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5" r:id="rId7"/>
    <p:sldId id="270" r:id="rId8"/>
    <p:sldId id="272" r:id="rId9"/>
    <p:sldId id="264" r:id="rId10"/>
    <p:sldId id="258" r:id="rId11"/>
    <p:sldId id="259" r:id="rId12"/>
    <p:sldId id="260" r:id="rId13"/>
    <p:sldId id="261" r:id="rId14"/>
    <p:sldId id="267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F5553-D7F4-4A9F-B0EC-EBC9E58DCAEA}" v="630" dt="2022-12-19T16:54:44.066"/>
    <p1510:client id="{47B8059C-B092-4A1A-AF94-163F8DF6F8CC}" v="1234" dt="2022-12-19T19:13:21.769"/>
    <p1510:client id="{54FA70FD-C9B7-3AAD-0326-734709DF5257}" v="38" dt="2022-12-19T16:44:23.236"/>
    <p1510:client id="{AA7D0F89-5108-45BC-9362-33C5C1D35B14}" v="4" dt="2022-12-19T19:15:38.306"/>
    <p1510:client id="{B833446A-619D-D02F-819A-78D3FFF499CE}" v="12" dt="2022-12-19T19:19:2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ANTIAGO TOME" userId="S::ricardo.santom@educa.jcyl.es::99f3fc6a-82ff-4c61-8fbe-1aeecb94b3fe" providerId="AD" clId="Web-{47B8059C-B092-4A1A-AF94-163F8DF6F8CC}"/>
    <pc:docChg chg="addSld delSld modSld modMainMaster">
      <pc:chgData name="RICARDO SANTIAGO TOME" userId="S::ricardo.santom@educa.jcyl.es::99f3fc6a-82ff-4c61-8fbe-1aeecb94b3fe" providerId="AD" clId="Web-{47B8059C-B092-4A1A-AF94-163F8DF6F8CC}" dt="2022-12-19T19:13:21.769" v="994" actId="14100"/>
      <pc:docMkLst>
        <pc:docMk/>
      </pc:docMkLst>
      <pc:sldChg chg="addSp delSp modSp mod setBg setClrOvrMap">
        <pc:chgData name="RICARDO SANTIAGO TOME" userId="S::ricardo.santom@educa.jcyl.es::99f3fc6a-82ff-4c61-8fbe-1aeecb94b3fe" providerId="AD" clId="Web-{47B8059C-B092-4A1A-AF94-163F8DF6F8CC}" dt="2022-12-19T16:51:22.938" v="10"/>
        <pc:sldMkLst>
          <pc:docMk/>
          <pc:sldMk cId="2637697952" sldId="256"/>
        </pc:sldMkLst>
        <pc:spChg chg="mod">
          <ac:chgData name="RICARDO SANTIAGO TOME" userId="S::ricardo.santom@educa.jcyl.es::99f3fc6a-82ff-4c61-8fbe-1aeecb94b3fe" providerId="AD" clId="Web-{47B8059C-B092-4A1A-AF94-163F8DF6F8CC}" dt="2022-12-19T16:51:22.938" v="10"/>
          <ac:spMkLst>
            <pc:docMk/>
            <pc:sldMk cId="2637697952" sldId="256"/>
            <ac:spMk id="2" creationId="{4785B6FD-F9F1-9692-E168-5D33B1AC7C9C}"/>
          </ac:spMkLst>
        </pc:spChg>
        <pc:spChg chg="mod">
          <ac:chgData name="RICARDO SANTIAGO TOME" userId="S::ricardo.santom@educa.jcyl.es::99f3fc6a-82ff-4c61-8fbe-1aeecb94b3fe" providerId="AD" clId="Web-{47B8059C-B092-4A1A-AF94-163F8DF6F8CC}" dt="2022-12-19T16:51:22.938" v="10"/>
          <ac:spMkLst>
            <pc:docMk/>
            <pc:sldMk cId="2637697952" sldId="256"/>
            <ac:spMk id="3" creationId="{32ED292F-D472-193E-4287-7A2925BB666C}"/>
          </ac:spMkLst>
        </pc:spChg>
        <pc:spChg chg="del">
          <ac:chgData name="RICARDO SANTIAGO TOME" userId="S::ricardo.santom@educa.jcyl.es::99f3fc6a-82ff-4c61-8fbe-1aeecb94b3fe" providerId="AD" clId="Web-{47B8059C-B092-4A1A-AF94-163F8DF6F8CC}" dt="2022-12-19T16:47:42.448" v="0"/>
          <ac:spMkLst>
            <pc:docMk/>
            <pc:sldMk cId="2637697952" sldId="256"/>
            <ac:spMk id="6" creationId="{AFB83730-58A8-42CA-90B3-5D5D2D1B00BC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6:47:42.448" v="0"/>
          <ac:spMkLst>
            <pc:docMk/>
            <pc:sldMk cId="2637697952" sldId="256"/>
            <ac:spMk id="8" creationId="{B95EB505-AE12-4878-88D1-3A93384E044A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6:47:42.448" v="0"/>
          <ac:spMkLst>
            <pc:docMk/>
            <pc:sldMk cId="2637697952" sldId="256"/>
            <ac:spMk id="10" creationId="{A12BC7B8-5515-40FA-A38E-1054E2061B47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6:47:42.448" v="0"/>
          <ac:spMkLst>
            <pc:docMk/>
            <pc:sldMk cId="2637697952" sldId="256"/>
            <ac:spMk id="12" creationId="{DD55F7DD-ACF1-44A0-B9B5-FC5A875443DA}"/>
          </ac:spMkLst>
        </pc:spChg>
        <pc:spChg chg="del">
          <ac:chgData name="RICARDO SANTIAGO TOME" userId="S::ricardo.santom@educa.jcyl.es::99f3fc6a-82ff-4c61-8fbe-1aeecb94b3fe" providerId="AD" clId="Web-{47B8059C-B092-4A1A-AF94-163F8DF6F8CC}" dt="2022-12-19T16:51:22.938" v="10"/>
          <ac:spMkLst>
            <pc:docMk/>
            <pc:sldMk cId="2637697952" sldId="256"/>
            <ac:spMk id="17" creationId="{AFB83730-58A8-42CA-90B3-5D5D2D1B00BC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6:51:22.938" v="10"/>
          <ac:spMkLst>
            <pc:docMk/>
            <pc:sldMk cId="2637697952" sldId="256"/>
            <ac:spMk id="22" creationId="{9610F818-219E-491F-887F-B078103BA2B4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6:51:22.938" v="10"/>
          <ac:spMkLst>
            <pc:docMk/>
            <pc:sldMk cId="2637697952" sldId="256"/>
            <ac:spMk id="24" creationId="{5A086AAD-1108-41EB-A7C9-5E22CA942EB2}"/>
          </ac:spMkLst>
        </pc:spChg>
        <pc:picChg chg="mod ord">
          <ac:chgData name="RICARDO SANTIAGO TOME" userId="S::ricardo.santom@educa.jcyl.es::99f3fc6a-82ff-4c61-8fbe-1aeecb94b3fe" providerId="AD" clId="Web-{47B8059C-B092-4A1A-AF94-163F8DF6F8CC}" dt="2022-12-19T16:51:22.938" v="10"/>
          <ac:picMkLst>
            <pc:docMk/>
            <pc:sldMk cId="2637697952" sldId="256"/>
            <ac:picMk id="4" creationId="{E426FB71-0763-EED1-D6EF-C64DB6AC9CB9}"/>
          </ac:picMkLst>
        </pc:picChg>
      </pc:sldChg>
      <pc:sldChg chg="modSp mod">
        <pc:chgData name="RICARDO SANTIAGO TOME" userId="S::ricardo.santom@educa.jcyl.es::99f3fc6a-82ff-4c61-8fbe-1aeecb94b3fe" providerId="AD" clId="Web-{47B8059C-B092-4A1A-AF94-163F8DF6F8CC}" dt="2022-12-19T19:02:04.777" v="920"/>
        <pc:sldMkLst>
          <pc:docMk/>
          <pc:sldMk cId="2319478404" sldId="257"/>
        </pc:sldMkLst>
        <pc:graphicFrameChg chg="modGraphic">
          <ac:chgData name="RICARDO SANTIAGO TOME" userId="S::ricardo.santom@educa.jcyl.es::99f3fc6a-82ff-4c61-8fbe-1aeecb94b3fe" providerId="AD" clId="Web-{47B8059C-B092-4A1A-AF94-163F8DF6F8CC}" dt="2022-12-19T19:02:04.777" v="920"/>
          <ac:graphicFrameMkLst>
            <pc:docMk/>
            <pc:sldMk cId="2319478404" sldId="257"/>
            <ac:graphicFrameMk id="4" creationId="{71A19F0A-132F-1F10-1AEF-D20324FC2E66}"/>
          </ac:graphicFrameMkLst>
        </pc:graphicFrameChg>
      </pc:sldChg>
      <pc:sldChg chg="mod">
        <pc:chgData name="RICARDO SANTIAGO TOME" userId="S::ricardo.santom@educa.jcyl.es::99f3fc6a-82ff-4c61-8fbe-1aeecb94b3fe" providerId="AD" clId="Web-{47B8059C-B092-4A1A-AF94-163F8DF6F8CC}" dt="2022-12-19T16:49:06.387" v="7"/>
        <pc:sldMkLst>
          <pc:docMk/>
          <pc:sldMk cId="3632767151" sldId="258"/>
        </pc:sldMkLst>
      </pc:sldChg>
      <pc:sldChg chg="mod">
        <pc:chgData name="RICARDO SANTIAGO TOME" userId="S::ricardo.santom@educa.jcyl.es::99f3fc6a-82ff-4c61-8fbe-1aeecb94b3fe" providerId="AD" clId="Web-{47B8059C-B092-4A1A-AF94-163F8DF6F8CC}" dt="2022-12-19T16:49:06.387" v="7"/>
        <pc:sldMkLst>
          <pc:docMk/>
          <pc:sldMk cId="582319866" sldId="259"/>
        </pc:sldMkLst>
      </pc:sldChg>
      <pc:sldChg chg="modSp mod">
        <pc:chgData name="RICARDO SANTIAGO TOME" userId="S::ricardo.santom@educa.jcyl.es::99f3fc6a-82ff-4c61-8fbe-1aeecb94b3fe" providerId="AD" clId="Web-{47B8059C-B092-4A1A-AF94-163F8DF6F8CC}" dt="2022-12-19T19:13:21.769" v="994" actId="14100"/>
        <pc:sldMkLst>
          <pc:docMk/>
          <pc:sldMk cId="787812804" sldId="260"/>
        </pc:sldMkLst>
        <pc:spChg chg="mod">
          <ac:chgData name="RICARDO SANTIAGO TOME" userId="S::ricardo.santom@educa.jcyl.es::99f3fc6a-82ff-4c61-8fbe-1aeecb94b3fe" providerId="AD" clId="Web-{47B8059C-B092-4A1A-AF94-163F8DF6F8CC}" dt="2022-12-19T19:13:21.769" v="994" actId="14100"/>
          <ac:spMkLst>
            <pc:docMk/>
            <pc:sldMk cId="787812804" sldId="260"/>
            <ac:spMk id="4" creationId="{BFE0E18C-1D2D-FA72-11AC-49E47D4F2EB0}"/>
          </ac:spMkLst>
        </pc:spChg>
        <pc:picChg chg="mod">
          <ac:chgData name="RICARDO SANTIAGO TOME" userId="S::ricardo.santom@educa.jcyl.es::99f3fc6a-82ff-4c61-8fbe-1aeecb94b3fe" providerId="AD" clId="Web-{47B8059C-B092-4A1A-AF94-163F8DF6F8CC}" dt="2022-12-19T19:13:12.409" v="993" actId="1076"/>
          <ac:picMkLst>
            <pc:docMk/>
            <pc:sldMk cId="787812804" sldId="260"/>
            <ac:picMk id="5" creationId="{4DBEF3F9-7B36-31F7-9F0E-32BD8916D588}"/>
          </ac:picMkLst>
        </pc:picChg>
      </pc:sldChg>
      <pc:sldChg chg="mod">
        <pc:chgData name="RICARDO SANTIAGO TOME" userId="S::ricardo.santom@educa.jcyl.es::99f3fc6a-82ff-4c61-8fbe-1aeecb94b3fe" providerId="AD" clId="Web-{47B8059C-B092-4A1A-AF94-163F8DF6F8CC}" dt="2022-12-19T16:49:06.387" v="7"/>
        <pc:sldMkLst>
          <pc:docMk/>
          <pc:sldMk cId="3370695059" sldId="261"/>
        </pc:sldMkLst>
      </pc:sldChg>
      <pc:sldChg chg="modSp mod">
        <pc:chgData name="RICARDO SANTIAGO TOME" userId="S::ricardo.santom@educa.jcyl.es::99f3fc6a-82ff-4c61-8fbe-1aeecb94b3fe" providerId="AD" clId="Web-{47B8059C-B092-4A1A-AF94-163F8DF6F8CC}" dt="2022-12-19T19:04:35.360" v="939" actId="20577"/>
        <pc:sldMkLst>
          <pc:docMk/>
          <pc:sldMk cId="1768321814" sldId="264"/>
        </pc:sldMkLst>
        <pc:spChg chg="mod">
          <ac:chgData name="RICARDO SANTIAGO TOME" userId="S::ricardo.santom@educa.jcyl.es::99f3fc6a-82ff-4c61-8fbe-1aeecb94b3fe" providerId="AD" clId="Web-{47B8059C-B092-4A1A-AF94-163F8DF6F8CC}" dt="2022-12-19T19:04:35.360" v="939" actId="20577"/>
          <ac:spMkLst>
            <pc:docMk/>
            <pc:sldMk cId="1768321814" sldId="264"/>
            <ac:spMk id="3" creationId="{D58E20B7-0FA2-D811-3185-9A090B702A9E}"/>
          </ac:spMkLst>
        </pc:spChg>
      </pc:sldChg>
      <pc:sldChg chg="addSp delSp modSp mod setBg">
        <pc:chgData name="RICARDO SANTIAGO TOME" userId="S::ricardo.santom@educa.jcyl.es::99f3fc6a-82ff-4c61-8fbe-1aeecb94b3fe" providerId="AD" clId="Web-{47B8059C-B092-4A1A-AF94-163F8DF6F8CC}" dt="2022-12-19T19:00:41.852" v="915" actId="20577"/>
        <pc:sldMkLst>
          <pc:docMk/>
          <pc:sldMk cId="2962300652" sldId="265"/>
        </pc:sldMkLst>
        <pc:spChg chg="mod">
          <ac:chgData name="RICARDO SANTIAGO TOME" userId="S::ricardo.santom@educa.jcyl.es::99f3fc6a-82ff-4c61-8fbe-1aeecb94b3fe" providerId="AD" clId="Web-{47B8059C-B092-4A1A-AF94-163F8DF6F8CC}" dt="2022-12-19T17:10:30.076" v="88"/>
          <ac:spMkLst>
            <pc:docMk/>
            <pc:sldMk cId="2962300652" sldId="265"/>
            <ac:spMk id="2" creationId="{FE22AAD2-70B4-1752-650B-382799ECC5C9}"/>
          </ac:spMkLst>
        </pc:spChg>
        <pc:spChg chg="mod">
          <ac:chgData name="RICARDO SANTIAGO TOME" userId="S::ricardo.santom@educa.jcyl.es::99f3fc6a-82ff-4c61-8fbe-1aeecb94b3fe" providerId="AD" clId="Web-{47B8059C-B092-4A1A-AF94-163F8DF6F8CC}" dt="2022-12-19T19:00:41.852" v="915" actId="20577"/>
          <ac:spMkLst>
            <pc:docMk/>
            <pc:sldMk cId="2962300652" sldId="265"/>
            <ac:spMk id="3" creationId="{A35FE991-1EF5-6C2C-2BB4-B334BF3EB31A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7:10:30.076" v="88"/>
          <ac:spMkLst>
            <pc:docMk/>
            <pc:sldMk cId="2962300652" sldId="265"/>
            <ac:spMk id="8" creationId="{B9317381-A800-4397-B01D-FCE2E4450B86}"/>
          </ac:spMkLst>
        </pc:spChg>
        <pc:spChg chg="add del">
          <ac:chgData name="RICARDO SANTIAGO TOME" userId="S::ricardo.santom@educa.jcyl.es::99f3fc6a-82ff-4c61-8fbe-1aeecb94b3fe" providerId="AD" clId="Web-{47B8059C-B092-4A1A-AF94-163F8DF6F8CC}" dt="2022-12-19T17:10:30.076" v="87"/>
          <ac:spMkLst>
            <pc:docMk/>
            <pc:sldMk cId="2962300652" sldId="265"/>
            <ac:spMk id="9" creationId="{3994EE40-F54F-48E5-826B-B45158209684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7:10:30.076" v="88"/>
          <ac:spMkLst>
            <pc:docMk/>
            <pc:sldMk cId="2962300652" sldId="265"/>
            <ac:spMk id="10" creationId="{B2437663-CF21-48CD-B0CA-FEA2E2D7A37F}"/>
          </ac:spMkLst>
        </pc:spChg>
        <pc:picChg chg="add del">
          <ac:chgData name="RICARDO SANTIAGO TOME" userId="S::ricardo.santom@educa.jcyl.es::99f3fc6a-82ff-4c61-8fbe-1aeecb94b3fe" providerId="AD" clId="Web-{47B8059C-B092-4A1A-AF94-163F8DF6F8CC}" dt="2022-12-19T17:10:30.076" v="87"/>
          <ac:picMkLst>
            <pc:docMk/>
            <pc:sldMk cId="2962300652" sldId="265"/>
            <ac:picMk id="5" creationId="{98A584B7-F143-DA90-7123-F113260E3834}"/>
          </ac:picMkLst>
        </pc:picChg>
      </pc:sldChg>
      <pc:sldChg chg="mod">
        <pc:chgData name="RICARDO SANTIAGO TOME" userId="S::ricardo.santom@educa.jcyl.es::99f3fc6a-82ff-4c61-8fbe-1aeecb94b3fe" providerId="AD" clId="Web-{47B8059C-B092-4A1A-AF94-163F8DF6F8CC}" dt="2022-12-19T16:49:06.387" v="7"/>
        <pc:sldMkLst>
          <pc:docMk/>
          <pc:sldMk cId="10833133" sldId="266"/>
        </pc:sldMkLst>
      </pc:sldChg>
      <pc:sldChg chg="mod">
        <pc:chgData name="RICARDO SANTIAGO TOME" userId="S::ricardo.santom@educa.jcyl.es::99f3fc6a-82ff-4c61-8fbe-1aeecb94b3fe" providerId="AD" clId="Web-{47B8059C-B092-4A1A-AF94-163F8DF6F8CC}" dt="2022-12-19T16:49:06.387" v="7"/>
        <pc:sldMkLst>
          <pc:docMk/>
          <pc:sldMk cId="2957978451" sldId="267"/>
        </pc:sldMkLst>
      </pc:sldChg>
      <pc:sldChg chg="mod">
        <pc:chgData name="RICARDO SANTIAGO TOME" userId="S::ricardo.santom@educa.jcyl.es::99f3fc6a-82ff-4c61-8fbe-1aeecb94b3fe" providerId="AD" clId="Web-{47B8059C-B092-4A1A-AF94-163F8DF6F8CC}" dt="2022-12-19T16:49:06.387" v="7"/>
        <pc:sldMkLst>
          <pc:docMk/>
          <pc:sldMk cId="1723228446" sldId="268"/>
        </pc:sldMkLst>
      </pc:sldChg>
      <pc:sldChg chg="mod">
        <pc:chgData name="RICARDO SANTIAGO TOME" userId="S::ricardo.santom@educa.jcyl.es::99f3fc6a-82ff-4c61-8fbe-1aeecb94b3fe" providerId="AD" clId="Web-{47B8059C-B092-4A1A-AF94-163F8DF6F8CC}" dt="2022-12-19T16:49:06.387" v="7"/>
        <pc:sldMkLst>
          <pc:docMk/>
          <pc:sldMk cId="423278275" sldId="269"/>
        </pc:sldMkLst>
      </pc:sldChg>
      <pc:sldChg chg="addSp delSp modSp new">
        <pc:chgData name="RICARDO SANTIAGO TOME" userId="S::ricardo.santom@educa.jcyl.es::99f3fc6a-82ff-4c61-8fbe-1aeecb94b3fe" providerId="AD" clId="Web-{47B8059C-B092-4A1A-AF94-163F8DF6F8CC}" dt="2022-12-19T19:11:52.828" v="992" actId="20577"/>
        <pc:sldMkLst>
          <pc:docMk/>
          <pc:sldMk cId="2081886352" sldId="270"/>
        </pc:sldMkLst>
        <pc:spChg chg="mod">
          <ac:chgData name="RICARDO SANTIAGO TOME" userId="S::ricardo.santom@educa.jcyl.es::99f3fc6a-82ff-4c61-8fbe-1aeecb94b3fe" providerId="AD" clId="Web-{47B8059C-B092-4A1A-AF94-163F8DF6F8CC}" dt="2022-12-19T17:33:05.016" v="317" actId="20577"/>
          <ac:spMkLst>
            <pc:docMk/>
            <pc:sldMk cId="2081886352" sldId="270"/>
            <ac:spMk id="2" creationId="{80BBA43E-B86F-45E1-B743-F51F44C04377}"/>
          </ac:spMkLst>
        </pc:spChg>
        <pc:spChg chg="add del">
          <ac:chgData name="RICARDO SANTIAGO TOME" userId="S::ricardo.santom@educa.jcyl.es::99f3fc6a-82ff-4c61-8fbe-1aeecb94b3fe" providerId="AD" clId="Web-{47B8059C-B092-4A1A-AF94-163F8DF6F8CC}" dt="2022-12-19T17:32:43.578" v="313"/>
          <ac:spMkLst>
            <pc:docMk/>
            <pc:sldMk cId="2081886352" sldId="270"/>
            <ac:spMk id="3" creationId="{4DE8B646-F0AB-039B-CD53-00CEC0F121FE}"/>
          </ac:spMkLst>
        </pc:spChg>
        <pc:spChg chg="add mod">
          <ac:chgData name="RICARDO SANTIAGO TOME" userId="S::ricardo.santom@educa.jcyl.es::99f3fc6a-82ff-4c61-8fbe-1aeecb94b3fe" providerId="AD" clId="Web-{47B8059C-B092-4A1A-AF94-163F8DF6F8CC}" dt="2022-12-19T19:11:34.547" v="988" actId="20577"/>
          <ac:spMkLst>
            <pc:docMk/>
            <pc:sldMk cId="2081886352" sldId="270"/>
            <ac:spMk id="3" creationId="{A2C6A93A-2BCD-8C11-78C0-BB30919B1FF7}"/>
          </ac:spMkLst>
        </pc:spChg>
        <pc:spChg chg="add mod">
          <ac:chgData name="RICARDO SANTIAGO TOME" userId="S::ricardo.santom@educa.jcyl.es::99f3fc6a-82ff-4c61-8fbe-1aeecb94b3fe" providerId="AD" clId="Web-{47B8059C-B092-4A1A-AF94-163F8DF6F8CC}" dt="2022-12-19T19:11:52.828" v="992" actId="20577"/>
          <ac:spMkLst>
            <pc:docMk/>
            <pc:sldMk cId="2081886352" sldId="270"/>
            <ac:spMk id="12" creationId="{4ED32CD6-8724-CEC4-51EB-36CF31B6F205}"/>
          </ac:spMkLst>
        </pc:spChg>
        <pc:graphicFrameChg chg="add del mod ord modGraphic">
          <ac:chgData name="RICARDO SANTIAGO TOME" userId="S::ricardo.santom@educa.jcyl.es::99f3fc6a-82ff-4c61-8fbe-1aeecb94b3fe" providerId="AD" clId="Web-{47B8059C-B092-4A1A-AF94-163F8DF6F8CC}" dt="2022-12-19T17:31:58.155" v="312"/>
          <ac:graphicFrameMkLst>
            <pc:docMk/>
            <pc:sldMk cId="2081886352" sldId="270"/>
            <ac:graphicFrameMk id="4" creationId="{D3CE5B4F-0AAD-C489-8F69-E8FAF4BEF6EE}"/>
          </ac:graphicFrameMkLst>
        </pc:graphicFrameChg>
        <pc:picChg chg="add mod ord">
          <ac:chgData name="RICARDO SANTIAGO TOME" userId="S::ricardo.santom@educa.jcyl.es::99f3fc6a-82ff-4c61-8fbe-1aeecb94b3fe" providerId="AD" clId="Web-{47B8059C-B092-4A1A-AF94-163F8DF6F8CC}" dt="2022-12-19T17:33:10.329" v="318" actId="1076"/>
          <ac:picMkLst>
            <pc:docMk/>
            <pc:sldMk cId="2081886352" sldId="270"/>
            <ac:picMk id="11" creationId="{1297DA74-5946-27A9-6BA4-7EFD04B7103B}"/>
          </ac:picMkLst>
        </pc:picChg>
      </pc:sldChg>
      <pc:sldChg chg="modSp new del">
        <pc:chgData name="RICARDO SANTIAGO TOME" userId="S::ricardo.santom@educa.jcyl.es::99f3fc6a-82ff-4c61-8fbe-1aeecb94b3fe" providerId="AD" clId="Web-{47B8059C-B092-4A1A-AF94-163F8DF6F8CC}" dt="2022-12-19T18:58:05.956" v="889"/>
        <pc:sldMkLst>
          <pc:docMk/>
          <pc:sldMk cId="1564387213" sldId="271"/>
        </pc:sldMkLst>
        <pc:spChg chg="mod">
          <ac:chgData name="RICARDO SANTIAGO TOME" userId="S::ricardo.santom@educa.jcyl.es::99f3fc6a-82ff-4c61-8fbe-1aeecb94b3fe" providerId="AD" clId="Web-{47B8059C-B092-4A1A-AF94-163F8DF6F8CC}" dt="2022-12-19T18:44:45.408" v="782" actId="20577"/>
          <ac:spMkLst>
            <pc:docMk/>
            <pc:sldMk cId="1564387213" sldId="271"/>
            <ac:spMk id="2" creationId="{4994193F-B505-87FE-13C3-222E6C604DEE}"/>
          </ac:spMkLst>
        </pc:spChg>
      </pc:sldChg>
      <pc:sldChg chg="addSp delSp modSp new mod setBg">
        <pc:chgData name="RICARDO SANTIAGO TOME" userId="S::ricardo.santom@educa.jcyl.es::99f3fc6a-82ff-4c61-8fbe-1aeecb94b3fe" providerId="AD" clId="Web-{47B8059C-B092-4A1A-AF94-163F8DF6F8CC}" dt="2022-12-19T18:59:15.443" v="908" actId="20577"/>
        <pc:sldMkLst>
          <pc:docMk/>
          <pc:sldMk cId="4205416218" sldId="272"/>
        </pc:sldMkLst>
        <pc:spChg chg="mod">
          <ac:chgData name="RICARDO SANTIAGO TOME" userId="S::ricardo.santom@educa.jcyl.es::99f3fc6a-82ff-4c61-8fbe-1aeecb94b3fe" providerId="AD" clId="Web-{47B8059C-B092-4A1A-AF94-163F8DF6F8CC}" dt="2022-12-19T18:59:01.411" v="907" actId="1076"/>
          <ac:spMkLst>
            <pc:docMk/>
            <pc:sldMk cId="4205416218" sldId="272"/>
            <ac:spMk id="2" creationId="{F8C010B8-8FEA-D183-BDAD-B11BA455994E}"/>
          </ac:spMkLst>
        </pc:spChg>
        <pc:spChg chg="del">
          <ac:chgData name="RICARDO SANTIAGO TOME" userId="S::ricardo.santom@educa.jcyl.es::99f3fc6a-82ff-4c61-8fbe-1aeecb94b3fe" providerId="AD" clId="Web-{47B8059C-B092-4A1A-AF94-163F8DF6F8CC}" dt="2022-12-19T18:45:15.065" v="789"/>
          <ac:spMkLst>
            <pc:docMk/>
            <pc:sldMk cId="4205416218" sldId="272"/>
            <ac:spMk id="3" creationId="{50B3A6F7-DC66-7780-7584-C818728E72B8}"/>
          </ac:spMkLst>
        </pc:spChg>
        <pc:spChg chg="mod">
          <ac:chgData name="RICARDO SANTIAGO TOME" userId="S::ricardo.santom@educa.jcyl.es::99f3fc6a-82ff-4c61-8fbe-1aeecb94b3fe" providerId="AD" clId="Web-{47B8059C-B092-4A1A-AF94-163F8DF6F8CC}" dt="2022-12-19T18:59:15.443" v="908" actId="20577"/>
          <ac:spMkLst>
            <pc:docMk/>
            <pc:sldMk cId="4205416218" sldId="272"/>
            <ac:spMk id="4" creationId="{BEDDD908-F7E6-5D83-4B62-AD2A797CDCDF}"/>
          </ac:spMkLst>
        </pc:spChg>
        <pc:spChg chg="add del">
          <ac:chgData name="RICARDO SANTIAGO TOME" userId="S::ricardo.santom@educa.jcyl.es::99f3fc6a-82ff-4c61-8fbe-1aeecb94b3fe" providerId="AD" clId="Web-{47B8059C-B092-4A1A-AF94-163F8DF6F8CC}" dt="2022-12-19T18:49:57.872" v="808"/>
          <ac:spMkLst>
            <pc:docMk/>
            <pc:sldMk cId="4205416218" sldId="272"/>
            <ac:spMk id="11" creationId="{11114F18-D12D-43C6-895F-5BA92C290CC1}"/>
          </ac:spMkLst>
        </pc:spChg>
        <pc:spChg chg="add del">
          <ac:chgData name="RICARDO SANTIAGO TOME" userId="S::ricardo.santom@educa.jcyl.es::99f3fc6a-82ff-4c61-8fbe-1aeecb94b3fe" providerId="AD" clId="Web-{47B8059C-B092-4A1A-AF94-163F8DF6F8CC}" dt="2022-12-19T18:49:57.872" v="808"/>
          <ac:spMkLst>
            <pc:docMk/>
            <pc:sldMk cId="4205416218" sldId="272"/>
            <ac:spMk id="13" creationId="{27C8FC7F-7C7F-491C-9FCA-6BCC885DA7BF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8:49:57.888" v="809"/>
          <ac:spMkLst>
            <pc:docMk/>
            <pc:sldMk cId="4205416218" sldId="272"/>
            <ac:spMk id="21" creationId="{11114F18-D12D-43C6-895F-5BA92C290CC1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8:49:57.888" v="809"/>
          <ac:spMkLst>
            <pc:docMk/>
            <pc:sldMk cId="4205416218" sldId="272"/>
            <ac:spMk id="22" creationId="{AF9B2B08-75D2-47EB-A5C0-986478393C4B}"/>
          </ac:spMkLst>
        </pc:spChg>
        <pc:spChg chg="add">
          <ac:chgData name="RICARDO SANTIAGO TOME" userId="S::ricardo.santom@educa.jcyl.es::99f3fc6a-82ff-4c61-8fbe-1aeecb94b3fe" providerId="AD" clId="Web-{47B8059C-B092-4A1A-AF94-163F8DF6F8CC}" dt="2022-12-19T18:49:57.888" v="809"/>
          <ac:spMkLst>
            <pc:docMk/>
            <pc:sldMk cId="4205416218" sldId="272"/>
            <ac:spMk id="23" creationId="{7E25C7D9-6246-4DD6-8994-4BC3A9EE4CEF}"/>
          </ac:spMkLst>
        </pc:spChg>
        <pc:grpChg chg="add del">
          <ac:chgData name="RICARDO SANTIAGO TOME" userId="S::ricardo.santom@educa.jcyl.es::99f3fc6a-82ff-4c61-8fbe-1aeecb94b3fe" providerId="AD" clId="Web-{47B8059C-B092-4A1A-AF94-163F8DF6F8CC}" dt="2022-12-19T18:49:57.872" v="808"/>
          <ac:grpSpMkLst>
            <pc:docMk/>
            <pc:sldMk cId="4205416218" sldId="272"/>
            <ac:grpSpMk id="15" creationId="{69B70B65-7AC7-4119-A404-399617955BC9}"/>
          </ac:grpSpMkLst>
        </pc:grpChg>
        <pc:grpChg chg="add">
          <ac:chgData name="RICARDO SANTIAGO TOME" userId="S::ricardo.santom@educa.jcyl.es::99f3fc6a-82ff-4c61-8fbe-1aeecb94b3fe" providerId="AD" clId="Web-{47B8059C-B092-4A1A-AF94-163F8DF6F8CC}" dt="2022-12-19T18:49:57.888" v="809"/>
          <ac:grpSpMkLst>
            <pc:docMk/>
            <pc:sldMk cId="4205416218" sldId="272"/>
            <ac:grpSpMk id="17" creationId="{D16A414C-5E5E-4426-8403-003A08DA3907}"/>
          </ac:grpSpMkLst>
        </pc:grpChg>
        <pc:picChg chg="add mod ord">
          <ac:chgData name="RICARDO SANTIAGO TOME" userId="S::ricardo.santom@educa.jcyl.es::99f3fc6a-82ff-4c61-8fbe-1aeecb94b3fe" providerId="AD" clId="Web-{47B8059C-B092-4A1A-AF94-163F8DF6F8CC}" dt="2022-12-19T18:54:00.005" v="884" actId="14100"/>
          <ac:picMkLst>
            <pc:docMk/>
            <pc:sldMk cId="4205416218" sldId="272"/>
            <ac:picMk id="5" creationId="{47EA3103-5021-1F39-EC2D-48FEA545E529}"/>
          </ac:picMkLst>
        </pc:picChg>
        <pc:picChg chg="add mod">
          <ac:chgData name="RICARDO SANTIAGO TOME" userId="S::ricardo.santom@educa.jcyl.es::99f3fc6a-82ff-4c61-8fbe-1aeecb94b3fe" providerId="AD" clId="Web-{47B8059C-B092-4A1A-AF94-163F8DF6F8CC}" dt="2022-12-19T18:49:57.888" v="809"/>
          <ac:picMkLst>
            <pc:docMk/>
            <pc:sldMk cId="4205416218" sldId="272"/>
            <ac:picMk id="6" creationId="{9B03A86D-8709-30CE-4F77-2AAEA74CAA21}"/>
          </ac:picMkLst>
        </pc:picChg>
      </pc:sldChg>
      <pc:sldMasterChg chg="mod setBg modSldLayout">
        <pc:chgData name="RICARDO SANTIAGO TOME" userId="S::ricardo.santom@educa.jcyl.es::99f3fc6a-82ff-4c61-8fbe-1aeecb94b3fe" providerId="AD" clId="Web-{47B8059C-B092-4A1A-AF94-163F8DF6F8CC}" dt="2022-12-19T16:49:06.387" v="7"/>
        <pc:sldMasterMkLst>
          <pc:docMk/>
          <pc:sldMasterMk cId="0" sldId="2147483648"/>
        </pc:sldMasterMkLst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61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63"/>
          </pc:sldLayoutMkLst>
        </pc:sldLayoutChg>
        <pc:sldLayoutChg chg="mod">
          <pc:chgData name="RICARDO SANTIAGO TOME" userId="S::ricardo.santom@educa.jcyl.es::99f3fc6a-82ff-4c61-8fbe-1aeecb94b3fe" providerId="AD" clId="Web-{47B8059C-B092-4A1A-AF94-163F8DF6F8CC}" dt="2022-12-19T16:49:06.387" v="7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  <pc:docChgLst>
    <pc:chgData name="DAVID APARICIO SIR" userId="181417d2-ed3b-4dc8-b869-97f67adaa3b8" providerId="ADAL" clId="{394F5553-D7F4-4A9F-B0EC-EBC9E58DCAEA}"/>
    <pc:docChg chg="undo custSel addSld delSld modSld">
      <pc:chgData name="DAVID APARICIO SIR" userId="181417d2-ed3b-4dc8-b869-97f67adaa3b8" providerId="ADAL" clId="{394F5553-D7F4-4A9F-B0EC-EBC9E58DCAEA}" dt="2022-12-19T16:54:44.066" v="611" actId="20577"/>
      <pc:docMkLst>
        <pc:docMk/>
      </pc:docMkLst>
      <pc:sldChg chg="addSp delSp modSp mod setBg addAnim setClrOvrMap">
        <pc:chgData name="DAVID APARICIO SIR" userId="181417d2-ed3b-4dc8-b869-97f67adaa3b8" providerId="ADAL" clId="{394F5553-D7F4-4A9F-B0EC-EBC9E58DCAEA}" dt="2022-12-19T16:50:44.427" v="546" actId="26606"/>
        <pc:sldMkLst>
          <pc:docMk/>
          <pc:sldMk cId="2637697952" sldId="256"/>
        </pc:sldMkLst>
        <pc:spChg chg="mod">
          <ac:chgData name="DAVID APARICIO SIR" userId="181417d2-ed3b-4dc8-b869-97f67adaa3b8" providerId="ADAL" clId="{394F5553-D7F4-4A9F-B0EC-EBC9E58DCAEA}" dt="2022-12-19T16:50:44.427" v="546" actId="26606"/>
          <ac:spMkLst>
            <pc:docMk/>
            <pc:sldMk cId="2637697952" sldId="256"/>
            <ac:spMk id="2" creationId="{4785B6FD-F9F1-9692-E168-5D33B1AC7C9C}"/>
          </ac:spMkLst>
        </pc:spChg>
        <pc:spChg chg="mod">
          <ac:chgData name="DAVID APARICIO SIR" userId="181417d2-ed3b-4dc8-b869-97f67adaa3b8" providerId="ADAL" clId="{394F5553-D7F4-4A9F-B0EC-EBC9E58DCAEA}" dt="2022-12-19T16:50:44.427" v="546" actId="26606"/>
          <ac:spMkLst>
            <pc:docMk/>
            <pc:sldMk cId="2637697952" sldId="256"/>
            <ac:spMk id="3" creationId="{32ED292F-D472-193E-4287-7A2925BB666C}"/>
          </ac:spMkLst>
        </pc:spChg>
        <pc:spChg chg="add">
          <ac:chgData name="DAVID APARICIO SIR" userId="181417d2-ed3b-4dc8-b869-97f67adaa3b8" providerId="ADAL" clId="{394F5553-D7F4-4A9F-B0EC-EBC9E58DCAEA}" dt="2022-12-19T16:46:59.270" v="508" actId="26606"/>
          <ac:spMkLst>
            <pc:docMk/>
            <pc:sldMk cId="2637697952" sldId="256"/>
            <ac:spMk id="6" creationId="{AFB83730-58A8-42CA-90B3-5D5D2D1B00BC}"/>
          </ac:spMkLst>
        </pc:spChg>
        <pc:spChg chg="del">
          <ac:chgData name="DAVID APARICIO SIR" userId="181417d2-ed3b-4dc8-b869-97f67adaa3b8" providerId="ADAL" clId="{394F5553-D7F4-4A9F-B0EC-EBC9E58DCAEA}" dt="2022-12-19T16:50:44.427" v="546" actId="26606"/>
          <ac:spMkLst>
            <pc:docMk/>
            <pc:sldMk cId="2637697952" sldId="256"/>
            <ac:spMk id="8" creationId="{B95EB505-AE12-4878-88D1-3A93384E044A}"/>
          </ac:spMkLst>
        </pc:spChg>
        <pc:spChg chg="del">
          <ac:chgData name="DAVID APARICIO SIR" userId="181417d2-ed3b-4dc8-b869-97f67adaa3b8" providerId="ADAL" clId="{394F5553-D7F4-4A9F-B0EC-EBC9E58DCAEA}" dt="2022-12-19T16:50:44.427" v="546" actId="26606"/>
          <ac:spMkLst>
            <pc:docMk/>
            <pc:sldMk cId="2637697952" sldId="256"/>
            <ac:spMk id="10" creationId="{A12BC7B8-5515-40FA-A38E-1054E2061B47}"/>
          </ac:spMkLst>
        </pc:spChg>
        <pc:spChg chg="del">
          <ac:chgData name="DAVID APARICIO SIR" userId="181417d2-ed3b-4dc8-b869-97f67adaa3b8" providerId="ADAL" clId="{394F5553-D7F4-4A9F-B0EC-EBC9E58DCAEA}" dt="2022-12-19T16:50:44.427" v="546" actId="26606"/>
          <ac:spMkLst>
            <pc:docMk/>
            <pc:sldMk cId="2637697952" sldId="256"/>
            <ac:spMk id="12" creationId="{DD55F7DD-ACF1-44A0-B9B5-FC5A875443DA}"/>
          </ac:spMkLst>
        </pc:spChg>
        <pc:spChg chg="add">
          <ac:chgData name="DAVID APARICIO SIR" userId="181417d2-ed3b-4dc8-b869-97f67adaa3b8" providerId="ADAL" clId="{394F5553-D7F4-4A9F-B0EC-EBC9E58DCAEA}" dt="2022-12-19T16:50:44.427" v="546" actId="26606"/>
          <ac:spMkLst>
            <pc:docMk/>
            <pc:sldMk cId="2637697952" sldId="256"/>
            <ac:spMk id="17" creationId="{AFB83730-58A8-42CA-90B3-5D5D2D1B00BC}"/>
          </ac:spMkLst>
        </pc:spChg>
        <pc:picChg chg="add mod ord">
          <ac:chgData name="DAVID APARICIO SIR" userId="181417d2-ed3b-4dc8-b869-97f67adaa3b8" providerId="ADAL" clId="{394F5553-D7F4-4A9F-B0EC-EBC9E58DCAEA}" dt="2022-12-19T16:50:44.427" v="546" actId="26606"/>
          <ac:picMkLst>
            <pc:docMk/>
            <pc:sldMk cId="2637697952" sldId="256"/>
            <ac:picMk id="4" creationId="{E426FB71-0763-EED1-D6EF-C64DB6AC9CB9}"/>
          </ac:picMkLst>
        </pc:picChg>
      </pc:sldChg>
      <pc:sldChg chg="delSp modSp mod">
        <pc:chgData name="DAVID APARICIO SIR" userId="181417d2-ed3b-4dc8-b869-97f67adaa3b8" providerId="ADAL" clId="{394F5553-D7F4-4A9F-B0EC-EBC9E58DCAEA}" dt="2022-12-19T16:33:00.593" v="358" actId="26606"/>
        <pc:sldMkLst>
          <pc:docMk/>
          <pc:sldMk cId="2319478404" sldId="257"/>
        </pc:sldMkLst>
        <pc:spChg chg="mod">
          <ac:chgData name="DAVID APARICIO SIR" userId="181417d2-ed3b-4dc8-b869-97f67adaa3b8" providerId="ADAL" clId="{394F5553-D7F4-4A9F-B0EC-EBC9E58DCAEA}" dt="2022-12-19T16:33:00.593" v="358" actId="26606"/>
          <ac:spMkLst>
            <pc:docMk/>
            <pc:sldMk cId="2319478404" sldId="257"/>
            <ac:spMk id="2" creationId="{7E76BB7F-DD5B-37E7-1284-94C43339D960}"/>
          </ac:spMkLst>
        </pc:spChg>
        <pc:spChg chg="del">
          <ac:chgData name="DAVID APARICIO SIR" userId="181417d2-ed3b-4dc8-b869-97f67adaa3b8" providerId="ADAL" clId="{394F5553-D7F4-4A9F-B0EC-EBC9E58DCAEA}" dt="2022-12-19T16:33:00.593" v="358" actId="26606"/>
          <ac:spMkLst>
            <pc:docMk/>
            <pc:sldMk cId="2319478404" sldId="257"/>
            <ac:spMk id="8" creationId="{089A69AF-D57B-49B4-886C-D4A5DC194421}"/>
          </ac:spMkLst>
        </pc:spChg>
        <pc:spChg chg="del">
          <ac:chgData name="DAVID APARICIO SIR" userId="181417d2-ed3b-4dc8-b869-97f67adaa3b8" providerId="ADAL" clId="{394F5553-D7F4-4A9F-B0EC-EBC9E58DCAEA}" dt="2022-12-19T16:33:00.593" v="358" actId="26606"/>
          <ac:spMkLst>
            <pc:docMk/>
            <pc:sldMk cId="2319478404" sldId="257"/>
            <ac:spMk id="10" creationId="{CABDC08D-6093-4397-92D4-54D00E2BB1C2}"/>
          </ac:spMkLst>
        </pc:spChg>
        <pc:graphicFrameChg chg="mod modGraphic">
          <ac:chgData name="DAVID APARICIO SIR" userId="181417d2-ed3b-4dc8-b869-97f67adaa3b8" providerId="ADAL" clId="{394F5553-D7F4-4A9F-B0EC-EBC9E58DCAEA}" dt="2022-12-19T16:33:00.593" v="358" actId="26606"/>
          <ac:graphicFrameMkLst>
            <pc:docMk/>
            <pc:sldMk cId="2319478404" sldId="257"/>
            <ac:graphicFrameMk id="4" creationId="{71A19F0A-132F-1F10-1AEF-D20324FC2E66}"/>
          </ac:graphicFrameMkLst>
        </pc:graphicFrameChg>
      </pc:sldChg>
      <pc:sldChg chg="modSp mod">
        <pc:chgData name="DAVID APARICIO SIR" userId="181417d2-ed3b-4dc8-b869-97f67adaa3b8" providerId="ADAL" clId="{394F5553-D7F4-4A9F-B0EC-EBC9E58DCAEA}" dt="2022-12-19T16:54:44.066" v="611" actId="20577"/>
        <pc:sldMkLst>
          <pc:docMk/>
          <pc:sldMk cId="787812804" sldId="260"/>
        </pc:sldMkLst>
        <pc:spChg chg="mod">
          <ac:chgData name="DAVID APARICIO SIR" userId="181417d2-ed3b-4dc8-b869-97f67adaa3b8" providerId="ADAL" clId="{394F5553-D7F4-4A9F-B0EC-EBC9E58DCAEA}" dt="2022-12-19T16:21:26.836" v="25" actId="20577"/>
          <ac:spMkLst>
            <pc:docMk/>
            <pc:sldMk cId="787812804" sldId="260"/>
            <ac:spMk id="2" creationId="{2F217F34-11E8-6706-B63D-FB6C580A4AA3}"/>
          </ac:spMkLst>
        </pc:spChg>
        <pc:spChg chg="mod">
          <ac:chgData name="DAVID APARICIO SIR" userId="181417d2-ed3b-4dc8-b869-97f67adaa3b8" providerId="ADAL" clId="{394F5553-D7F4-4A9F-B0EC-EBC9E58DCAEA}" dt="2022-12-19T16:54:44.066" v="611" actId="20577"/>
          <ac:spMkLst>
            <pc:docMk/>
            <pc:sldMk cId="787812804" sldId="260"/>
            <ac:spMk id="4" creationId="{BFE0E18C-1D2D-FA72-11AC-49E47D4F2EB0}"/>
          </ac:spMkLst>
        </pc:spChg>
        <pc:picChg chg="mod">
          <ac:chgData name="DAVID APARICIO SIR" userId="181417d2-ed3b-4dc8-b869-97f67adaa3b8" providerId="ADAL" clId="{394F5553-D7F4-4A9F-B0EC-EBC9E58DCAEA}" dt="2022-12-19T16:24:04.001" v="149" actId="1076"/>
          <ac:picMkLst>
            <pc:docMk/>
            <pc:sldMk cId="787812804" sldId="260"/>
            <ac:picMk id="5" creationId="{4DBEF3F9-7B36-31F7-9F0E-32BD8916D588}"/>
          </ac:picMkLst>
        </pc:picChg>
      </pc:sldChg>
      <pc:sldChg chg="addSp modSp mod setBg">
        <pc:chgData name="DAVID APARICIO SIR" userId="181417d2-ed3b-4dc8-b869-97f67adaa3b8" providerId="ADAL" clId="{394F5553-D7F4-4A9F-B0EC-EBC9E58DCAEA}" dt="2022-12-19T16:26:51.399" v="285" actId="171"/>
        <pc:sldMkLst>
          <pc:docMk/>
          <pc:sldMk cId="3370695059" sldId="261"/>
        </pc:sldMkLst>
        <pc:spChg chg="mod">
          <ac:chgData name="DAVID APARICIO SIR" userId="181417d2-ed3b-4dc8-b869-97f67adaa3b8" providerId="ADAL" clId="{394F5553-D7F4-4A9F-B0EC-EBC9E58DCAEA}" dt="2022-12-19T16:26:19.755" v="282" actId="26606"/>
          <ac:spMkLst>
            <pc:docMk/>
            <pc:sldMk cId="3370695059" sldId="261"/>
            <ac:spMk id="2" creationId="{47A68FE3-8CA6-8614-3AD7-2494BD557D96}"/>
          </ac:spMkLst>
        </pc:spChg>
        <pc:spChg chg="mod">
          <ac:chgData name="DAVID APARICIO SIR" userId="181417d2-ed3b-4dc8-b869-97f67adaa3b8" providerId="ADAL" clId="{394F5553-D7F4-4A9F-B0EC-EBC9E58DCAEA}" dt="2022-12-19T16:26:19.755" v="282" actId="26606"/>
          <ac:spMkLst>
            <pc:docMk/>
            <pc:sldMk cId="3370695059" sldId="261"/>
            <ac:spMk id="3" creationId="{A69DBEE3-524F-BB01-13A3-BE41E3B56276}"/>
          </ac:spMkLst>
        </pc:spChg>
        <pc:picChg chg="add mod ord">
          <ac:chgData name="DAVID APARICIO SIR" userId="181417d2-ed3b-4dc8-b869-97f67adaa3b8" providerId="ADAL" clId="{394F5553-D7F4-4A9F-B0EC-EBC9E58DCAEA}" dt="2022-12-19T16:26:51.399" v="285" actId="171"/>
          <ac:picMkLst>
            <pc:docMk/>
            <pc:sldMk cId="3370695059" sldId="261"/>
            <ac:picMk id="4" creationId="{6CA12200-6EF1-E9C3-33DB-390EE08DC364}"/>
          </ac:picMkLst>
        </pc:picChg>
      </pc:sldChg>
      <pc:sldChg chg="addSp delSp modSp new del mod setBg addAnim delAnim setClrOvrMap">
        <pc:chgData name="DAVID APARICIO SIR" userId="181417d2-ed3b-4dc8-b869-97f67adaa3b8" providerId="ADAL" clId="{394F5553-D7F4-4A9F-B0EC-EBC9E58DCAEA}" dt="2022-12-19T16:42:30.907" v="363" actId="47"/>
        <pc:sldMkLst>
          <pc:docMk/>
          <pc:sldMk cId="95513891" sldId="263"/>
        </pc:sldMkLst>
        <pc:spChg chg="mod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2" creationId="{1472F9CB-2A05-8C3C-DAD5-06B1540C7251}"/>
          </ac:spMkLst>
        </pc:spChg>
        <pc:spChg chg="del">
          <ac:chgData name="DAVID APARICIO SIR" userId="181417d2-ed3b-4dc8-b869-97f67adaa3b8" providerId="ADAL" clId="{394F5553-D7F4-4A9F-B0EC-EBC9E58DCAEA}" dt="2022-12-19T16:30:57.352" v="336" actId="478"/>
          <ac:spMkLst>
            <pc:docMk/>
            <pc:sldMk cId="95513891" sldId="263"/>
            <ac:spMk id="3" creationId="{057F97D1-DC8E-E4EA-3D74-F84C59E8A46F}"/>
          </ac:spMkLst>
        </pc:spChg>
        <pc:spChg chg="add del">
          <ac:chgData name="DAVID APARICIO SIR" userId="181417d2-ed3b-4dc8-b869-97f67adaa3b8" providerId="ADAL" clId="{394F5553-D7F4-4A9F-B0EC-EBC9E58DCAEA}" dt="2022-12-19T16:31:16.526" v="341" actId="26606"/>
          <ac:spMkLst>
            <pc:docMk/>
            <pc:sldMk cId="95513891" sldId="263"/>
            <ac:spMk id="9" creationId="{E446B7E6-8568-417F-959E-DB3D1E70F648}"/>
          </ac:spMkLst>
        </pc:spChg>
        <pc:spChg chg="add del">
          <ac:chgData name="DAVID APARICIO SIR" userId="181417d2-ed3b-4dc8-b869-97f67adaa3b8" providerId="ADAL" clId="{394F5553-D7F4-4A9F-B0EC-EBC9E58DCAEA}" dt="2022-12-19T16:31:38.731" v="344" actId="26606"/>
          <ac:spMkLst>
            <pc:docMk/>
            <pc:sldMk cId="95513891" sldId="263"/>
            <ac:spMk id="11" creationId="{E446B7E6-8568-417F-959E-DB3D1E70F648}"/>
          </ac:spMkLst>
        </pc:spChg>
        <pc:spChg chg="add del">
          <ac:chgData name="DAVID APARICIO SIR" userId="181417d2-ed3b-4dc8-b869-97f67adaa3b8" providerId="ADAL" clId="{394F5553-D7F4-4A9F-B0EC-EBC9E58DCAEA}" dt="2022-12-19T16:32:01.418" v="354" actId="26606"/>
          <ac:spMkLst>
            <pc:docMk/>
            <pc:sldMk cId="95513891" sldId="263"/>
            <ac:spMk id="13" creationId="{A12BC7B8-5515-40FA-A38E-1054E2061B47}"/>
          </ac:spMkLst>
        </pc:spChg>
        <pc:spChg chg="add del">
          <ac:chgData name="DAVID APARICIO SIR" userId="181417d2-ed3b-4dc8-b869-97f67adaa3b8" providerId="ADAL" clId="{394F5553-D7F4-4A9F-B0EC-EBC9E58DCAEA}" dt="2022-12-19T16:32:01.418" v="354" actId="26606"/>
          <ac:spMkLst>
            <pc:docMk/>
            <pc:sldMk cId="95513891" sldId="263"/>
            <ac:spMk id="14" creationId="{133F8CB7-795C-4272-9073-64D8CF97F220}"/>
          </ac:spMkLst>
        </pc:spChg>
        <pc:spChg chg="add del">
          <ac:chgData name="DAVID APARICIO SIR" userId="181417d2-ed3b-4dc8-b869-97f67adaa3b8" providerId="ADAL" clId="{394F5553-D7F4-4A9F-B0EC-EBC9E58DCAEA}" dt="2022-12-19T16:32:01.418" v="354" actId="26606"/>
          <ac:spMkLst>
            <pc:docMk/>
            <pc:sldMk cId="95513891" sldId="263"/>
            <ac:spMk id="15" creationId="{DD55F7DD-ACF1-44A0-B9B5-FC5A875443DA}"/>
          </ac:spMkLst>
        </pc:spChg>
        <pc:spChg chg="add del">
          <ac:chgData name="DAVID APARICIO SIR" userId="181417d2-ed3b-4dc8-b869-97f67adaa3b8" providerId="ADAL" clId="{394F5553-D7F4-4A9F-B0EC-EBC9E58DCAEA}" dt="2022-12-19T16:32:01.418" v="354" actId="26606"/>
          <ac:spMkLst>
            <pc:docMk/>
            <pc:sldMk cId="95513891" sldId="263"/>
            <ac:spMk id="16" creationId="{B95EB505-AE12-4878-88D1-3A93384E044A}"/>
          </ac:spMkLst>
        </pc:spChg>
        <pc:spChg chg="add del">
          <ac:chgData name="DAVID APARICIO SIR" userId="181417d2-ed3b-4dc8-b869-97f67adaa3b8" providerId="ADAL" clId="{394F5553-D7F4-4A9F-B0EC-EBC9E58DCAEA}" dt="2022-12-19T16:31:59.293" v="350" actId="26606"/>
          <ac:spMkLst>
            <pc:docMk/>
            <pc:sldMk cId="95513891" sldId="263"/>
            <ac:spMk id="21" creationId="{E446B7E6-8568-417F-959E-DB3D1E70F648}"/>
          </ac:spMkLst>
        </pc:spChg>
        <pc:spChg chg="add del">
          <ac:chgData name="DAVID APARICIO SIR" userId="181417d2-ed3b-4dc8-b869-97f67adaa3b8" providerId="ADAL" clId="{394F5553-D7F4-4A9F-B0EC-EBC9E58DCAEA}" dt="2022-12-19T16:32:01.402" v="353" actId="26606"/>
          <ac:spMkLst>
            <pc:docMk/>
            <pc:sldMk cId="95513891" sldId="263"/>
            <ac:spMk id="23" creationId="{E446B7E6-8568-417F-959E-DB3D1E70F648}"/>
          </ac:spMkLst>
        </pc:spChg>
        <pc:spChg chg="add del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25" creationId="{DFDB457D-F372-428B-A10D-41080EF9382A}"/>
          </ac:spMkLst>
        </pc:spChg>
        <pc:spChg chg="add del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26" creationId="{133F8CB7-795C-4272-9073-64D8CF97F220}"/>
          </ac:spMkLst>
        </pc:spChg>
        <pc:spChg chg="add del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27" creationId="{79277119-B941-4A45-9322-FA2BC135DE62}"/>
          </ac:spMkLst>
        </pc:spChg>
        <pc:spChg chg="add del">
          <ac:chgData name="DAVID APARICIO SIR" userId="181417d2-ed3b-4dc8-b869-97f67adaa3b8" providerId="ADAL" clId="{394F5553-D7F4-4A9F-B0EC-EBC9E58DCAEA}" dt="2022-12-19T16:34:04.259" v="360" actId="26606"/>
          <ac:spMkLst>
            <pc:docMk/>
            <pc:sldMk cId="95513891" sldId="263"/>
            <ac:spMk id="32" creationId="{133F8CB7-795C-4272-9073-64D8CF97F220}"/>
          </ac:spMkLst>
        </pc:spChg>
        <pc:spChg chg="add del">
          <ac:chgData name="DAVID APARICIO SIR" userId="181417d2-ed3b-4dc8-b869-97f67adaa3b8" providerId="ADAL" clId="{394F5553-D7F4-4A9F-B0EC-EBC9E58DCAEA}" dt="2022-12-19T16:34:04.259" v="360" actId="26606"/>
          <ac:spMkLst>
            <pc:docMk/>
            <pc:sldMk cId="95513891" sldId="263"/>
            <ac:spMk id="34" creationId="{B95EB505-AE12-4878-88D1-3A93384E044A}"/>
          </ac:spMkLst>
        </pc:spChg>
        <pc:spChg chg="add del">
          <ac:chgData name="DAVID APARICIO SIR" userId="181417d2-ed3b-4dc8-b869-97f67adaa3b8" providerId="ADAL" clId="{394F5553-D7F4-4A9F-B0EC-EBC9E58DCAEA}" dt="2022-12-19T16:34:04.259" v="360" actId="26606"/>
          <ac:spMkLst>
            <pc:docMk/>
            <pc:sldMk cId="95513891" sldId="263"/>
            <ac:spMk id="36" creationId="{A12BC7B8-5515-40FA-A38E-1054E2061B47}"/>
          </ac:spMkLst>
        </pc:spChg>
        <pc:spChg chg="add del">
          <ac:chgData name="DAVID APARICIO SIR" userId="181417d2-ed3b-4dc8-b869-97f67adaa3b8" providerId="ADAL" clId="{394F5553-D7F4-4A9F-B0EC-EBC9E58DCAEA}" dt="2022-12-19T16:34:04.259" v="360" actId="26606"/>
          <ac:spMkLst>
            <pc:docMk/>
            <pc:sldMk cId="95513891" sldId="263"/>
            <ac:spMk id="38" creationId="{DD55F7DD-ACF1-44A0-B9B5-FC5A875443DA}"/>
          </ac:spMkLst>
        </pc:spChg>
        <pc:spChg chg="add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40" creationId="{133F8CB7-795C-4272-9073-64D8CF97F220}"/>
          </ac:spMkLst>
        </pc:spChg>
        <pc:spChg chg="add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41" creationId="{9674F1F8-962D-4FF5-B378-D9D2FFDFD27E}"/>
          </ac:spMkLst>
        </pc:spChg>
        <pc:spChg chg="add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42" creationId="{C701CDB4-05E2-481A-9165-2455B6FE22A8}"/>
          </ac:spMkLst>
        </pc:spChg>
        <pc:spChg chg="add">
          <ac:chgData name="DAVID APARICIO SIR" userId="181417d2-ed3b-4dc8-b869-97f67adaa3b8" providerId="ADAL" clId="{394F5553-D7F4-4A9F-B0EC-EBC9E58DCAEA}" dt="2022-12-19T16:34:04.275" v="361" actId="26606"/>
          <ac:spMkLst>
            <pc:docMk/>
            <pc:sldMk cId="95513891" sldId="263"/>
            <ac:spMk id="43" creationId="{93C43E0F-EC0A-4928-BA40-42313C09961E}"/>
          </ac:spMkLst>
        </pc:spChg>
        <pc:picChg chg="add mod">
          <ac:chgData name="DAVID APARICIO SIR" userId="181417d2-ed3b-4dc8-b869-97f67adaa3b8" providerId="ADAL" clId="{394F5553-D7F4-4A9F-B0EC-EBC9E58DCAEA}" dt="2022-12-19T16:34:04.275" v="361" actId="26606"/>
          <ac:picMkLst>
            <pc:docMk/>
            <pc:sldMk cId="95513891" sldId="263"/>
            <ac:picMk id="4" creationId="{0467A7C2-3180-FC52-A992-4580DD7AD4CB}"/>
          </ac:picMkLst>
        </pc:picChg>
      </pc:sldChg>
      <pc:sldChg chg="addSp delSp modSp new mod setBg setClrOvrMap">
        <pc:chgData name="DAVID APARICIO SIR" userId="181417d2-ed3b-4dc8-b869-97f67adaa3b8" providerId="ADAL" clId="{394F5553-D7F4-4A9F-B0EC-EBC9E58DCAEA}" dt="2022-12-19T16:44:18.491" v="439" actId="26606"/>
        <pc:sldMkLst>
          <pc:docMk/>
          <pc:sldMk cId="10833133" sldId="266"/>
        </pc:sldMkLst>
        <pc:spChg chg="mod">
          <ac:chgData name="DAVID APARICIO SIR" userId="181417d2-ed3b-4dc8-b869-97f67adaa3b8" providerId="ADAL" clId="{394F5553-D7F4-4A9F-B0EC-EBC9E58DCAEA}" dt="2022-12-19T16:44:18.491" v="439" actId="26606"/>
          <ac:spMkLst>
            <pc:docMk/>
            <pc:sldMk cId="10833133" sldId="266"/>
            <ac:spMk id="2" creationId="{615B28BB-1219-982D-8DC2-C2B931E2B1EF}"/>
          </ac:spMkLst>
        </pc:spChg>
        <pc:spChg chg="del">
          <ac:chgData name="DAVID APARICIO SIR" userId="181417d2-ed3b-4dc8-b869-97f67adaa3b8" providerId="ADAL" clId="{394F5553-D7F4-4A9F-B0EC-EBC9E58DCAEA}" dt="2022-12-19T16:43:42.973" v="396" actId="478"/>
          <ac:spMkLst>
            <pc:docMk/>
            <pc:sldMk cId="10833133" sldId="266"/>
            <ac:spMk id="3" creationId="{DC111C5B-A743-5CF8-AE2B-1B97FD1F0608}"/>
          </ac:spMkLst>
        </pc:spChg>
        <pc:spChg chg="add">
          <ac:chgData name="DAVID APARICIO SIR" userId="181417d2-ed3b-4dc8-b869-97f67adaa3b8" providerId="ADAL" clId="{394F5553-D7F4-4A9F-B0EC-EBC9E58DCAEA}" dt="2022-12-19T16:44:18.491" v="439" actId="26606"/>
          <ac:spMkLst>
            <pc:docMk/>
            <pc:sldMk cId="10833133" sldId="266"/>
            <ac:spMk id="9" creationId="{133F8CB7-795C-4272-9073-64D8CF97F220}"/>
          </ac:spMkLst>
        </pc:spChg>
        <pc:spChg chg="add">
          <ac:chgData name="DAVID APARICIO SIR" userId="181417d2-ed3b-4dc8-b869-97f67adaa3b8" providerId="ADAL" clId="{394F5553-D7F4-4A9F-B0EC-EBC9E58DCAEA}" dt="2022-12-19T16:44:18.491" v="439" actId="26606"/>
          <ac:spMkLst>
            <pc:docMk/>
            <pc:sldMk cId="10833133" sldId="266"/>
            <ac:spMk id="11" creationId="{9674F1F8-962D-4FF5-B378-D9D2FFDFD27E}"/>
          </ac:spMkLst>
        </pc:spChg>
        <pc:spChg chg="add">
          <ac:chgData name="DAVID APARICIO SIR" userId="181417d2-ed3b-4dc8-b869-97f67adaa3b8" providerId="ADAL" clId="{394F5553-D7F4-4A9F-B0EC-EBC9E58DCAEA}" dt="2022-12-19T16:44:18.491" v="439" actId="26606"/>
          <ac:spMkLst>
            <pc:docMk/>
            <pc:sldMk cId="10833133" sldId="266"/>
            <ac:spMk id="13" creationId="{C701CDB4-05E2-481A-9165-2455B6FE22A8}"/>
          </ac:spMkLst>
        </pc:spChg>
        <pc:spChg chg="add">
          <ac:chgData name="DAVID APARICIO SIR" userId="181417d2-ed3b-4dc8-b869-97f67adaa3b8" providerId="ADAL" clId="{394F5553-D7F4-4A9F-B0EC-EBC9E58DCAEA}" dt="2022-12-19T16:44:18.491" v="439" actId="26606"/>
          <ac:spMkLst>
            <pc:docMk/>
            <pc:sldMk cId="10833133" sldId="266"/>
            <ac:spMk id="15" creationId="{93C43E0F-EC0A-4928-BA40-42313C09961E}"/>
          </ac:spMkLst>
        </pc:spChg>
        <pc:picChg chg="add mod">
          <ac:chgData name="DAVID APARICIO SIR" userId="181417d2-ed3b-4dc8-b869-97f67adaa3b8" providerId="ADAL" clId="{394F5553-D7F4-4A9F-B0EC-EBC9E58DCAEA}" dt="2022-12-19T16:44:18.491" v="439" actId="26606"/>
          <ac:picMkLst>
            <pc:docMk/>
            <pc:sldMk cId="10833133" sldId="266"/>
            <ac:picMk id="4" creationId="{57B13F6D-ECE6-FD16-8E8E-D4F9A2E58A60}"/>
          </ac:picMkLst>
        </pc:picChg>
      </pc:sldChg>
      <pc:sldChg chg="addSp modSp new mod">
        <pc:chgData name="DAVID APARICIO SIR" userId="181417d2-ed3b-4dc8-b869-97f67adaa3b8" providerId="ADAL" clId="{394F5553-D7F4-4A9F-B0EC-EBC9E58DCAEA}" dt="2022-12-19T16:43:25.093" v="395" actId="14100"/>
        <pc:sldMkLst>
          <pc:docMk/>
          <pc:sldMk cId="2957978451" sldId="267"/>
        </pc:sldMkLst>
        <pc:spChg chg="mod">
          <ac:chgData name="DAVID APARICIO SIR" userId="181417d2-ed3b-4dc8-b869-97f67adaa3b8" providerId="ADAL" clId="{394F5553-D7F4-4A9F-B0EC-EBC9E58DCAEA}" dt="2022-12-19T16:43:01.252" v="390" actId="20577"/>
          <ac:spMkLst>
            <pc:docMk/>
            <pc:sldMk cId="2957978451" sldId="267"/>
            <ac:spMk id="2" creationId="{EAC0F2F4-30F8-034E-CBC5-167FCDA14A25}"/>
          </ac:spMkLst>
        </pc:spChg>
        <pc:picChg chg="add mod">
          <ac:chgData name="DAVID APARICIO SIR" userId="181417d2-ed3b-4dc8-b869-97f67adaa3b8" providerId="ADAL" clId="{394F5553-D7F4-4A9F-B0EC-EBC9E58DCAEA}" dt="2022-12-19T16:43:09.847" v="392" actId="1076"/>
          <ac:picMkLst>
            <pc:docMk/>
            <pc:sldMk cId="2957978451" sldId="267"/>
            <ac:picMk id="3" creationId="{AFD6D665-DD7B-0C34-0BAE-D44196C3303C}"/>
          </ac:picMkLst>
        </pc:picChg>
        <pc:picChg chg="add mod">
          <ac:chgData name="DAVID APARICIO SIR" userId="181417d2-ed3b-4dc8-b869-97f67adaa3b8" providerId="ADAL" clId="{394F5553-D7F4-4A9F-B0EC-EBC9E58DCAEA}" dt="2022-12-19T16:43:25.093" v="395" actId="14100"/>
          <ac:picMkLst>
            <pc:docMk/>
            <pc:sldMk cId="2957978451" sldId="267"/>
            <ac:picMk id="4" creationId="{7C6F8734-5665-B6A0-ED0C-146C07B6DFD4}"/>
          </ac:picMkLst>
        </pc:picChg>
      </pc:sldChg>
      <pc:sldChg chg="addSp modSp new mod setBg setClrOvrMap">
        <pc:chgData name="DAVID APARICIO SIR" userId="181417d2-ed3b-4dc8-b869-97f67adaa3b8" providerId="ADAL" clId="{394F5553-D7F4-4A9F-B0EC-EBC9E58DCAEA}" dt="2022-12-19T16:45:14.182" v="495" actId="26606"/>
        <pc:sldMkLst>
          <pc:docMk/>
          <pc:sldMk cId="1723228446" sldId="268"/>
        </pc:sldMkLst>
        <pc:spChg chg="mod">
          <ac:chgData name="DAVID APARICIO SIR" userId="181417d2-ed3b-4dc8-b869-97f67adaa3b8" providerId="ADAL" clId="{394F5553-D7F4-4A9F-B0EC-EBC9E58DCAEA}" dt="2022-12-19T16:45:14.182" v="495" actId="26606"/>
          <ac:spMkLst>
            <pc:docMk/>
            <pc:sldMk cId="1723228446" sldId="268"/>
            <ac:spMk id="2" creationId="{DF4B7EFC-D7C0-2FBE-28B4-57ACF7C4B1E3}"/>
          </ac:spMkLst>
        </pc:spChg>
        <pc:spChg chg="add">
          <ac:chgData name="DAVID APARICIO SIR" userId="181417d2-ed3b-4dc8-b869-97f67adaa3b8" providerId="ADAL" clId="{394F5553-D7F4-4A9F-B0EC-EBC9E58DCAEA}" dt="2022-12-19T16:45:14.182" v="495" actId="26606"/>
          <ac:spMkLst>
            <pc:docMk/>
            <pc:sldMk cId="1723228446" sldId="268"/>
            <ac:spMk id="8" creationId="{133F8CB7-795C-4272-9073-64D8CF97F220}"/>
          </ac:spMkLst>
        </pc:spChg>
        <pc:spChg chg="add">
          <ac:chgData name="DAVID APARICIO SIR" userId="181417d2-ed3b-4dc8-b869-97f67adaa3b8" providerId="ADAL" clId="{394F5553-D7F4-4A9F-B0EC-EBC9E58DCAEA}" dt="2022-12-19T16:45:14.182" v="495" actId="26606"/>
          <ac:spMkLst>
            <pc:docMk/>
            <pc:sldMk cId="1723228446" sldId="268"/>
            <ac:spMk id="10" creationId="{9674F1F8-962D-4FF5-B378-D9D2FFDFD27E}"/>
          </ac:spMkLst>
        </pc:spChg>
        <pc:spChg chg="add">
          <ac:chgData name="DAVID APARICIO SIR" userId="181417d2-ed3b-4dc8-b869-97f67adaa3b8" providerId="ADAL" clId="{394F5553-D7F4-4A9F-B0EC-EBC9E58DCAEA}" dt="2022-12-19T16:45:14.182" v="495" actId="26606"/>
          <ac:spMkLst>
            <pc:docMk/>
            <pc:sldMk cId="1723228446" sldId="268"/>
            <ac:spMk id="12" creationId="{C701CDB4-05E2-481A-9165-2455B6FE22A8}"/>
          </ac:spMkLst>
        </pc:spChg>
        <pc:spChg chg="add">
          <ac:chgData name="DAVID APARICIO SIR" userId="181417d2-ed3b-4dc8-b869-97f67adaa3b8" providerId="ADAL" clId="{394F5553-D7F4-4A9F-B0EC-EBC9E58DCAEA}" dt="2022-12-19T16:45:14.182" v="495" actId="26606"/>
          <ac:spMkLst>
            <pc:docMk/>
            <pc:sldMk cId="1723228446" sldId="268"/>
            <ac:spMk id="14" creationId="{93C43E0F-EC0A-4928-BA40-42313C09961E}"/>
          </ac:spMkLst>
        </pc:spChg>
        <pc:picChg chg="add mod">
          <ac:chgData name="DAVID APARICIO SIR" userId="181417d2-ed3b-4dc8-b869-97f67adaa3b8" providerId="ADAL" clId="{394F5553-D7F4-4A9F-B0EC-EBC9E58DCAEA}" dt="2022-12-19T16:45:14.182" v="495" actId="26606"/>
          <ac:picMkLst>
            <pc:docMk/>
            <pc:sldMk cId="1723228446" sldId="268"/>
            <ac:picMk id="3" creationId="{52E8E2B3-BEA9-7CBA-4A94-7474A75E2EDB}"/>
          </ac:picMkLst>
        </pc:picChg>
      </pc:sldChg>
      <pc:sldChg chg="addSp modSp new mod">
        <pc:chgData name="DAVID APARICIO SIR" userId="181417d2-ed3b-4dc8-b869-97f67adaa3b8" providerId="ADAL" clId="{394F5553-D7F4-4A9F-B0EC-EBC9E58DCAEA}" dt="2022-12-19T16:47:34.882" v="544" actId="20577"/>
        <pc:sldMkLst>
          <pc:docMk/>
          <pc:sldMk cId="423278275" sldId="269"/>
        </pc:sldMkLst>
        <pc:spChg chg="mod">
          <ac:chgData name="DAVID APARICIO SIR" userId="181417d2-ed3b-4dc8-b869-97f67adaa3b8" providerId="ADAL" clId="{394F5553-D7F4-4A9F-B0EC-EBC9E58DCAEA}" dt="2022-12-19T16:47:34.882" v="544" actId="20577"/>
          <ac:spMkLst>
            <pc:docMk/>
            <pc:sldMk cId="423278275" sldId="269"/>
            <ac:spMk id="2" creationId="{3079B3C0-58A7-4FF3-6C07-D1E95D2F1E3F}"/>
          </ac:spMkLst>
        </pc:spChg>
        <pc:picChg chg="add mod">
          <ac:chgData name="DAVID APARICIO SIR" userId="181417d2-ed3b-4dc8-b869-97f67adaa3b8" providerId="ADAL" clId="{394F5553-D7F4-4A9F-B0EC-EBC9E58DCAEA}" dt="2022-12-19T16:45:42.450" v="501" actId="1076"/>
          <ac:picMkLst>
            <pc:docMk/>
            <pc:sldMk cId="423278275" sldId="269"/>
            <ac:picMk id="3" creationId="{8955383D-365F-C98B-92CB-C77ACC713438}"/>
          </ac:picMkLst>
        </pc:picChg>
      </pc:sldChg>
    </pc:docChg>
  </pc:docChgLst>
  <pc:docChgLst>
    <pc:chgData name="RICARDO SANTIAGO TOME" userId="S::ricardo.santom@educa.jcyl.es::99f3fc6a-82ff-4c61-8fbe-1aeecb94b3fe" providerId="AD" clId="Web-{B833446A-619D-D02F-819A-78D3FFF499CE}"/>
    <pc:docChg chg="modSld modMainMaster">
      <pc:chgData name="RICARDO SANTIAGO TOME" userId="S::ricardo.santom@educa.jcyl.es::99f3fc6a-82ff-4c61-8fbe-1aeecb94b3fe" providerId="AD" clId="Web-{B833446A-619D-D02F-819A-78D3FFF499CE}" dt="2022-12-19T19:19:22.309" v="11"/>
      <pc:docMkLst>
        <pc:docMk/>
      </pc:docMkLst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2637697952" sldId="256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2319478404" sldId="257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3632767151" sldId="258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582319866" sldId="259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787812804" sldId="260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3370695059" sldId="261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1768321814" sldId="264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2962300652" sldId="265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10833133" sldId="266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2957978451" sldId="267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1723228446" sldId="268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423278275" sldId="269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2081886352" sldId="270"/>
        </pc:sldMkLst>
      </pc:sldChg>
      <pc:sldChg chg="modTransition">
        <pc:chgData name="RICARDO SANTIAGO TOME" userId="S::ricardo.santom@educa.jcyl.es::99f3fc6a-82ff-4c61-8fbe-1aeecb94b3fe" providerId="AD" clId="Web-{B833446A-619D-D02F-819A-78D3FFF499CE}" dt="2022-12-19T19:19:22.309" v="11"/>
        <pc:sldMkLst>
          <pc:docMk/>
          <pc:sldMk cId="4205416218" sldId="272"/>
        </pc:sldMkLst>
      </pc:sldChg>
      <pc:sldMasterChg chg="modTransition modSldLayout">
        <pc:chgData name="RICARDO SANTIAGO TOME" userId="S::ricardo.santom@educa.jcyl.es::99f3fc6a-82ff-4c61-8fbe-1aeecb94b3fe" providerId="AD" clId="Web-{B833446A-619D-D02F-819A-78D3FFF499CE}" dt="2022-12-19T19:19:22.309" v="11"/>
        <pc:sldMasterMkLst>
          <pc:docMk/>
          <pc:sldMasterMk cId="0" sldId="2147483648"/>
        </pc:sldMasterMkLst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RICARDO SANTIAGO TOME" userId="S::ricardo.santom@educa.jcyl.es::99f3fc6a-82ff-4c61-8fbe-1aeecb94b3fe" providerId="AD" clId="Web-{B833446A-619D-D02F-819A-78D3FFF499CE}" dt="2022-12-19T19:19:22.309" v="11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  <pc:docChgLst>
    <pc:chgData name="RICARDO SANTIAGO TOME" userId="S::ricardo.santom@educa.jcyl.es::99f3fc6a-82ff-4c61-8fbe-1aeecb94b3fe" providerId="AD" clId="Web-{54FA70FD-C9B7-3AAD-0326-734709DF5257}"/>
    <pc:docChg chg="addSld delSld modSld">
      <pc:chgData name="RICARDO SANTIAGO TOME" userId="S::ricardo.santom@educa.jcyl.es::99f3fc6a-82ff-4c61-8fbe-1aeecb94b3fe" providerId="AD" clId="Web-{54FA70FD-C9B7-3AAD-0326-734709DF5257}" dt="2022-12-19T16:44:23.236" v="229"/>
      <pc:docMkLst>
        <pc:docMk/>
      </pc:docMkLst>
      <pc:sldChg chg="addSp delSp modSp mod setBg addAnim delAnim">
        <pc:chgData name="RICARDO SANTIAGO TOME" userId="S::ricardo.santom@educa.jcyl.es::99f3fc6a-82ff-4c61-8fbe-1aeecb94b3fe" providerId="AD" clId="Web-{54FA70FD-C9B7-3AAD-0326-734709DF5257}" dt="2022-12-19T16:44:23.236" v="229"/>
        <pc:sldMkLst>
          <pc:docMk/>
          <pc:sldMk cId="2637697952" sldId="256"/>
        </pc:sldMkLst>
        <pc:spChg chg="mod">
          <ac:chgData name="RICARDO SANTIAGO TOME" userId="S::ricardo.santom@educa.jcyl.es::99f3fc6a-82ff-4c61-8fbe-1aeecb94b3fe" providerId="AD" clId="Web-{54FA70FD-C9B7-3AAD-0326-734709DF5257}" dt="2022-12-19T16:44:23.236" v="229"/>
          <ac:spMkLst>
            <pc:docMk/>
            <pc:sldMk cId="2637697952" sldId="256"/>
            <ac:spMk id="2" creationId="{4785B6FD-F9F1-9692-E168-5D33B1AC7C9C}"/>
          </ac:spMkLst>
        </pc:spChg>
        <pc:spChg chg="mod">
          <ac:chgData name="RICARDO SANTIAGO TOME" userId="S::ricardo.santom@educa.jcyl.es::99f3fc6a-82ff-4c61-8fbe-1aeecb94b3fe" providerId="AD" clId="Web-{54FA70FD-C9B7-3AAD-0326-734709DF5257}" dt="2022-12-19T16:44:23.236" v="229"/>
          <ac:spMkLst>
            <pc:docMk/>
            <pc:sldMk cId="2637697952" sldId="256"/>
            <ac:spMk id="3" creationId="{32ED292F-D472-193E-4287-7A2925BB666C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4:23.236" v="229"/>
          <ac:spMkLst>
            <pc:docMk/>
            <pc:sldMk cId="2637697952" sldId="256"/>
            <ac:spMk id="9" creationId="{2AD59235-734D-4D3C-BD3C-A9D43CF21C58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4:23.236" v="229"/>
          <ac:spMkLst>
            <pc:docMk/>
            <pc:sldMk cId="2637697952" sldId="256"/>
            <ac:spMk id="11" creationId="{D7E9995C-EBF3-4863-8946-A572AE28F884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4:23.236" v="229"/>
          <ac:spMkLst>
            <pc:docMk/>
            <pc:sldMk cId="2637697952" sldId="256"/>
            <ac:spMk id="13" creationId="{C321309B-381F-408F-9BE2-E5FB0EF68EF5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4:23.236" v="229"/>
          <ac:spMkLst>
            <pc:docMk/>
            <pc:sldMk cId="2637697952" sldId="256"/>
            <ac:spMk id="15" creationId="{D4D5C035-20E5-4968-A9B3-0C98E94D3EF7}"/>
          </ac:spMkLst>
        </pc:spChg>
        <pc:picChg chg="add del mod">
          <ac:chgData name="RICARDO SANTIAGO TOME" userId="S::ricardo.santom@educa.jcyl.es::99f3fc6a-82ff-4c61-8fbe-1aeecb94b3fe" providerId="AD" clId="Web-{54FA70FD-C9B7-3AAD-0326-734709DF5257}" dt="2022-12-19T16:44:23.236" v="229"/>
          <ac:picMkLst>
            <pc:docMk/>
            <pc:sldMk cId="2637697952" sldId="256"/>
            <ac:picMk id="5" creationId="{39D99624-F1B7-9678-43BB-A78E14381065}"/>
          </ac:picMkLst>
        </pc:picChg>
      </pc:sldChg>
      <pc:sldChg chg="addSp delSp modSp mod setBg setClrOvrMap">
        <pc:chgData name="RICARDO SANTIAGO TOME" userId="S::ricardo.santom@educa.jcyl.es::99f3fc6a-82ff-4c61-8fbe-1aeecb94b3fe" providerId="AD" clId="Web-{54FA70FD-C9B7-3AAD-0326-734709DF5257}" dt="2022-12-19T16:41:23.591" v="220"/>
        <pc:sldMkLst>
          <pc:docMk/>
          <pc:sldMk cId="2319478404" sldId="257"/>
        </pc:sldMkLst>
        <pc:spChg chg="mod">
          <ac:chgData name="RICARDO SANTIAGO TOME" userId="S::ricardo.santom@educa.jcyl.es::99f3fc6a-82ff-4c61-8fbe-1aeecb94b3fe" providerId="AD" clId="Web-{54FA70FD-C9B7-3AAD-0326-734709DF5257}" dt="2022-12-19T16:40:00.245" v="215"/>
          <ac:spMkLst>
            <pc:docMk/>
            <pc:sldMk cId="2319478404" sldId="257"/>
            <ac:spMk id="2" creationId="{7E76BB7F-DD5B-37E7-1284-94C43339D960}"/>
          </ac:spMkLst>
        </pc:spChg>
        <pc:spChg chg="del mod">
          <ac:chgData name="RICARDO SANTIAGO TOME" userId="S::ricardo.santom@educa.jcyl.es::99f3fc6a-82ff-4c61-8fbe-1aeecb94b3fe" providerId="AD" clId="Web-{54FA70FD-C9B7-3AAD-0326-734709DF5257}" dt="2022-12-19T16:29:36.512" v="17"/>
          <ac:spMkLst>
            <pc:docMk/>
            <pc:sldMk cId="2319478404" sldId="257"/>
            <ac:spMk id="3" creationId="{D58E20B7-0FA2-D811-3185-9A090B702A9E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1:23.591" v="220"/>
          <ac:spMkLst>
            <pc:docMk/>
            <pc:sldMk cId="2319478404" sldId="257"/>
            <ac:spMk id="9" creationId="{D0D45553-91A4-480A-9577-0E0FC0D919B9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1:23.591" v="220"/>
          <ac:spMkLst>
            <pc:docMk/>
            <pc:sldMk cId="2319478404" sldId="257"/>
            <ac:spMk id="11" creationId="{D240F8A8-FEA1-42C2-B259-27A9351279BD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1:23.591" v="220"/>
          <ac:spMkLst>
            <pc:docMk/>
            <pc:sldMk cId="2319478404" sldId="257"/>
            <ac:spMk id="16" creationId="{D0D45553-91A4-480A-9577-0E0FC0D919B9}"/>
          </ac:spMkLst>
        </pc:spChg>
        <pc:spChg chg="add del">
          <ac:chgData name="RICARDO SANTIAGO TOME" userId="S::ricardo.santom@educa.jcyl.es::99f3fc6a-82ff-4c61-8fbe-1aeecb94b3fe" providerId="AD" clId="Web-{54FA70FD-C9B7-3AAD-0326-734709DF5257}" dt="2022-12-19T16:41:23.591" v="220"/>
          <ac:spMkLst>
            <pc:docMk/>
            <pc:sldMk cId="2319478404" sldId="257"/>
            <ac:spMk id="18" creationId="{D240F8A8-FEA1-42C2-B259-27A9351279BD}"/>
          </ac:spMkLst>
        </pc:spChg>
        <pc:graphicFrameChg chg="add mod ord modGraphic">
          <ac:chgData name="RICARDO SANTIAGO TOME" userId="S::ricardo.santom@educa.jcyl.es::99f3fc6a-82ff-4c61-8fbe-1aeecb94b3fe" providerId="AD" clId="Web-{54FA70FD-C9B7-3AAD-0326-734709DF5257}" dt="2022-12-19T16:41:23.591" v="220"/>
          <ac:graphicFrameMkLst>
            <pc:docMk/>
            <pc:sldMk cId="2319478404" sldId="257"/>
            <ac:graphicFrameMk id="4" creationId="{71A19F0A-132F-1F10-1AEF-D20324FC2E66}"/>
          </ac:graphicFrameMkLst>
        </pc:graphicFrameChg>
      </pc:sldChg>
      <pc:sldChg chg="new del">
        <pc:chgData name="RICARDO SANTIAGO TOME" userId="S::ricardo.santom@educa.jcyl.es::99f3fc6a-82ff-4c61-8fbe-1aeecb94b3fe" providerId="AD" clId="Web-{54FA70FD-C9B7-3AAD-0326-734709DF5257}" dt="2022-12-19T16:28:15.401" v="1"/>
        <pc:sldMkLst>
          <pc:docMk/>
          <pc:sldMk cId="3246624422" sldId="262"/>
        </pc:sldMkLst>
      </pc:sldChg>
      <pc:sldChg chg="add replId">
        <pc:chgData name="RICARDO SANTIAGO TOME" userId="S::ricardo.santom@educa.jcyl.es::99f3fc6a-82ff-4c61-8fbe-1aeecb94b3fe" providerId="AD" clId="Web-{54FA70FD-C9B7-3AAD-0326-734709DF5257}" dt="2022-12-19T16:28:19.479" v="2"/>
        <pc:sldMkLst>
          <pc:docMk/>
          <pc:sldMk cId="1768321814" sldId="264"/>
        </pc:sldMkLst>
      </pc:sldChg>
      <pc:sldChg chg="new">
        <pc:chgData name="RICARDO SANTIAGO TOME" userId="S::ricardo.santom@educa.jcyl.es::99f3fc6a-82ff-4c61-8fbe-1aeecb94b3fe" providerId="AD" clId="Web-{54FA70FD-C9B7-3AAD-0326-734709DF5257}" dt="2022-12-19T16:41:37.029" v="221"/>
        <pc:sldMkLst>
          <pc:docMk/>
          <pc:sldMk cId="2962300652" sldId="265"/>
        </pc:sldMkLst>
      </pc:sldChg>
    </pc:docChg>
  </pc:docChgLst>
  <pc:docChgLst>
    <pc:chgData name="RICARDO SANTIAGO TOME" userId="S::ricardo.santom@educa.jcyl.es::99f3fc6a-82ff-4c61-8fbe-1aeecb94b3fe" providerId="AD" clId="Web-{AA7D0F89-5108-45BC-9362-33C5C1D35B14}"/>
    <pc:docChg chg="modSld">
      <pc:chgData name="RICARDO SANTIAGO TOME" userId="S::ricardo.santom@educa.jcyl.es::99f3fc6a-82ff-4c61-8fbe-1aeecb94b3fe" providerId="AD" clId="Web-{AA7D0F89-5108-45BC-9362-33C5C1D35B14}" dt="2022-12-19T19:15:38.306" v="3" actId="20577"/>
      <pc:docMkLst>
        <pc:docMk/>
      </pc:docMkLst>
      <pc:sldChg chg="modSp">
        <pc:chgData name="RICARDO SANTIAGO TOME" userId="S::ricardo.santom@educa.jcyl.es::99f3fc6a-82ff-4c61-8fbe-1aeecb94b3fe" providerId="AD" clId="Web-{AA7D0F89-5108-45BC-9362-33C5C1D35B14}" dt="2022-12-19T19:15:38.306" v="3" actId="20577"/>
        <pc:sldMkLst>
          <pc:docMk/>
          <pc:sldMk cId="2962300652" sldId="265"/>
        </pc:sldMkLst>
        <pc:spChg chg="mod">
          <ac:chgData name="RICARDO SANTIAGO TOME" userId="S::ricardo.santom@educa.jcyl.es::99f3fc6a-82ff-4c61-8fbe-1aeecb94b3fe" providerId="AD" clId="Web-{AA7D0F89-5108-45BC-9362-33C5C1D35B14}" dt="2022-12-19T19:15:38.306" v="3" actId="20577"/>
          <ac:spMkLst>
            <pc:docMk/>
            <pc:sldMk cId="2962300652" sldId="265"/>
            <ac:spMk id="3" creationId="{A35FE991-1EF5-6C2C-2BB4-B334BF3EB31A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CA9D7-6533-4209-B4BF-1C9BD7DD721D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74E6B79-E711-4817-A103-C86C2DA0D5C6}">
      <dgm:prSet phldrT="[Texto]" phldr="0"/>
      <dgm:spPr/>
      <dgm:t>
        <a:bodyPr/>
        <a:lstStyle/>
        <a:p>
          <a:r>
            <a:rPr lang="es-ES">
              <a:latin typeface="Century Gothic" panose="020B0502020202020204"/>
            </a:rPr>
            <a:t>¿Qué es Laravel?</a:t>
          </a:r>
          <a:endParaRPr lang="es-ES"/>
        </a:p>
      </dgm:t>
    </dgm:pt>
    <dgm:pt modelId="{0203E81F-EF79-40CC-B9D4-BF510E22BF0F}" type="parTrans" cxnId="{0F164908-88A2-4211-8FC9-BC559BF60972}">
      <dgm:prSet/>
      <dgm:spPr/>
      <dgm:t>
        <a:bodyPr/>
        <a:lstStyle/>
        <a:p>
          <a:endParaRPr lang="es-ES"/>
        </a:p>
      </dgm:t>
    </dgm:pt>
    <dgm:pt modelId="{665166C5-C829-402C-B85E-E47213B9DC45}" type="sibTrans" cxnId="{0F164908-88A2-4211-8FC9-BC559BF60972}">
      <dgm:prSet/>
      <dgm:spPr/>
      <dgm:t>
        <a:bodyPr/>
        <a:lstStyle/>
        <a:p>
          <a:endParaRPr lang="es-ES"/>
        </a:p>
      </dgm:t>
    </dgm:pt>
    <dgm:pt modelId="{7CDE72D3-40B9-4E4F-A755-2296E0C06552}">
      <dgm:prSet phldrT="[Texto]" phldr="0"/>
      <dgm:spPr/>
      <dgm:t>
        <a:bodyPr/>
        <a:lstStyle/>
        <a:p>
          <a:r>
            <a:rPr lang="es-ES">
              <a:latin typeface="Century Gothic" panose="020B0502020202020204"/>
            </a:rPr>
            <a:t>¿Para qué sirve Laravel?</a:t>
          </a:r>
          <a:endParaRPr lang="es-ES"/>
        </a:p>
      </dgm:t>
    </dgm:pt>
    <dgm:pt modelId="{5DA080C0-B71E-4B6F-8FDD-5E6169D58DC4}" type="parTrans" cxnId="{B7447221-29A7-4FF5-8F08-28A8ADF2095A}">
      <dgm:prSet/>
      <dgm:spPr/>
      <dgm:t>
        <a:bodyPr/>
        <a:lstStyle/>
        <a:p>
          <a:endParaRPr lang="es-ES"/>
        </a:p>
      </dgm:t>
    </dgm:pt>
    <dgm:pt modelId="{6115287F-0264-4933-AB1A-2063F656EA57}" type="sibTrans" cxnId="{B7447221-29A7-4FF5-8F08-28A8ADF2095A}">
      <dgm:prSet/>
      <dgm:spPr/>
      <dgm:t>
        <a:bodyPr/>
        <a:lstStyle/>
        <a:p>
          <a:endParaRPr lang="es-ES"/>
        </a:p>
      </dgm:t>
    </dgm:pt>
    <dgm:pt modelId="{45222E95-2DFF-42F4-B97E-F8DAE11021F0}">
      <dgm:prSet phldrT="[Texto]" phldr="0"/>
      <dgm:spPr/>
      <dgm:t>
        <a:bodyPr/>
        <a:lstStyle/>
        <a:p>
          <a:r>
            <a:rPr lang="es-ES">
              <a:latin typeface="Century Gothic" panose="020B0502020202020204"/>
            </a:rPr>
            <a:t>Principales competidores y grado de implantación.</a:t>
          </a:r>
          <a:endParaRPr lang="es-ES"/>
        </a:p>
      </dgm:t>
    </dgm:pt>
    <dgm:pt modelId="{4C2FE9FB-5628-44C9-A170-4B4243F13742}" type="parTrans" cxnId="{97226118-7744-4845-A67B-97E58322E7C3}">
      <dgm:prSet/>
      <dgm:spPr/>
      <dgm:t>
        <a:bodyPr/>
        <a:lstStyle/>
        <a:p>
          <a:endParaRPr lang="es-ES"/>
        </a:p>
      </dgm:t>
    </dgm:pt>
    <dgm:pt modelId="{CBEC79F4-45B1-42F8-AD3D-F927A9723193}" type="sibTrans" cxnId="{97226118-7744-4845-A67B-97E58322E7C3}">
      <dgm:prSet/>
      <dgm:spPr/>
      <dgm:t>
        <a:bodyPr/>
        <a:lstStyle/>
        <a:p>
          <a:endParaRPr lang="es-ES"/>
        </a:p>
      </dgm:t>
    </dgm:pt>
    <dgm:pt modelId="{6D5690B2-1C9E-4A58-8B22-EEBC3D081786}">
      <dgm:prSet phldrT="[Texto]" phldr="0"/>
      <dgm:spPr/>
      <dgm:t>
        <a:bodyPr/>
        <a:lstStyle/>
        <a:p>
          <a:r>
            <a:rPr lang="es-ES"/>
            <a:t>Cómo comenzar a trabajar con Laravel</a:t>
          </a:r>
          <a:r>
            <a:rPr lang="es-ES">
              <a:latin typeface="Century Gothic" panose="020B0502020202020204"/>
            </a:rPr>
            <a:t>(Instalación).</a:t>
          </a:r>
          <a:endParaRPr lang="es-ES"/>
        </a:p>
      </dgm:t>
    </dgm:pt>
    <dgm:pt modelId="{2DD396F5-CEC8-46C2-B941-12C32276CD8A}" type="parTrans" cxnId="{CF27D44A-041D-4A20-AFD4-1600AB1DB291}">
      <dgm:prSet/>
      <dgm:spPr/>
      <dgm:t>
        <a:bodyPr/>
        <a:lstStyle/>
        <a:p>
          <a:endParaRPr lang="es-ES"/>
        </a:p>
      </dgm:t>
    </dgm:pt>
    <dgm:pt modelId="{89B4DAE1-80C4-4039-8960-2FCF357E248C}" type="sibTrans" cxnId="{CF27D44A-041D-4A20-AFD4-1600AB1DB291}">
      <dgm:prSet/>
      <dgm:spPr/>
      <dgm:t>
        <a:bodyPr/>
        <a:lstStyle/>
        <a:p>
          <a:endParaRPr lang="es-ES"/>
        </a:p>
      </dgm:t>
    </dgm:pt>
    <dgm:pt modelId="{662DE5CE-090C-4447-BEF4-374B1235EC79}">
      <dgm:prSet phldrT="[Texto]" phldr="0"/>
      <dgm:spPr/>
      <dgm:t>
        <a:bodyPr/>
        <a:lstStyle/>
        <a:p>
          <a:r>
            <a:rPr lang="es-ES">
              <a:latin typeface="Century Gothic" panose="020B0502020202020204"/>
            </a:rPr>
            <a:t>Creación de proyecto.</a:t>
          </a:r>
          <a:endParaRPr lang="es-ES"/>
        </a:p>
      </dgm:t>
    </dgm:pt>
    <dgm:pt modelId="{FC5BE340-4113-4934-B420-322CBDC63658}" type="parTrans" cxnId="{6AD2AAEF-ACB1-4413-9401-69AA1BA9E012}">
      <dgm:prSet/>
      <dgm:spPr/>
      <dgm:t>
        <a:bodyPr/>
        <a:lstStyle/>
        <a:p>
          <a:endParaRPr lang="es-ES"/>
        </a:p>
      </dgm:t>
    </dgm:pt>
    <dgm:pt modelId="{75D0190F-6DC9-4D90-8B34-1C66036908A4}" type="sibTrans" cxnId="{6AD2AAEF-ACB1-4413-9401-69AA1BA9E012}">
      <dgm:prSet/>
      <dgm:spPr/>
      <dgm:t>
        <a:bodyPr/>
        <a:lstStyle/>
        <a:p>
          <a:endParaRPr lang="es-ES"/>
        </a:p>
      </dgm:t>
    </dgm:pt>
    <dgm:pt modelId="{5087DDE9-469E-41DF-8C75-858EEED3664A}" type="pres">
      <dgm:prSet presAssocID="{23DCA9D7-6533-4209-B4BF-1C9BD7DD721D}" presName="linear" presStyleCnt="0">
        <dgm:presLayoutVars>
          <dgm:animLvl val="lvl"/>
          <dgm:resizeHandles val="exact"/>
        </dgm:presLayoutVars>
      </dgm:prSet>
      <dgm:spPr/>
    </dgm:pt>
    <dgm:pt modelId="{7E9ACD49-73A0-41DB-98A8-20A4345F43ED}" type="pres">
      <dgm:prSet presAssocID="{874E6B79-E711-4817-A103-C86C2DA0D5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6CBE01-F370-47FA-A824-AD0440FC1E6F}" type="pres">
      <dgm:prSet presAssocID="{665166C5-C829-402C-B85E-E47213B9DC45}" presName="spacer" presStyleCnt="0"/>
      <dgm:spPr/>
    </dgm:pt>
    <dgm:pt modelId="{D69AE49D-2CB5-465F-B139-B85ED2993ECE}" type="pres">
      <dgm:prSet presAssocID="{7CDE72D3-40B9-4E4F-A755-2296E0C065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B5CF38-6CBA-4905-806A-CA593B055536}" type="pres">
      <dgm:prSet presAssocID="{6115287F-0264-4933-AB1A-2063F656EA57}" presName="spacer" presStyleCnt="0"/>
      <dgm:spPr/>
    </dgm:pt>
    <dgm:pt modelId="{B5CE0DA1-E55A-49A4-84F8-F5DB9EEEC9C3}" type="pres">
      <dgm:prSet presAssocID="{45222E95-2DFF-42F4-B97E-F8DAE11021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3555FB-9E22-4ECA-868A-1B8D364F5E5A}" type="pres">
      <dgm:prSet presAssocID="{CBEC79F4-45B1-42F8-AD3D-F927A9723193}" presName="spacer" presStyleCnt="0"/>
      <dgm:spPr/>
    </dgm:pt>
    <dgm:pt modelId="{A160C01E-C73A-45F6-84CA-B2487A33ED0D}" type="pres">
      <dgm:prSet presAssocID="{6D5690B2-1C9E-4A58-8B22-EEBC3D0817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D6B9CA-6E96-47C9-8F2F-5387401E4A54}" type="pres">
      <dgm:prSet presAssocID="{89B4DAE1-80C4-4039-8960-2FCF357E248C}" presName="spacer" presStyleCnt="0"/>
      <dgm:spPr/>
    </dgm:pt>
    <dgm:pt modelId="{17946D8A-E8B4-41C4-BBF9-37E80B6B4107}" type="pres">
      <dgm:prSet presAssocID="{662DE5CE-090C-4447-BEF4-374B1235EC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164908-88A2-4211-8FC9-BC559BF60972}" srcId="{23DCA9D7-6533-4209-B4BF-1C9BD7DD721D}" destId="{874E6B79-E711-4817-A103-C86C2DA0D5C6}" srcOrd="0" destOrd="0" parTransId="{0203E81F-EF79-40CC-B9D4-BF510E22BF0F}" sibTransId="{665166C5-C829-402C-B85E-E47213B9DC45}"/>
    <dgm:cxn modelId="{9F2A5C15-5142-4F53-B2AD-ABD279199D56}" type="presOf" srcId="{874E6B79-E711-4817-A103-C86C2DA0D5C6}" destId="{7E9ACD49-73A0-41DB-98A8-20A4345F43ED}" srcOrd="0" destOrd="0" presId="urn:microsoft.com/office/officeart/2005/8/layout/vList2"/>
    <dgm:cxn modelId="{97226118-7744-4845-A67B-97E58322E7C3}" srcId="{23DCA9D7-6533-4209-B4BF-1C9BD7DD721D}" destId="{45222E95-2DFF-42F4-B97E-F8DAE11021F0}" srcOrd="2" destOrd="0" parTransId="{4C2FE9FB-5628-44C9-A170-4B4243F13742}" sibTransId="{CBEC79F4-45B1-42F8-AD3D-F927A9723193}"/>
    <dgm:cxn modelId="{B7447221-29A7-4FF5-8F08-28A8ADF2095A}" srcId="{23DCA9D7-6533-4209-B4BF-1C9BD7DD721D}" destId="{7CDE72D3-40B9-4E4F-A755-2296E0C06552}" srcOrd="1" destOrd="0" parTransId="{5DA080C0-B71E-4B6F-8FDD-5E6169D58DC4}" sibTransId="{6115287F-0264-4933-AB1A-2063F656EA57}"/>
    <dgm:cxn modelId="{DEE5CB2E-E969-436E-8266-74358A047F4B}" type="presOf" srcId="{6D5690B2-1C9E-4A58-8B22-EEBC3D081786}" destId="{A160C01E-C73A-45F6-84CA-B2487A33ED0D}" srcOrd="0" destOrd="0" presId="urn:microsoft.com/office/officeart/2005/8/layout/vList2"/>
    <dgm:cxn modelId="{CE690637-807B-48AC-92E1-0053BD65E0E8}" type="presOf" srcId="{45222E95-2DFF-42F4-B97E-F8DAE11021F0}" destId="{B5CE0DA1-E55A-49A4-84F8-F5DB9EEEC9C3}" srcOrd="0" destOrd="0" presId="urn:microsoft.com/office/officeart/2005/8/layout/vList2"/>
    <dgm:cxn modelId="{CF27D44A-041D-4A20-AFD4-1600AB1DB291}" srcId="{23DCA9D7-6533-4209-B4BF-1C9BD7DD721D}" destId="{6D5690B2-1C9E-4A58-8B22-EEBC3D081786}" srcOrd="3" destOrd="0" parTransId="{2DD396F5-CEC8-46C2-B941-12C32276CD8A}" sibTransId="{89B4DAE1-80C4-4039-8960-2FCF357E248C}"/>
    <dgm:cxn modelId="{000E5F4E-4846-47F7-AF97-C4A86A62C15B}" type="presOf" srcId="{7CDE72D3-40B9-4E4F-A755-2296E0C06552}" destId="{D69AE49D-2CB5-465F-B139-B85ED2993ECE}" srcOrd="0" destOrd="0" presId="urn:microsoft.com/office/officeart/2005/8/layout/vList2"/>
    <dgm:cxn modelId="{FA1998D8-D033-4183-98F1-F871511AC64E}" type="presOf" srcId="{662DE5CE-090C-4447-BEF4-374B1235EC79}" destId="{17946D8A-E8B4-41C4-BBF9-37E80B6B4107}" srcOrd="0" destOrd="0" presId="urn:microsoft.com/office/officeart/2005/8/layout/vList2"/>
    <dgm:cxn modelId="{6AD2AAEF-ACB1-4413-9401-69AA1BA9E012}" srcId="{23DCA9D7-6533-4209-B4BF-1C9BD7DD721D}" destId="{662DE5CE-090C-4447-BEF4-374B1235EC79}" srcOrd="4" destOrd="0" parTransId="{FC5BE340-4113-4934-B420-322CBDC63658}" sibTransId="{75D0190F-6DC9-4D90-8B34-1C66036908A4}"/>
    <dgm:cxn modelId="{A7C2F2F0-93E7-4162-BC2F-AD756E32BFE2}" type="presOf" srcId="{23DCA9D7-6533-4209-B4BF-1C9BD7DD721D}" destId="{5087DDE9-469E-41DF-8C75-858EEED3664A}" srcOrd="0" destOrd="0" presId="urn:microsoft.com/office/officeart/2005/8/layout/vList2"/>
    <dgm:cxn modelId="{E5AB4542-B720-49EA-9CAA-7A3A98A32A6D}" type="presParOf" srcId="{5087DDE9-469E-41DF-8C75-858EEED3664A}" destId="{7E9ACD49-73A0-41DB-98A8-20A4345F43ED}" srcOrd="0" destOrd="0" presId="urn:microsoft.com/office/officeart/2005/8/layout/vList2"/>
    <dgm:cxn modelId="{6382713D-F017-48FD-A5CF-726F45018278}" type="presParOf" srcId="{5087DDE9-469E-41DF-8C75-858EEED3664A}" destId="{6A6CBE01-F370-47FA-A824-AD0440FC1E6F}" srcOrd="1" destOrd="0" presId="urn:microsoft.com/office/officeart/2005/8/layout/vList2"/>
    <dgm:cxn modelId="{EB0EBC42-9B00-4917-B3BA-C496714D44F9}" type="presParOf" srcId="{5087DDE9-469E-41DF-8C75-858EEED3664A}" destId="{D69AE49D-2CB5-465F-B139-B85ED2993ECE}" srcOrd="2" destOrd="0" presId="urn:microsoft.com/office/officeart/2005/8/layout/vList2"/>
    <dgm:cxn modelId="{F3938431-E039-47BB-80EC-47BC2F587474}" type="presParOf" srcId="{5087DDE9-469E-41DF-8C75-858EEED3664A}" destId="{4BB5CF38-6CBA-4905-806A-CA593B055536}" srcOrd="3" destOrd="0" presId="urn:microsoft.com/office/officeart/2005/8/layout/vList2"/>
    <dgm:cxn modelId="{4B0CECE4-DED7-4056-B59B-E13FCBB78BCD}" type="presParOf" srcId="{5087DDE9-469E-41DF-8C75-858EEED3664A}" destId="{B5CE0DA1-E55A-49A4-84F8-F5DB9EEEC9C3}" srcOrd="4" destOrd="0" presId="urn:microsoft.com/office/officeart/2005/8/layout/vList2"/>
    <dgm:cxn modelId="{8E3113E3-F3A2-4D44-8752-4233FEC1411E}" type="presParOf" srcId="{5087DDE9-469E-41DF-8C75-858EEED3664A}" destId="{B93555FB-9E22-4ECA-868A-1B8D364F5E5A}" srcOrd="5" destOrd="0" presId="urn:microsoft.com/office/officeart/2005/8/layout/vList2"/>
    <dgm:cxn modelId="{597FC22F-AFD0-473C-923E-C84FD29533AA}" type="presParOf" srcId="{5087DDE9-469E-41DF-8C75-858EEED3664A}" destId="{A160C01E-C73A-45F6-84CA-B2487A33ED0D}" srcOrd="6" destOrd="0" presId="urn:microsoft.com/office/officeart/2005/8/layout/vList2"/>
    <dgm:cxn modelId="{7B0A4CCB-0CD1-4313-A4B7-5397073505A5}" type="presParOf" srcId="{5087DDE9-469E-41DF-8C75-858EEED3664A}" destId="{96D6B9CA-6E96-47C9-8F2F-5387401E4A54}" srcOrd="7" destOrd="0" presId="urn:microsoft.com/office/officeart/2005/8/layout/vList2"/>
    <dgm:cxn modelId="{F28B44E3-192F-49A5-AE18-29B4DFE2A1CF}" type="presParOf" srcId="{5087DDE9-469E-41DF-8C75-858EEED3664A}" destId="{17946D8A-E8B4-41C4-BBF9-37E80B6B41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1D648-335D-4E5C-B3B6-1B16D2BE66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1F7A69-F3ED-4DD1-B1B5-B1E51A7B7A76}">
      <dgm:prSet/>
      <dgm:spPr/>
      <dgm:t>
        <a:bodyPr/>
        <a:lstStyle/>
        <a:p>
          <a:r>
            <a:rPr lang="es-ES"/>
            <a:t>Composer es un administrador de dependencias para PHP</a:t>
          </a:r>
          <a:endParaRPr lang="en-US"/>
        </a:p>
      </dgm:t>
    </dgm:pt>
    <dgm:pt modelId="{642A9D54-1051-4661-98A2-C38AF772A948}" type="parTrans" cxnId="{D1194485-FE6C-4D47-9824-24E0C1047E02}">
      <dgm:prSet/>
      <dgm:spPr/>
      <dgm:t>
        <a:bodyPr/>
        <a:lstStyle/>
        <a:p>
          <a:endParaRPr lang="en-US"/>
        </a:p>
      </dgm:t>
    </dgm:pt>
    <dgm:pt modelId="{BB55E590-DCE8-4ED9-B88A-BE0C23550AD7}" type="sibTrans" cxnId="{D1194485-FE6C-4D47-9824-24E0C1047E02}">
      <dgm:prSet/>
      <dgm:spPr/>
      <dgm:t>
        <a:bodyPr/>
        <a:lstStyle/>
        <a:p>
          <a:endParaRPr lang="en-US"/>
        </a:p>
      </dgm:t>
    </dgm:pt>
    <dgm:pt modelId="{283C143E-68D0-4AA6-AC05-8B9A538D8A31}">
      <dgm:prSet/>
      <dgm:spPr/>
      <dgm:t>
        <a:bodyPr/>
        <a:lstStyle/>
        <a:p>
          <a:r>
            <a:rPr lang="es-ES"/>
            <a:t>Una de sus mayores utilidades es que nos permitirá instalar y actualizar el framework y todos los componentes de PHP que utilizaremos en el proyecto con solo 1 comando</a:t>
          </a:r>
          <a:endParaRPr lang="en-US"/>
        </a:p>
      </dgm:t>
    </dgm:pt>
    <dgm:pt modelId="{776111C7-951B-465A-9B0A-E41C3F4D6B1E}" type="parTrans" cxnId="{C70E2FBF-27AD-40C5-9240-929B3464E5DC}">
      <dgm:prSet/>
      <dgm:spPr/>
      <dgm:t>
        <a:bodyPr/>
        <a:lstStyle/>
        <a:p>
          <a:endParaRPr lang="en-US"/>
        </a:p>
      </dgm:t>
    </dgm:pt>
    <dgm:pt modelId="{C45A46C9-D2C4-4129-BB12-98D5FA7C2A0D}" type="sibTrans" cxnId="{C70E2FBF-27AD-40C5-9240-929B3464E5DC}">
      <dgm:prSet/>
      <dgm:spPr/>
      <dgm:t>
        <a:bodyPr/>
        <a:lstStyle/>
        <a:p>
          <a:endParaRPr lang="en-US"/>
        </a:p>
      </dgm:t>
    </dgm:pt>
    <dgm:pt modelId="{C6054B51-BA15-49C0-9F7B-9489C456C2B5}" type="pres">
      <dgm:prSet presAssocID="{E581D648-335D-4E5C-B3B6-1B16D2BE66F3}" presName="linear" presStyleCnt="0">
        <dgm:presLayoutVars>
          <dgm:animLvl val="lvl"/>
          <dgm:resizeHandles val="exact"/>
        </dgm:presLayoutVars>
      </dgm:prSet>
      <dgm:spPr/>
    </dgm:pt>
    <dgm:pt modelId="{D80788D0-2D98-409D-B3AF-EFA853CD6515}" type="pres">
      <dgm:prSet presAssocID="{DD1F7A69-F3ED-4DD1-B1B5-B1E51A7B7A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695BA8-9938-4B91-B5D2-A7DFFC221266}" type="pres">
      <dgm:prSet presAssocID="{BB55E590-DCE8-4ED9-B88A-BE0C23550AD7}" presName="spacer" presStyleCnt="0"/>
      <dgm:spPr/>
    </dgm:pt>
    <dgm:pt modelId="{6BC0CA2E-D900-4ECC-B375-516BFBC237DE}" type="pres">
      <dgm:prSet presAssocID="{283C143E-68D0-4AA6-AC05-8B9A538D8A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18ABF08-1364-4AF6-B40C-CADB1C0650A8}" type="presOf" srcId="{283C143E-68D0-4AA6-AC05-8B9A538D8A31}" destId="{6BC0CA2E-D900-4ECC-B375-516BFBC237DE}" srcOrd="0" destOrd="0" presId="urn:microsoft.com/office/officeart/2005/8/layout/vList2"/>
    <dgm:cxn modelId="{D380E256-FA90-47BF-A4B7-8A2466CF8FC0}" type="presOf" srcId="{E581D648-335D-4E5C-B3B6-1B16D2BE66F3}" destId="{C6054B51-BA15-49C0-9F7B-9489C456C2B5}" srcOrd="0" destOrd="0" presId="urn:microsoft.com/office/officeart/2005/8/layout/vList2"/>
    <dgm:cxn modelId="{D1194485-FE6C-4D47-9824-24E0C1047E02}" srcId="{E581D648-335D-4E5C-B3B6-1B16D2BE66F3}" destId="{DD1F7A69-F3ED-4DD1-B1B5-B1E51A7B7A76}" srcOrd="0" destOrd="0" parTransId="{642A9D54-1051-4661-98A2-C38AF772A948}" sibTransId="{BB55E590-DCE8-4ED9-B88A-BE0C23550AD7}"/>
    <dgm:cxn modelId="{C70E2FBF-27AD-40C5-9240-929B3464E5DC}" srcId="{E581D648-335D-4E5C-B3B6-1B16D2BE66F3}" destId="{283C143E-68D0-4AA6-AC05-8B9A538D8A31}" srcOrd="1" destOrd="0" parTransId="{776111C7-951B-465A-9B0A-E41C3F4D6B1E}" sibTransId="{C45A46C9-D2C4-4129-BB12-98D5FA7C2A0D}"/>
    <dgm:cxn modelId="{D2836BF3-9E88-42A6-BC88-79A6F804454F}" type="presOf" srcId="{DD1F7A69-F3ED-4DD1-B1B5-B1E51A7B7A76}" destId="{D80788D0-2D98-409D-B3AF-EFA853CD6515}" srcOrd="0" destOrd="0" presId="urn:microsoft.com/office/officeart/2005/8/layout/vList2"/>
    <dgm:cxn modelId="{8CE8226C-5EFC-48DF-94A0-4D7D19B42E9A}" type="presParOf" srcId="{C6054B51-BA15-49C0-9F7B-9489C456C2B5}" destId="{D80788D0-2D98-409D-B3AF-EFA853CD6515}" srcOrd="0" destOrd="0" presId="urn:microsoft.com/office/officeart/2005/8/layout/vList2"/>
    <dgm:cxn modelId="{D6EA8642-4B6B-45CF-90C3-1C0EDD80D590}" type="presParOf" srcId="{C6054B51-BA15-49C0-9F7B-9489C456C2B5}" destId="{10695BA8-9938-4B91-B5D2-A7DFFC221266}" srcOrd="1" destOrd="0" presId="urn:microsoft.com/office/officeart/2005/8/layout/vList2"/>
    <dgm:cxn modelId="{ED17B737-A0D7-43A9-A40A-81DC7DAAEDA3}" type="presParOf" srcId="{C6054B51-BA15-49C0-9F7B-9489C456C2B5}" destId="{6BC0CA2E-D900-4ECC-B375-516BFBC237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ACD49-73A0-41DB-98A8-20A4345F43ED}">
      <dsp:nvSpPr>
        <dsp:cNvPr id="0" name=""/>
        <dsp:cNvSpPr/>
      </dsp:nvSpPr>
      <dsp:spPr>
        <a:xfrm>
          <a:off x="0" y="72943"/>
          <a:ext cx="5906327" cy="8574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entury Gothic" panose="020B0502020202020204"/>
            </a:rPr>
            <a:t>¿Qué es Laravel?</a:t>
          </a:r>
          <a:endParaRPr lang="es-ES" sz="2200" kern="1200"/>
        </a:p>
      </dsp:txBody>
      <dsp:txXfrm>
        <a:off x="41858" y="114801"/>
        <a:ext cx="5822611" cy="773747"/>
      </dsp:txXfrm>
    </dsp:sp>
    <dsp:sp modelId="{D69AE49D-2CB5-465F-B139-B85ED2993ECE}">
      <dsp:nvSpPr>
        <dsp:cNvPr id="0" name=""/>
        <dsp:cNvSpPr/>
      </dsp:nvSpPr>
      <dsp:spPr>
        <a:xfrm>
          <a:off x="0" y="993766"/>
          <a:ext cx="5906327" cy="8574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entury Gothic" panose="020B0502020202020204"/>
            </a:rPr>
            <a:t>¿Para qué sirve Laravel?</a:t>
          </a:r>
          <a:endParaRPr lang="es-ES" sz="2200" kern="1200"/>
        </a:p>
      </dsp:txBody>
      <dsp:txXfrm>
        <a:off x="41858" y="1035624"/>
        <a:ext cx="5822611" cy="773747"/>
      </dsp:txXfrm>
    </dsp:sp>
    <dsp:sp modelId="{B5CE0DA1-E55A-49A4-84F8-F5DB9EEEC9C3}">
      <dsp:nvSpPr>
        <dsp:cNvPr id="0" name=""/>
        <dsp:cNvSpPr/>
      </dsp:nvSpPr>
      <dsp:spPr>
        <a:xfrm>
          <a:off x="0" y="1914590"/>
          <a:ext cx="5906327" cy="8574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entury Gothic" panose="020B0502020202020204"/>
            </a:rPr>
            <a:t>Principales competidores y grado de implantación.</a:t>
          </a:r>
          <a:endParaRPr lang="es-ES" sz="2200" kern="1200"/>
        </a:p>
      </dsp:txBody>
      <dsp:txXfrm>
        <a:off x="41858" y="1956448"/>
        <a:ext cx="5822611" cy="773747"/>
      </dsp:txXfrm>
    </dsp:sp>
    <dsp:sp modelId="{A160C01E-C73A-45F6-84CA-B2487A33ED0D}">
      <dsp:nvSpPr>
        <dsp:cNvPr id="0" name=""/>
        <dsp:cNvSpPr/>
      </dsp:nvSpPr>
      <dsp:spPr>
        <a:xfrm>
          <a:off x="0" y="2835414"/>
          <a:ext cx="5906327" cy="8574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Cómo comenzar a trabajar con Laravel</a:t>
          </a:r>
          <a:r>
            <a:rPr lang="es-ES" sz="2200" kern="1200">
              <a:latin typeface="Century Gothic" panose="020B0502020202020204"/>
            </a:rPr>
            <a:t>(Instalación).</a:t>
          </a:r>
          <a:endParaRPr lang="es-ES" sz="2200" kern="1200"/>
        </a:p>
      </dsp:txBody>
      <dsp:txXfrm>
        <a:off x="41858" y="2877272"/>
        <a:ext cx="5822611" cy="773747"/>
      </dsp:txXfrm>
    </dsp:sp>
    <dsp:sp modelId="{17946D8A-E8B4-41C4-BBF9-37E80B6B4107}">
      <dsp:nvSpPr>
        <dsp:cNvPr id="0" name=""/>
        <dsp:cNvSpPr/>
      </dsp:nvSpPr>
      <dsp:spPr>
        <a:xfrm>
          <a:off x="0" y="3756238"/>
          <a:ext cx="5906327" cy="8574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entury Gothic" panose="020B0502020202020204"/>
            </a:rPr>
            <a:t>Creación de proyecto.</a:t>
          </a:r>
          <a:endParaRPr lang="es-ES" sz="2200" kern="1200"/>
        </a:p>
      </dsp:txBody>
      <dsp:txXfrm>
        <a:off x="41858" y="3798096"/>
        <a:ext cx="5822611" cy="773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88D0-2D98-409D-B3AF-EFA853CD6515}">
      <dsp:nvSpPr>
        <dsp:cNvPr id="0" name=""/>
        <dsp:cNvSpPr/>
      </dsp:nvSpPr>
      <dsp:spPr>
        <a:xfrm>
          <a:off x="0" y="266880"/>
          <a:ext cx="10554574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Composer es un administrador de dependencias para PHP</a:t>
          </a:r>
          <a:endParaRPr lang="en-US" sz="2800" kern="1200"/>
        </a:p>
      </dsp:txBody>
      <dsp:txXfrm>
        <a:off x="73764" y="340644"/>
        <a:ext cx="10407046" cy="1363527"/>
      </dsp:txXfrm>
    </dsp:sp>
    <dsp:sp modelId="{6BC0CA2E-D900-4ECC-B375-516BFBC237DE}">
      <dsp:nvSpPr>
        <dsp:cNvPr id="0" name=""/>
        <dsp:cNvSpPr/>
      </dsp:nvSpPr>
      <dsp:spPr>
        <a:xfrm>
          <a:off x="0" y="1858575"/>
          <a:ext cx="10554574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Una de sus mayores utilidades es que nos permitirá instalar y actualizar el framework y todos los componentes de PHP que utilizaremos en el proyecto con solo 1 comando</a:t>
          </a:r>
          <a:endParaRPr lang="en-US" sz="2800" kern="1200"/>
        </a:p>
      </dsp:txBody>
      <dsp:txXfrm>
        <a:off x="73764" y="1932339"/>
        <a:ext cx="10407046" cy="136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85B6FD-F9F1-9692-E168-5D33B1AC7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s-ES" sz="5000">
                <a:solidFill>
                  <a:srgbClr val="FFFFFF"/>
                </a:solidFill>
              </a:rPr>
              <a:t>Instalación y Despliegue Laravel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ED292F-D472-193E-4287-7A2925BB6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5503719"/>
            <a:ext cx="9665110" cy="619459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David Aparicio Sir y Ricardo Santiago Tomé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or qué debes darle una oportunidad a Laravel en tus proyectos - OpenExpo  Europe 2023">
            <a:extLst>
              <a:ext uri="{FF2B5EF4-FFF2-40B4-BE49-F238E27FC236}">
                <a16:creationId xmlns:a16="http://schemas.microsoft.com/office/drawing/2014/main" id="{E426FB71-0763-EED1-D6EF-C64DB6AC9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6" b="22779"/>
          <a:stretch/>
        </p:blipFill>
        <p:spPr bwMode="auto">
          <a:xfrm>
            <a:off x="3195198" y="884810"/>
            <a:ext cx="5792411" cy="2320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697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CA12200-6EF1-E9C3-33DB-390EE08D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45" y="2413000"/>
            <a:ext cx="529016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A68FE3-8CA6-8614-3AD7-2494BD55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Creación proyecto 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DBEE3-524F-BB01-13A3-BE41E3B5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1600"/>
              <a:t>Escogemos Aplicación php desde el servidor remoto</a:t>
            </a:r>
          </a:p>
          <a:p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3706950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F2F4-30F8-034E-CBC5-167FCDA1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Configuracion del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D6D665-DD7B-0C34-0BAE-D44196C3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39866"/>
            <a:ext cx="5107305" cy="3619500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C6F8734-5665-B6A0-ED0C-146C07B6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40" y="2439867"/>
            <a:ext cx="519703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784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B28BB-1219-982D-8DC2-C2B931E2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Descargamos el proyecto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7B13F6D-ECE6-FD16-8E8E-D4F9A2E5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56" y="1251276"/>
            <a:ext cx="4044565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4B7EFC-D7C0-2FBE-28B4-57ACF7C4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Configuramos la ejecución del proyecto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:\Users\Usuario\AppData\Local\Microsoft\Windows\INetCache\Content.MSO\22474290.tmp">
            <a:extLst>
              <a:ext uri="{FF2B5EF4-FFF2-40B4-BE49-F238E27FC236}">
                <a16:creationId xmlns:a16="http://schemas.microsoft.com/office/drawing/2014/main" id="{52E8E2B3-BEA9-7CBA-4A94-7474A75E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2118" y="1359035"/>
            <a:ext cx="5630441" cy="4110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322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9B3C0-58A7-4FF3-6C07-D1E95D2F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Vista del proyecto en el navegador</a:t>
            </a:r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955383D-365F-C98B-92CB-C77ACC71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6" y="2274277"/>
            <a:ext cx="8418407" cy="41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2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76BB7F-DD5B-37E7-1284-94C43339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s-ES"/>
              <a:t>ÍNDICE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71A19F0A-132F-1F10-1AEF-D20324FC2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441611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947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22AAD2-70B4-1752-650B-382799EC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es-ES" sz="3600"/>
              <a:t>¿Qué es Laravel?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FE991-1EF5-6C2C-2BB4-B334BF3E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71" y="1081155"/>
            <a:ext cx="6261258" cy="4804549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indent="0">
              <a:lnSpc>
                <a:spcPct val="150000"/>
              </a:lnSpc>
              <a:spcBef>
                <a:spcPts val="1400"/>
              </a:spcBef>
            </a:pPr>
            <a:r>
              <a:rPr lang="es-ES" sz="1400" dirty="0">
                <a:ea typeface="+mn-lt"/>
                <a:cs typeface="+mn-lt"/>
              </a:rPr>
              <a:t>Laravel es un framework de código abierto para PHP , última versión estable, Laravel v9.</a:t>
            </a:r>
            <a:endParaRPr lang="es-ES" sz="1400" dirty="0"/>
          </a:p>
          <a:p>
            <a:pPr indent="0">
              <a:lnSpc>
                <a:spcPct val="150000"/>
              </a:lnSpc>
              <a:spcBef>
                <a:spcPts val="1400"/>
              </a:spcBef>
            </a:pPr>
            <a:r>
              <a:rPr lang="es-ES" sz="1400" dirty="0">
                <a:ea typeface="+mn-lt"/>
                <a:cs typeface="+mn-lt"/>
              </a:rPr>
              <a:t>Creado por Taylor Otwell, se lanzó en el año 2011.</a:t>
            </a:r>
          </a:p>
          <a:p>
            <a:pPr indent="0">
              <a:lnSpc>
                <a:spcPct val="150000"/>
              </a:lnSpc>
              <a:spcBef>
                <a:spcPts val="1400"/>
              </a:spcBef>
            </a:pPr>
            <a:r>
              <a:rPr lang="es-ES" sz="1400" dirty="0">
                <a:ea typeface="+mn-lt"/>
                <a:cs typeface="+mn-lt"/>
              </a:rPr>
              <a:t>Su arquitectura es MVC.</a:t>
            </a:r>
          </a:p>
          <a:p>
            <a:pPr indent="0">
              <a:lnSpc>
                <a:spcPct val="150000"/>
              </a:lnSpc>
              <a:spcBef>
                <a:spcPts val="1400"/>
              </a:spcBef>
            </a:pPr>
            <a:r>
              <a:rPr lang="es-ES" sz="1400" dirty="0">
                <a:ea typeface="+mn-lt"/>
                <a:cs typeface="+mn-lt"/>
              </a:rPr>
              <a:t>Múltiples extensiones e integración  con plataformas o bibliotecas de terceros.</a:t>
            </a:r>
          </a:p>
          <a:p>
            <a:pPr indent="0">
              <a:lnSpc>
                <a:spcPct val="150000"/>
              </a:lnSpc>
              <a:spcBef>
                <a:spcPts val="1400"/>
              </a:spcBef>
            </a:pPr>
            <a:r>
              <a:rPr lang="es-ES" sz="1400" dirty="0">
                <a:ea typeface="+mn-lt"/>
                <a:cs typeface="+mn-lt"/>
              </a:rPr>
              <a:t>Se caracteriza por tener una sintaxis expresiva y elegante.</a:t>
            </a:r>
          </a:p>
          <a:p>
            <a:pPr marL="685800" lvl="1" indent="0">
              <a:lnSpc>
                <a:spcPct val="150000"/>
              </a:lnSpc>
              <a:spcBef>
                <a:spcPts val="1400"/>
              </a:spcBef>
              <a:buFont typeface="Arial" charset="2"/>
              <a:buChar char="•"/>
            </a:pPr>
            <a:r>
              <a:rPr lang="es-ES" sz="1400" dirty="0">
                <a:ea typeface="+mn-lt"/>
                <a:cs typeface="+mn-lt"/>
              </a:rPr>
              <a:t>En la vista (con Blade).</a:t>
            </a:r>
          </a:p>
          <a:p>
            <a:pPr marL="685800" lvl="1" indent="0">
              <a:lnSpc>
                <a:spcPct val="150000"/>
              </a:lnSpc>
              <a:spcBef>
                <a:spcPts val="1400"/>
              </a:spcBef>
              <a:buFont typeface="Arial" charset="2"/>
              <a:buChar char="•"/>
            </a:pPr>
            <a:r>
              <a:rPr lang="es-ES" sz="1400" dirty="0">
                <a:ea typeface="+mn-lt"/>
                <a:cs typeface="+mn-lt"/>
              </a:rPr>
              <a:t>En el controlador.</a:t>
            </a:r>
          </a:p>
          <a:p>
            <a:pPr marL="685800" lvl="1" indent="0">
              <a:lnSpc>
                <a:spcPct val="150000"/>
              </a:lnSpc>
              <a:spcBef>
                <a:spcPts val="1400"/>
              </a:spcBef>
              <a:buNone/>
            </a:pPr>
            <a:endParaRPr lang="es-E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 algn="r">
              <a:spcBef>
                <a:spcPts val="1400"/>
              </a:spcBef>
              <a:buNone/>
            </a:pPr>
            <a:r>
              <a:rPr lang="es-ES" sz="12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“Laravel valora la belleza. Nos encanta el código limpio tanto como a ti”</a:t>
            </a:r>
            <a:endParaRPr lang="es-E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006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BA43E-B86F-45E1-B743-F51F44C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¿Para qué sirve Laravel</a:t>
            </a:r>
          </a:p>
        </p:txBody>
      </p:sp>
      <p:pic>
        <p:nvPicPr>
          <p:cNvPr id="11" name="Imagen 11" descr="Zutto en forma de pregunta">
            <a:extLst>
              <a:ext uri="{FF2B5EF4-FFF2-40B4-BE49-F238E27FC236}">
                <a16:creationId xmlns:a16="http://schemas.microsoft.com/office/drawing/2014/main" id="{1297DA74-5946-27A9-6BA4-7EFD04B71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132" y="473363"/>
            <a:ext cx="918009" cy="918009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ED32CD6-8724-CEC4-51EB-36CF31B6F205}"/>
              </a:ext>
            </a:extLst>
          </p:cNvPr>
          <p:cNvSpPr txBox="1"/>
          <p:nvPr/>
        </p:nvSpPr>
        <p:spPr>
          <a:xfrm>
            <a:off x="1042966" y="2307438"/>
            <a:ext cx="4472135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Facilita desarrollar código PHP.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s-ES" dirty="0"/>
              <a:t>Comandos prediseñados.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s-ES" dirty="0"/>
              <a:t>Instalación paquetes.</a:t>
            </a:r>
          </a:p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Aplicaciones más sólidas y estables.</a:t>
            </a:r>
          </a:p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Aplicar sistema de plantillas.</a:t>
            </a:r>
          </a:p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Routing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testing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endParaRPr lang="es-E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/>
              <a:buChar char="o"/>
            </a:pP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/>
              <a:buChar char="o"/>
            </a:pPr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/>
              <a:buChar char="o"/>
            </a:pPr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/>
              <a:buChar char="o"/>
            </a:pPr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/>
              <a:buChar char="o"/>
            </a:pPr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C6A93A-2BCD-8C11-78C0-BB30919B1FF7}"/>
              </a:ext>
            </a:extLst>
          </p:cNvPr>
          <p:cNvSpPr txBox="1"/>
          <p:nvPr/>
        </p:nvSpPr>
        <p:spPr>
          <a:xfrm>
            <a:off x="5519058" y="2307771"/>
            <a:ext cx="5867398" cy="3329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Courier New"/>
              <a:buChar char="o"/>
            </a:pPr>
            <a:r>
              <a:rPr lang="es-ES" dirty="0">
                <a:solidFill>
                  <a:srgbClr val="44FFF5"/>
                </a:solidFill>
                <a:ea typeface="+mn-lt"/>
                <a:cs typeface="+mn-lt"/>
              </a:rPr>
              <a:t>Ejemplos</a:t>
            </a:r>
            <a:endParaRPr lang="es-ES" dirty="0">
              <a:solidFill>
                <a:srgbClr val="44FFF5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Redes sociales (</a:t>
            </a:r>
            <a:r>
              <a:rPr lang="es-ES" dirty="0" err="1">
                <a:ea typeface="+mn-lt"/>
                <a:cs typeface="+mn-lt"/>
              </a:rPr>
              <a:t>Twitch</a:t>
            </a:r>
            <a:r>
              <a:rPr lang="es-ES" dirty="0">
                <a:ea typeface="+mn-lt"/>
                <a:cs typeface="+mn-lt"/>
              </a:rPr>
              <a:t>).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SPA y MPA (Disney,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New York Times).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Aplicaciones empresariales(</a:t>
            </a:r>
            <a:r>
              <a:rPr lang="es-ES" dirty="0" err="1">
                <a:ea typeface="+mn-lt"/>
                <a:cs typeface="+mn-lt"/>
              </a:rPr>
              <a:t>Akaunting</a:t>
            </a:r>
            <a:r>
              <a:rPr lang="es-ES" dirty="0">
                <a:ea typeface="+mn-lt"/>
                <a:cs typeface="+mn-lt"/>
              </a:rPr>
              <a:t>).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E-</a:t>
            </a:r>
            <a:r>
              <a:rPr lang="es-ES" dirty="0" err="1">
                <a:ea typeface="+mn-lt"/>
                <a:cs typeface="+mn-lt"/>
              </a:rPr>
              <a:t>commerce</a:t>
            </a:r>
            <a:r>
              <a:rPr lang="es-E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Administración de contenido( </a:t>
            </a:r>
            <a:r>
              <a:rPr lang="es-ES" dirty="0" err="1">
                <a:ea typeface="+mn-lt"/>
                <a:cs typeface="+mn-lt"/>
              </a:rPr>
              <a:t>Koel,Vuedo</a:t>
            </a:r>
            <a:r>
              <a:rPr lang="es-ES" dirty="0">
                <a:ea typeface="+mn-lt"/>
                <a:cs typeface="+mn-lt"/>
              </a:rPr>
              <a:t>).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8863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C010B8-8FEA-D183-BDAD-B11BA455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15" y="5100561"/>
            <a:ext cx="10572000" cy="77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err="1"/>
              <a:t>Principales</a:t>
            </a:r>
            <a:r>
              <a:rPr lang="en-US" sz="4000" dirty="0"/>
              <a:t> </a:t>
            </a:r>
            <a:r>
              <a:rPr lang="en-US" sz="4000" dirty="0" err="1"/>
              <a:t>competirodores</a:t>
            </a:r>
            <a:r>
              <a:rPr lang="en-US" sz="4000" dirty="0"/>
              <a:t> y </a:t>
            </a:r>
            <a:r>
              <a:rPr lang="en-US" sz="4000" dirty="0" err="1"/>
              <a:t>grado</a:t>
            </a:r>
            <a:r>
              <a:rPr lang="en-US" sz="4000" dirty="0"/>
              <a:t> de </a:t>
            </a:r>
            <a:r>
              <a:rPr lang="en-US" sz="4000" dirty="0" err="1"/>
              <a:t>implantación</a:t>
            </a:r>
            <a:endParaRPr lang="en-US" sz="4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DDD908-F7E6-5D83-4B62-AD2A797C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985996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Ranking general frameworks.                                     Ranking frameworks PHP.   </a:t>
            </a:r>
            <a:r>
              <a:rPr lang="en-US" sz="1800" dirty="0"/>
              <a:t>                </a:t>
            </a:r>
            <a:endParaRPr lang="es-ES" dirty="0"/>
          </a:p>
        </p:txBody>
      </p:sp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7EA3103-5021-1F39-EC2D-48FEA545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21" y="697110"/>
            <a:ext cx="4957633" cy="3502796"/>
          </a:xfrm>
          <a:prstGeom prst="rect">
            <a:avLst/>
          </a:prstGeom>
        </p:spPr>
      </p:pic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9B03A86D-8709-30CE-4F77-2AAEA74C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27" y="1119034"/>
            <a:ext cx="5044213" cy="26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162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76BB7F-DD5B-37E7-1284-94C43339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s-ES"/>
              <a:t>Que necesitamos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E20B7-0FA2-D811-3185-9A090B70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s-ES" dirty="0"/>
              <a:t>Máquina virtual Ubuntu Server 22.04</a:t>
            </a:r>
            <a:endParaRPr lang="es-ES"/>
          </a:p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s-ES" dirty="0"/>
              <a:t>Servidor de aplicaciones Apache 2.4</a:t>
            </a:r>
          </a:p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s-ES" dirty="0"/>
              <a:t>Lenguaje de programación PHP Versión 8.1</a:t>
            </a:r>
          </a:p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s-ES" dirty="0" err="1"/>
              <a:t>Composer</a:t>
            </a:r>
          </a:p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s-ES" dirty="0" err="1"/>
              <a:t>Extension</a:t>
            </a:r>
            <a:r>
              <a:rPr lang="es-ES" dirty="0"/>
              <a:t> PHP-XML y PHP-CURL</a:t>
            </a:r>
          </a:p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s-ES" dirty="0"/>
              <a:t>IDE: Apache NetBeans</a:t>
            </a:r>
          </a:p>
        </p:txBody>
      </p:sp>
    </p:spTree>
    <p:extLst>
      <p:ext uri="{BB962C8B-B14F-4D97-AF65-F5344CB8AC3E}">
        <p14:creationId xmlns:p14="http://schemas.microsoft.com/office/powerpoint/2010/main" val="17683218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38B03-B3EE-3513-4E4D-EBA33113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Composer: ¿Qué es?¿Cómo se instala?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B93A306E-758C-13BF-34BA-9EA49C79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873344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CAAE0092-DC0A-60AC-CEB2-AD527AFA1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830" y="5858798"/>
            <a:ext cx="7134337" cy="4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71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98C4C-E405-2112-21D2-7CF27676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Como instalar extensiones para PHP</a:t>
            </a:r>
          </a:p>
        </p:txBody>
      </p:sp>
      <p:pic>
        <p:nvPicPr>
          <p:cNvPr id="1026" name="Imagen 10">
            <a:extLst>
              <a:ext uri="{FF2B5EF4-FFF2-40B4-BE49-F238E27FC236}">
                <a16:creationId xmlns:a16="http://schemas.microsoft.com/office/drawing/2014/main" id="{4F3C6A0A-E7DF-40CE-9BF6-2A63E1A4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9" y="3992772"/>
            <a:ext cx="8915381" cy="33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11">
            <a:extLst>
              <a:ext uri="{FF2B5EF4-FFF2-40B4-BE49-F238E27FC236}">
                <a16:creationId xmlns:a16="http://schemas.microsoft.com/office/drawing/2014/main" id="{DBE3082E-E5E1-6E13-24B8-CA78A750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9" y="3276029"/>
            <a:ext cx="8915381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2CEA0-857C-0189-F7DC-ACA898B7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505" y="5520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2B93A-FAFF-F071-C63A-C425C042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505" y="11711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C3A611-4492-1443-E03C-5700086468AB}"/>
              </a:ext>
            </a:extLst>
          </p:cNvPr>
          <p:cNvSpPr txBox="1"/>
          <p:nvPr/>
        </p:nvSpPr>
        <p:spPr>
          <a:xfrm>
            <a:off x="1638308" y="2438400"/>
            <a:ext cx="891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Es este caso instalaremos las extensiones curl y xml que son las necesitamos para hacer funcionar el framework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15B173-CFBB-26CD-7A43-C4444CDCE403}"/>
              </a:ext>
            </a:extLst>
          </p:cNvPr>
          <p:cNvSpPr txBox="1"/>
          <p:nvPr/>
        </p:nvSpPr>
        <p:spPr>
          <a:xfrm>
            <a:off x="1638308" y="4732421"/>
            <a:ext cx="89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 continuación reiniciamos el Servicio Apache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B4B4A5-FF3D-0D3D-02AF-4E9455FCC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9" y="5440434"/>
            <a:ext cx="8915381" cy="3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98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7F34-11E8-6706-B63D-FB6C580A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Creación del proyecto en el servidor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E0E18C-1D2D-FA72-11AC-49E47D4F2EB0}"/>
              </a:ext>
            </a:extLst>
          </p:cNvPr>
          <p:cNvSpPr txBox="1"/>
          <p:nvPr/>
        </p:nvSpPr>
        <p:spPr>
          <a:xfrm>
            <a:off x="810000" y="2277979"/>
            <a:ext cx="1057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Utilizando el usuario que administra el directorio /var/www/html creamos el siguiente proyecto con el comando composer create-project laravel/laravel </a:t>
            </a:r>
          </a:p>
          <a:p>
            <a:r>
              <a:rPr lang="es-ES"/>
              <a:t>/var/www/html/201DWESProyectoLaravel y por ultimo la version de laravel (en este caso la 9)</a:t>
            </a:r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4DBEF3F9-7B36-31F7-9F0E-32BD8916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15" y="4148366"/>
            <a:ext cx="6435420" cy="11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1280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3f16dc-70dd-44db-8fef-0531ef493d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3F07DB6F039A48840A0EF529BEB193" ma:contentTypeVersion="13" ma:contentTypeDescription="Crear nuevo documento." ma:contentTypeScope="" ma:versionID="e29cb8a4c63097915fce578bed4bc4b3">
  <xsd:schema xmlns:xsd="http://www.w3.org/2001/XMLSchema" xmlns:xs="http://www.w3.org/2001/XMLSchema" xmlns:p="http://schemas.microsoft.com/office/2006/metadata/properties" xmlns:ns3="893f16dc-70dd-44db-8fef-0531ef493ddc" xmlns:ns4="f94de680-bc88-4202-aaef-c0d184dd655d" targetNamespace="http://schemas.microsoft.com/office/2006/metadata/properties" ma:root="true" ma:fieldsID="3eaa7e80ff2e0af94153d8687f60d6a1" ns3:_="" ns4:_="">
    <xsd:import namespace="893f16dc-70dd-44db-8fef-0531ef493ddc"/>
    <xsd:import namespace="f94de680-bc88-4202-aaef-c0d184dd6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f16dc-70dd-44db-8fef-0531ef493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de680-bc88-4202-aaef-c0d184dd65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5FC8B-5DA3-43E1-A732-174D675357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56E96C-A925-4AB2-97C3-5895795D0F17}">
  <ds:schemaRefs>
    <ds:schemaRef ds:uri="893f16dc-70dd-44db-8fef-0531ef493ddc"/>
    <ds:schemaRef ds:uri="f94de680-bc88-4202-aaef-c0d184dd65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4823AA-88FD-45F5-B073-3991887D563F}">
  <ds:schemaRefs>
    <ds:schemaRef ds:uri="893f16dc-70dd-44db-8fef-0531ef493ddc"/>
    <ds:schemaRef ds:uri="f94de680-bc88-4202-aaef-c0d184dd65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Application>Microsoft Office PowerPoint</Application>
  <PresentationFormat>Panorámica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Citable</vt:lpstr>
      <vt:lpstr>Instalación y Despliegue Laravel</vt:lpstr>
      <vt:lpstr>ÍNDICE</vt:lpstr>
      <vt:lpstr>¿Qué es Laravel?</vt:lpstr>
      <vt:lpstr>¿Para qué sirve Laravel</vt:lpstr>
      <vt:lpstr>Principales competirodores y grado de implantación</vt:lpstr>
      <vt:lpstr>Que necesitamos</vt:lpstr>
      <vt:lpstr>Composer: ¿Qué es?¿Cómo se instala?</vt:lpstr>
      <vt:lpstr>Como instalar extensiones para PHP</vt:lpstr>
      <vt:lpstr>Creación del proyecto en el servidor</vt:lpstr>
      <vt:lpstr>Creación proyecto IDE</vt:lpstr>
      <vt:lpstr>Configuracion del proyecto</vt:lpstr>
      <vt:lpstr>Descargamos el proyecto</vt:lpstr>
      <vt:lpstr>Configuramos la ejecución del proyecto</vt:lpstr>
      <vt:lpstr>Vista del proyecto en el navegador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y Despliegue Laravel</dc:title>
  <dc:creator>DAVID APARICIO SIR</dc:creator>
  <cp:revision>197</cp:revision>
  <dcterms:created xsi:type="dcterms:W3CDTF">2022-12-19T15:28:24Z</dcterms:created>
  <dcterms:modified xsi:type="dcterms:W3CDTF">2022-12-19T19:19:22Z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0x010100EF3F07DB6F039A48840A0EF529BEB193</vt:lpwstr>
  </property>
</Properties>
</file>