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"/>
  </p:notesMasterIdLst>
  <p:sldIdLst>
    <p:sldId id="256" r:id="rId2"/>
  </p:sldIdLst>
  <p:sldSz cx="89995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5EB"/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32" y="-4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78DE9-D079-4466-ABBA-7724FCB2674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1457-298B-45AC-AD8A-394B8BEB97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889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332" y="-15054"/>
            <a:ext cx="9026422" cy="12222107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734" y="4274727"/>
            <a:ext cx="5734665" cy="2926759"/>
          </a:xfrm>
        </p:spPr>
        <p:txBody>
          <a:bodyPr anchor="b">
            <a:noAutofit/>
          </a:bodyPr>
          <a:lstStyle>
            <a:lvl1pPr algn="r">
              <a:defRPr sz="531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734" y="7201483"/>
            <a:ext cx="5734665" cy="195004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98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9" y="1083734"/>
            <a:ext cx="6247429" cy="6050844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9" y="7947378"/>
            <a:ext cx="6247429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23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43" y="1083733"/>
            <a:ext cx="5976250" cy="5373511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3679" y="6457245"/>
            <a:ext cx="5334179" cy="677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>
              <a:buFontTx/>
              <a:buNone/>
              <a:defRPr/>
            </a:lvl2pPr>
            <a:lvl3pPr marL="899952" indent="0">
              <a:buFontTx/>
              <a:buNone/>
              <a:defRPr/>
            </a:lvl3pPr>
            <a:lvl4pPr marL="1349929" indent="0">
              <a:buFontTx/>
              <a:buNone/>
              <a:defRPr/>
            </a:lvl4pPr>
            <a:lvl5pPr marL="179990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7947378"/>
            <a:ext cx="6247430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475085" y="1405116"/>
            <a:ext cx="450094" cy="1039602"/>
          </a:xfrm>
          <a:prstGeom prst="rect">
            <a:avLst/>
          </a:prstGeom>
        </p:spPr>
        <p:txBody>
          <a:bodyPr vert="horz" lIns="89995" tIns="44998" rIns="89995" bIns="44998" rtlCol="0" anchor="ctr">
            <a:noAutofit/>
          </a:bodyPr>
          <a:lstStyle/>
          <a:p>
            <a:pPr lvl="0"/>
            <a:r>
              <a:rPr lang="en-US" sz="78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1096" y="5131655"/>
            <a:ext cx="450094" cy="1039602"/>
          </a:xfrm>
          <a:prstGeom prst="rect">
            <a:avLst/>
          </a:prstGeom>
        </p:spPr>
        <p:txBody>
          <a:bodyPr vert="horz" lIns="89995" tIns="44998" rIns="89995" bIns="44998" rtlCol="0" anchor="ctr">
            <a:noAutofit/>
          </a:bodyPr>
          <a:lstStyle/>
          <a:p>
            <a:pPr lvl="0"/>
            <a:r>
              <a:rPr lang="en-US" sz="78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5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3434645"/>
            <a:ext cx="6247430" cy="4614151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8048796"/>
            <a:ext cx="624743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5769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43" y="1083733"/>
            <a:ext cx="5976250" cy="5373511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9966" y="7134578"/>
            <a:ext cx="6247431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76" indent="0">
              <a:buFontTx/>
              <a:buNone/>
              <a:defRPr/>
            </a:lvl2pPr>
            <a:lvl3pPr marL="899952" indent="0">
              <a:buFontTx/>
              <a:buNone/>
              <a:defRPr/>
            </a:lvl3pPr>
            <a:lvl4pPr marL="1349929" indent="0">
              <a:buFontTx/>
              <a:buNone/>
              <a:defRPr/>
            </a:lvl4pPr>
            <a:lvl5pPr marL="179990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8048796"/>
            <a:ext cx="624743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475085" y="1405116"/>
            <a:ext cx="450094" cy="1039602"/>
          </a:xfrm>
          <a:prstGeom prst="rect">
            <a:avLst/>
          </a:prstGeom>
        </p:spPr>
        <p:txBody>
          <a:bodyPr vert="horz" lIns="89995" tIns="44998" rIns="89995" bIns="44998" rtlCol="0" anchor="ctr">
            <a:noAutofit/>
          </a:bodyPr>
          <a:lstStyle/>
          <a:p>
            <a:pPr lvl="0"/>
            <a:r>
              <a:rPr lang="en-US" sz="78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1096" y="5131655"/>
            <a:ext cx="450094" cy="1039602"/>
          </a:xfrm>
          <a:prstGeom prst="rect">
            <a:avLst/>
          </a:prstGeom>
        </p:spPr>
        <p:txBody>
          <a:bodyPr vert="horz" lIns="89995" tIns="44998" rIns="89995" bIns="44998" rtlCol="0" anchor="ctr">
            <a:noAutofit/>
          </a:bodyPr>
          <a:lstStyle/>
          <a:p>
            <a:pPr lvl="0"/>
            <a:r>
              <a:rPr lang="en-US" sz="78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64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19" y="1083733"/>
            <a:ext cx="6241279" cy="5373511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9966" y="7134578"/>
            <a:ext cx="6247431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76" indent="0">
              <a:buFontTx/>
              <a:buNone/>
              <a:defRPr/>
            </a:lvl2pPr>
            <a:lvl3pPr marL="899952" indent="0">
              <a:buFontTx/>
              <a:buNone/>
              <a:defRPr/>
            </a:lvl3pPr>
            <a:lvl4pPr marL="1349929" indent="0">
              <a:buFontTx/>
              <a:buNone/>
              <a:defRPr/>
            </a:lvl4pPr>
            <a:lvl5pPr marL="179990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8048796"/>
            <a:ext cx="6247430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77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74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585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2879" y="1083734"/>
            <a:ext cx="963348" cy="933591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9968" y="1083734"/>
            <a:ext cx="5112952" cy="9335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9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01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4801544"/>
            <a:ext cx="6247430" cy="3247255"/>
          </a:xfrm>
        </p:spPr>
        <p:txBody>
          <a:bodyPr anchor="b"/>
          <a:lstStyle>
            <a:lvl1pPr algn="l">
              <a:defRPr sz="39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8048796"/>
            <a:ext cx="6247430" cy="1529600"/>
          </a:xfrm>
        </p:spPr>
        <p:txBody>
          <a:bodyPr anchor="t"/>
          <a:lstStyle>
            <a:lvl1pPr marL="0" indent="0" algn="l">
              <a:buNone/>
              <a:defRPr sz="1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38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9" y="1083733"/>
            <a:ext cx="6247429" cy="2348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970" y="3841047"/>
            <a:ext cx="3039321" cy="6899150"/>
          </a:xfrm>
        </p:spPr>
        <p:txBody>
          <a:bodyPr>
            <a:normAutofit/>
          </a:bodyPr>
          <a:lstStyle>
            <a:lvl1pPr>
              <a:defRPr sz="1772"/>
            </a:lvl1pPr>
            <a:lvl2pPr>
              <a:defRPr sz="1575"/>
            </a:lvl2pPr>
            <a:lvl3pPr>
              <a:defRPr sz="1378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8076" y="3841050"/>
            <a:ext cx="3039322" cy="6899152"/>
          </a:xfrm>
        </p:spPr>
        <p:txBody>
          <a:bodyPr>
            <a:normAutofit/>
          </a:bodyPr>
          <a:lstStyle>
            <a:lvl1pPr>
              <a:defRPr sz="1772"/>
            </a:lvl1pPr>
            <a:lvl2pPr>
              <a:defRPr sz="1575"/>
            </a:lvl2pPr>
            <a:lvl3pPr>
              <a:defRPr sz="1378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40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9" y="1083733"/>
            <a:ext cx="6247428" cy="23480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3841747"/>
            <a:ext cx="3041844" cy="1024466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968" y="4866216"/>
            <a:ext cx="3041844" cy="58739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5553" y="3841747"/>
            <a:ext cx="3041844" cy="1024466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5553" y="4866216"/>
            <a:ext cx="3041844" cy="58739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86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1083733"/>
            <a:ext cx="6247429" cy="2348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78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57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2664185"/>
            <a:ext cx="2746101" cy="2272828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854" y="915423"/>
            <a:ext cx="3332543" cy="98247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968" y="4937012"/>
            <a:ext cx="2746101" cy="45945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337482" indent="0">
              <a:buNone/>
              <a:defRPr sz="1033"/>
            </a:lvl2pPr>
            <a:lvl3pPr marL="674964" indent="0">
              <a:buNone/>
              <a:defRPr sz="886"/>
            </a:lvl3pPr>
            <a:lvl4pPr marL="1012447" indent="0">
              <a:buNone/>
              <a:defRPr sz="738"/>
            </a:lvl4pPr>
            <a:lvl5pPr marL="1349929" indent="0">
              <a:buNone/>
              <a:defRPr sz="738"/>
            </a:lvl5pPr>
            <a:lvl6pPr marL="1687411" indent="0">
              <a:buNone/>
              <a:defRPr sz="738"/>
            </a:lvl6pPr>
            <a:lvl7pPr marL="2024893" indent="0">
              <a:buNone/>
              <a:defRPr sz="738"/>
            </a:lvl7pPr>
            <a:lvl8pPr marL="2362375" indent="0">
              <a:buNone/>
              <a:defRPr sz="738"/>
            </a:lvl8pPr>
            <a:lvl9pPr marL="2699857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55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68" y="8534400"/>
            <a:ext cx="6247429" cy="100753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9968" y="1083733"/>
            <a:ext cx="6247429" cy="683683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76" indent="0">
              <a:buNone/>
              <a:defRPr sz="1575"/>
            </a:lvl2pPr>
            <a:lvl3pPr marL="899952" indent="0">
              <a:buNone/>
              <a:defRPr sz="1575"/>
            </a:lvl3pPr>
            <a:lvl4pPr marL="1349929" indent="0">
              <a:buNone/>
              <a:defRPr sz="1575"/>
            </a:lvl4pPr>
            <a:lvl5pPr marL="1799905" indent="0">
              <a:buNone/>
              <a:defRPr sz="1575"/>
            </a:lvl5pPr>
            <a:lvl6pPr marL="2249881" indent="0">
              <a:buNone/>
              <a:defRPr sz="1575"/>
            </a:lvl6pPr>
            <a:lvl7pPr marL="2699857" indent="0">
              <a:buNone/>
              <a:defRPr sz="1575"/>
            </a:lvl7pPr>
            <a:lvl8pPr marL="3149834" indent="0">
              <a:buNone/>
              <a:defRPr sz="1575"/>
            </a:lvl8pPr>
            <a:lvl9pPr marL="359981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968" y="9541934"/>
            <a:ext cx="6247429" cy="1198265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64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333" y="-15054"/>
            <a:ext cx="9026423" cy="12222107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969" y="1083733"/>
            <a:ext cx="6247428" cy="234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968" y="3841050"/>
            <a:ext cx="6247429" cy="68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9863" y="10740202"/>
            <a:ext cx="6733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E457-66B6-4D33-981D-CA7DEDC6C6B2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969" y="10740202"/>
            <a:ext cx="454993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42859" y="10740202"/>
            <a:ext cx="50453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fld id="{B080894F-8284-4B5E-A8E5-420C8DBC42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43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49976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82" indent="-337482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211" indent="-281235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941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917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893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869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846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822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798" indent="-224988" algn="l" defTabSz="449976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449976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25428C48-AF16-4CA2-8DE4-39BFF918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2" y="6464261"/>
            <a:ext cx="873919" cy="851795"/>
          </a:xfrm>
          <a:prstGeom prst="rect">
            <a:avLst/>
          </a:prstGeom>
        </p:spPr>
      </p:pic>
      <p:pic>
        <p:nvPicPr>
          <p:cNvPr id="32" name="Picture 31" descr="A blue letter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72D5136-6BE4-458C-A0FF-BFE8E1843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359" y1="74609" x2="44922" y2="63086"/>
                        <a14:foregroundMark x1="55469" y1="36328" x2="55078" y2="44531"/>
                        <a14:backgroundMark x1="11523" y1="13672" x2="27734" y2="86719"/>
                        <a14:backgroundMark x1="8008" y1="18164" x2="17773" y2="71484"/>
                        <a14:backgroundMark x1="17578" y1="29102" x2="28320" y2="87891"/>
                        <a14:backgroundMark x1="28320" y1="87891" x2="27930" y2="87891"/>
                        <a14:backgroundMark x1="3320" y1="7422" x2="19336" y2="53906"/>
                        <a14:backgroundMark x1="19336" y1="53906" x2="18945" y2="69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5" y="4358278"/>
            <a:ext cx="1025156" cy="10251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D2C6D2-F4C9-45DE-BEA0-709708B86DCB}"/>
              </a:ext>
            </a:extLst>
          </p:cNvPr>
          <p:cNvGrpSpPr/>
          <p:nvPr/>
        </p:nvGrpSpPr>
        <p:grpSpPr>
          <a:xfrm>
            <a:off x="2852066" y="5273041"/>
            <a:ext cx="4248268" cy="6468745"/>
            <a:chOff x="4478141" y="6094684"/>
            <a:chExt cx="3321691" cy="502345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E87403-B601-4650-8146-8B38E9FDFED1}"/>
                </a:ext>
              </a:extLst>
            </p:cNvPr>
            <p:cNvSpPr/>
            <p:nvPr/>
          </p:nvSpPr>
          <p:spPr>
            <a:xfrm>
              <a:off x="6000235" y="6237525"/>
              <a:ext cx="1119188" cy="2424114"/>
            </a:xfrm>
            <a:prstGeom prst="roundRect">
              <a:avLst>
                <a:gd name="adj" fmla="val 9026"/>
              </a:avLst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0AB3A181-18E8-445D-AB07-DCB449C69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27" b="99020" l="0" r="94853">
                          <a14:foregroundMark x1="46078" y1="83170" x2="5882" y2="21569"/>
                          <a14:foregroundMark x1="28922" y1="23856" x2="3676" y2="68791"/>
                          <a14:foregroundMark x1="3676" y1="68791" x2="9069" y2="77288"/>
                          <a14:foregroundMark x1="2206" y1="84641" x2="41912" y2="68464"/>
                          <a14:foregroundMark x1="41912" y1="68464" x2="45098" y2="62582"/>
                          <a14:foregroundMark x1="45098" y1="62582" x2="44853" y2="62582"/>
                          <a14:foregroundMark x1="34069" y1="25980" x2="36029" y2="15850"/>
                          <a14:foregroundMark x1="35539" y1="18954" x2="8088" y2="17974"/>
                          <a14:foregroundMark x1="8088" y1="17974" x2="490" y2="19444"/>
                          <a14:foregroundMark x1="33578" y1="20588" x2="54412" y2="18627"/>
                          <a14:foregroundMark x1="54412" y1="18627" x2="68627" y2="18791"/>
                          <a14:foregroundMark x1="68627" y1="18791" x2="79167" y2="21895"/>
                          <a14:foregroundMark x1="79167" y1="21895" x2="81373" y2="28431"/>
                          <a14:foregroundMark x1="81373" y1="28431" x2="77941" y2="35458"/>
                          <a14:foregroundMark x1="77941" y1="35458" x2="71569" y2="28105"/>
                          <a14:foregroundMark x1="71569" y1="28105" x2="71814" y2="24837"/>
                          <a14:foregroundMark x1="67892" y1="31373" x2="77696" y2="41503"/>
                          <a14:foregroundMark x1="77696" y1="41503" x2="80882" y2="48856"/>
                          <a14:foregroundMark x1="80882" y1="48856" x2="80147" y2="52451"/>
                          <a14:foregroundMark x1="14706" y1="32190" x2="13480" y2="42974"/>
                          <a14:foregroundMark x1="13480" y1="42974" x2="4167" y2="57843"/>
                          <a14:foregroundMark x1="4657" y1="55229" x2="4412" y2="28595"/>
                          <a14:foregroundMark x1="4412" y1="28595" x2="0" y2="23203"/>
                          <a14:foregroundMark x1="0" y1="23203" x2="0" y2="23203"/>
                          <a14:foregroundMark x1="33088" y1="33170" x2="21078" y2="50980"/>
                          <a14:foregroundMark x1="21078" y1="50980" x2="22794" y2="65523"/>
                          <a14:foregroundMark x1="22794" y1="65523" x2="22059" y2="66503"/>
                          <a14:foregroundMark x1="22059" y1="94281" x2="34559" y2="82190"/>
                          <a14:foregroundMark x1="20343" y1="80719" x2="31127" y2="80719"/>
                          <a14:foregroundMark x1="31127" y1="80719" x2="39951" y2="82190"/>
                          <a14:foregroundMark x1="39951" y1="82190" x2="41667" y2="84477"/>
                          <a14:foregroundMark x1="15441" y1="86275" x2="1716" y2="87418"/>
                          <a14:foregroundMark x1="14461" y1="91830" x2="26225" y2="99183"/>
                          <a14:foregroundMark x1="32843" y1="95098" x2="52206" y2="72222"/>
                          <a14:foregroundMark x1="52451" y1="77124" x2="45098" y2="97386"/>
                          <a14:foregroundMark x1="94853" y1="97059" x2="90441" y2="69608"/>
                          <a14:foregroundMark x1="90441" y1="69608" x2="87255" y2="61928"/>
                          <a14:foregroundMark x1="87255" y1="61928" x2="87010" y2="61765"/>
                          <a14:foregroundMark x1="78186" y1="53595" x2="79902" y2="79739"/>
                          <a14:foregroundMark x1="79657" y1="81536" x2="90686" y2="94608"/>
                          <a14:foregroundMark x1="96569" y1="93791" x2="91912" y2="79248"/>
                          <a14:foregroundMark x1="91912" y1="79248" x2="95343" y2="65359"/>
                          <a14:foregroundMark x1="95343" y1="65359" x2="90931" y2="53595"/>
                          <a14:foregroundMark x1="6618" y1="14542" x2="5147" y2="2941"/>
                          <a14:foregroundMark x1="5147" y1="2941" x2="16422" y2="1471"/>
                          <a14:foregroundMark x1="16422" y1="1471" x2="57353" y2="6209"/>
                          <a14:foregroundMark x1="57353" y1="6209" x2="57843" y2="6373"/>
                          <a14:foregroundMark x1="37990" y1="4248" x2="54657" y2="3268"/>
                          <a14:foregroundMark x1="54657" y1="3268" x2="62500" y2="327"/>
                          <a14:foregroundMark x1="62500" y1="327" x2="62500" y2="3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7" r="18823"/>
            <a:stretch/>
          </p:blipFill>
          <p:spPr>
            <a:xfrm>
              <a:off x="4478141" y="6094684"/>
              <a:ext cx="3321691" cy="502345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0AD863B-BB2E-48E8-BC42-A8B50527DD91}"/>
              </a:ext>
            </a:extLst>
          </p:cNvPr>
          <p:cNvSpPr/>
          <p:nvPr/>
        </p:nvSpPr>
        <p:spPr>
          <a:xfrm>
            <a:off x="-129540" y="10264140"/>
            <a:ext cx="9387840" cy="2133600"/>
          </a:xfrm>
          <a:prstGeom prst="rect">
            <a:avLst/>
          </a:prstGeom>
          <a:solidFill>
            <a:srgbClr val="53C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5" name="Picture 2" descr="Linguagem KOTLIN - fantástica ! - Laboratorio de Garagem (arduino,  eletrônica, robotica, hacking)">
            <a:extLst>
              <a:ext uri="{FF2B5EF4-FFF2-40B4-BE49-F238E27FC236}">
                <a16:creationId xmlns:a16="http://schemas.microsoft.com/office/drawing/2014/main" id="{71C49E15-61EB-4962-B507-C85AC9B2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1" y="8841616"/>
            <a:ext cx="1591469" cy="4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anner">
            <a:extLst>
              <a:ext uri="{FF2B5EF4-FFF2-40B4-BE49-F238E27FC236}">
                <a16:creationId xmlns:a16="http://schemas.microsoft.com/office/drawing/2014/main" id="{AE6BB04F-310F-448C-B152-25CE5E73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08" y="8833372"/>
            <a:ext cx="1988182" cy="4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SQLite – Wikipédia, a enciclopédia livre">
            <a:extLst>
              <a:ext uri="{FF2B5EF4-FFF2-40B4-BE49-F238E27FC236}">
                <a16:creationId xmlns:a16="http://schemas.microsoft.com/office/drawing/2014/main" id="{91E56467-967F-4E60-A80B-2AFB73DC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4" y="7888340"/>
            <a:ext cx="1434394" cy="68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&#10;&#10;Description automatically generated">
            <a:extLst>
              <a:ext uri="{FF2B5EF4-FFF2-40B4-BE49-F238E27FC236}">
                <a16:creationId xmlns:a16="http://schemas.microsoft.com/office/drawing/2014/main" id="{5CA8F78F-6E53-43B8-BCDB-22749DE8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28" y="9332530"/>
            <a:ext cx="753031" cy="7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8" descr="Ficheiro:Android new logo 2019.svg – Wikipédia, a enciclopédia livre">
            <a:extLst>
              <a:ext uri="{FF2B5EF4-FFF2-40B4-BE49-F238E27FC236}">
                <a16:creationId xmlns:a16="http://schemas.microsoft.com/office/drawing/2014/main" id="{2D859602-AD42-4220-B5FD-CF1058608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63" y="8252661"/>
            <a:ext cx="1868672" cy="28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FA83CFA-7754-44AB-9F2E-D48EB039B7DA}"/>
              </a:ext>
            </a:extLst>
          </p:cNvPr>
          <p:cNvGrpSpPr/>
          <p:nvPr/>
        </p:nvGrpSpPr>
        <p:grpSpPr>
          <a:xfrm>
            <a:off x="558800" y="533401"/>
            <a:ext cx="4876800" cy="2032413"/>
            <a:chOff x="558800" y="533400"/>
            <a:chExt cx="5410200" cy="22021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09FCB-2CB0-4302-9EE7-B8374D8EDEAA}"/>
                </a:ext>
              </a:extLst>
            </p:cNvPr>
            <p:cNvSpPr txBox="1"/>
            <p:nvPr/>
          </p:nvSpPr>
          <p:spPr>
            <a:xfrm>
              <a:off x="558800" y="533400"/>
              <a:ext cx="5410200" cy="201753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1500" b="1" dirty="0"/>
                <a:t>5GQos</a:t>
              </a:r>
              <a:endParaRPr lang="pt-PT" sz="1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293442-73A2-46A6-8D6B-B2CFBB67E95F}"/>
                </a:ext>
              </a:extLst>
            </p:cNvPr>
            <p:cNvSpPr txBox="1"/>
            <p:nvPr/>
          </p:nvSpPr>
          <p:spPr>
            <a:xfrm>
              <a:off x="1622836" y="2335352"/>
              <a:ext cx="3282127" cy="4001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ISEL 5G </a:t>
              </a:r>
              <a:r>
                <a:rPr lang="pt-PT" dirty="0" err="1"/>
                <a:t>Quality</a:t>
              </a:r>
              <a:r>
                <a:rPr lang="pt-PT" dirty="0"/>
                <a:t> </a:t>
              </a:r>
              <a:r>
                <a:rPr lang="pt-PT" dirty="0" err="1"/>
                <a:t>of</a:t>
              </a:r>
              <a:r>
                <a:rPr lang="pt-PT" dirty="0"/>
                <a:t> </a:t>
              </a:r>
              <a:r>
                <a:rPr lang="pt-PT" dirty="0" err="1"/>
                <a:t>Service</a:t>
              </a:r>
              <a:endParaRPr lang="pt-PT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87FE8C5-03DD-491F-811D-D297F8AF397C}"/>
              </a:ext>
            </a:extLst>
          </p:cNvPr>
          <p:cNvSpPr txBox="1"/>
          <p:nvPr/>
        </p:nvSpPr>
        <p:spPr>
          <a:xfrm>
            <a:off x="1196940" y="3650390"/>
            <a:ext cx="318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Recolha de parâmetros rádio</a:t>
            </a: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6FC7F7C2-69A3-4D65-AB2D-EBC8923F6E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7" y="3361730"/>
            <a:ext cx="946653" cy="946653"/>
          </a:xfrm>
          <a:prstGeom prst="rect">
            <a:avLst/>
          </a:prstGeom>
        </p:spPr>
      </p:pic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4029F1B-9750-4C83-BA30-48BACC20C079}"/>
              </a:ext>
            </a:extLst>
          </p:cNvPr>
          <p:cNvSpPr/>
          <p:nvPr/>
        </p:nvSpPr>
        <p:spPr>
          <a:xfrm>
            <a:off x="288131" y="4438659"/>
            <a:ext cx="873919" cy="864395"/>
          </a:xfrm>
          <a:prstGeom prst="flowChartConnector">
            <a:avLst/>
          </a:prstGeom>
          <a:noFill/>
          <a:ln w="5715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2634AA-9F25-4DF8-A985-CD8442348EFF}"/>
              </a:ext>
            </a:extLst>
          </p:cNvPr>
          <p:cNvSpPr txBox="1"/>
          <p:nvPr/>
        </p:nvSpPr>
        <p:spPr>
          <a:xfrm>
            <a:off x="1236191" y="4547690"/>
            <a:ext cx="340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Recolha de qualidade da rede móvel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68A235-095F-496D-A496-EB738610A544}"/>
              </a:ext>
            </a:extLst>
          </p:cNvPr>
          <p:cNvSpPr txBox="1"/>
          <p:nvPr/>
        </p:nvSpPr>
        <p:spPr>
          <a:xfrm>
            <a:off x="1992675" y="10980014"/>
            <a:ext cx="3168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Licenciatura em Engenharia Informática e de Computadores</a:t>
            </a:r>
          </a:p>
          <a:p>
            <a:pPr algn="ctr"/>
            <a:endParaRPr lang="pt-PT" sz="1200" dirty="0"/>
          </a:p>
          <a:p>
            <a:pPr algn="ctr"/>
            <a:r>
              <a:rPr lang="pt-PT" sz="1200" dirty="0"/>
              <a:t>Projeto e Seminário</a:t>
            </a:r>
          </a:p>
          <a:p>
            <a:pPr algn="ctr"/>
            <a:r>
              <a:rPr lang="pt-PT" sz="1200" dirty="0"/>
              <a:t>Verão 20/21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55BC85-B0CD-4E61-A344-328669026851}"/>
              </a:ext>
            </a:extLst>
          </p:cNvPr>
          <p:cNvSpPr txBox="1"/>
          <p:nvPr/>
        </p:nvSpPr>
        <p:spPr>
          <a:xfrm>
            <a:off x="5073650" y="10471001"/>
            <a:ext cx="37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Autores </a:t>
            </a:r>
          </a:p>
          <a:p>
            <a:r>
              <a:rPr lang="pt-PT" sz="1200" dirty="0"/>
              <a:t>Afonso Nobre			Ricardo Silva</a:t>
            </a:r>
          </a:p>
          <a:p>
            <a:r>
              <a:rPr lang="pt-PT" sz="1200" dirty="0"/>
              <a:t>a44777@alunos.isel.pt	a44837@alunos.isel.pt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853510-C866-4B56-B9B4-C3DF7C8F7DB8}"/>
              </a:ext>
            </a:extLst>
          </p:cNvPr>
          <p:cNvSpPr txBox="1"/>
          <p:nvPr/>
        </p:nvSpPr>
        <p:spPr>
          <a:xfrm>
            <a:off x="3123443" y="15755589"/>
            <a:ext cx="214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Orientadores</a:t>
            </a:r>
          </a:p>
          <a:p>
            <a:r>
              <a:rPr lang="pt-PT" sz="1200" dirty="0"/>
              <a:t>José Simão   			 Nuno Cota</a:t>
            </a:r>
          </a:p>
          <a:p>
            <a:endParaRPr lang="pt-PT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B3C30C-43A4-40B1-B9EA-223EA2C4C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4" t="28680" r="15818" b="16097"/>
          <a:stretch/>
        </p:blipFill>
        <p:spPr bwMode="auto">
          <a:xfrm>
            <a:off x="-129539" y="10580752"/>
            <a:ext cx="2537106" cy="16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E45D221-D405-430B-B652-253A4C4189B6}"/>
              </a:ext>
            </a:extLst>
          </p:cNvPr>
          <p:cNvSpPr txBox="1"/>
          <p:nvPr/>
        </p:nvSpPr>
        <p:spPr>
          <a:xfrm>
            <a:off x="5073650" y="11327180"/>
            <a:ext cx="37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Orientadores </a:t>
            </a:r>
          </a:p>
          <a:p>
            <a:r>
              <a:rPr lang="pt-PT" sz="1200" dirty="0"/>
              <a:t>José Simão			Nuno Cota</a:t>
            </a:r>
          </a:p>
          <a:p>
            <a:r>
              <a:rPr lang="pt-PT" sz="1200" dirty="0"/>
              <a:t>jose-.simao@isel.pt		nuno.cota@isel.pt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E1B236CA-9544-493D-9B08-23234C1163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9" y="5548990"/>
            <a:ext cx="683144" cy="64466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8D742BE-F3DB-43F5-BBA3-9D709EEFAB13}"/>
              </a:ext>
            </a:extLst>
          </p:cNvPr>
          <p:cNvSpPr txBox="1"/>
          <p:nvPr/>
        </p:nvSpPr>
        <p:spPr>
          <a:xfrm>
            <a:off x="1236191" y="5567042"/>
            <a:ext cx="299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Realização de sessões de teste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1D8A719F-FC27-4FB4-9F1E-A629BA682040}"/>
              </a:ext>
            </a:extLst>
          </p:cNvPr>
          <p:cNvSpPr/>
          <p:nvPr/>
        </p:nvSpPr>
        <p:spPr>
          <a:xfrm>
            <a:off x="288131" y="5458011"/>
            <a:ext cx="873919" cy="864395"/>
          </a:xfrm>
          <a:prstGeom prst="flowChartConnector">
            <a:avLst/>
          </a:prstGeom>
          <a:noFill/>
          <a:ln w="5715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F1179B-6AF4-4CB7-8667-838197FFCCBE}"/>
              </a:ext>
            </a:extLst>
          </p:cNvPr>
          <p:cNvSpPr/>
          <p:nvPr/>
        </p:nvSpPr>
        <p:spPr>
          <a:xfrm>
            <a:off x="279646" y="6467475"/>
            <a:ext cx="895350" cy="864395"/>
          </a:xfrm>
          <a:prstGeom prst="flowChartConnector">
            <a:avLst/>
          </a:prstGeom>
          <a:noFill/>
          <a:ln w="5715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noFill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877C36-B4D4-403C-8876-B4A5E1F74735}"/>
              </a:ext>
            </a:extLst>
          </p:cNvPr>
          <p:cNvSpPr/>
          <p:nvPr/>
        </p:nvSpPr>
        <p:spPr>
          <a:xfrm>
            <a:off x="1213529" y="6438035"/>
            <a:ext cx="136649" cy="90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0CDF41-3952-4066-8D8C-C7BEB2C87F21}"/>
              </a:ext>
            </a:extLst>
          </p:cNvPr>
          <p:cNvSpPr txBox="1"/>
          <p:nvPr/>
        </p:nvSpPr>
        <p:spPr>
          <a:xfrm>
            <a:off x="1236191" y="6699356"/>
            <a:ext cx="299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Execução de </a:t>
            </a:r>
            <a:r>
              <a:rPr lang="pt-PT" i="1" dirty="0" err="1"/>
              <a:t>pings</a:t>
            </a:r>
            <a:endParaRPr lang="pt-PT" i="1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A56C47-8B0B-4E1B-80F2-07B93FC0431B}"/>
              </a:ext>
            </a:extLst>
          </p:cNvPr>
          <p:cNvCxnSpPr>
            <a:cxnSpLocks/>
          </p:cNvCxnSpPr>
          <p:nvPr/>
        </p:nvCxnSpPr>
        <p:spPr>
          <a:xfrm flipV="1">
            <a:off x="6996113" y="9596438"/>
            <a:ext cx="206178" cy="2506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76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92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afonso nobre</dc:creator>
  <cp:lastModifiedBy>afonso nobre</cp:lastModifiedBy>
  <cp:revision>12</cp:revision>
  <dcterms:created xsi:type="dcterms:W3CDTF">2021-05-22T15:35:17Z</dcterms:created>
  <dcterms:modified xsi:type="dcterms:W3CDTF">2021-05-22T17:30:42Z</dcterms:modified>
</cp:coreProperties>
</file>