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83BC3CC-BECB-4EB9-A7C8-85972E772A57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880C9D9-2477-4696-9376-C922EAD71C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165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294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3207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‹#›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516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0054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8543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5743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6534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70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539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263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732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02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722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06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57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C3CC-BECB-4EB9-A7C8-85972E772A57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C9D9-2477-4696-9376-C922EAD71C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180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BC3CC-BECB-4EB9-A7C8-85972E772A57}" type="datetimeFigureOut">
              <a:rPr lang="pt-PT" smtClean="0"/>
              <a:t>22/05/2021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C9D9-2477-4696-9376-C922EAD71C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0374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discordapp.net/attachments/807380612104192030/832016420187144212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668" y="412537"/>
            <a:ext cx="3801248" cy="500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09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90" y="1478570"/>
            <a:ext cx="3267847" cy="435712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36515" y="0"/>
            <a:ext cx="9905998" cy="1478570"/>
          </a:xfrm>
        </p:spPr>
        <p:txBody>
          <a:bodyPr/>
          <a:lstStyle/>
          <a:p>
            <a:pPr algn="ctr"/>
            <a:r>
              <a:rPr lang="pt-PT" dirty="0"/>
              <a:t>Perguntas</a:t>
            </a:r>
          </a:p>
        </p:txBody>
      </p:sp>
    </p:spTree>
    <p:extLst>
      <p:ext uri="{BB962C8B-B14F-4D97-AF65-F5344CB8AC3E}">
        <p14:creationId xmlns:p14="http://schemas.microsoft.com/office/powerpoint/2010/main" val="98829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PT" dirty="0"/>
              <a:t>O que é o Projeto ?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3" y="1478570"/>
            <a:ext cx="9905999" cy="3541714"/>
          </a:xfrm>
        </p:spPr>
        <p:txBody>
          <a:bodyPr>
            <a:normAutofit fontScale="92500"/>
          </a:bodyPr>
          <a:lstStyle/>
          <a:p>
            <a:r>
              <a:rPr lang="pt-PT" dirty="0"/>
              <a:t>Este projeto trata-se de uma aplicação mobile de medição de redes 5G.</a:t>
            </a:r>
          </a:p>
          <a:p>
            <a:r>
              <a:rPr lang="pt-PT" dirty="0"/>
              <a:t>Esta aplicação foi pensada como forma de complemento a um sistema já existente desenvolvido por integrantes do ISEL. O mesmo continha apenas equipamentos grandes e de pouca mobilidade, normalmente instalados em veículos.</a:t>
            </a:r>
          </a:p>
          <a:p>
            <a:r>
              <a:rPr lang="pt-PT" dirty="0"/>
              <a:t>Embora o dispositivo móvel não seja tão completo quanto os seus predecessores, irá oferecer mais mobilidade e conseguirá ajudar na recolha de alguma informação.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208" y="4559318"/>
            <a:ext cx="3154407" cy="179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8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pt-PT" dirty="0"/>
              <a:t>Finalidade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1" y="1478570"/>
            <a:ext cx="9905999" cy="35417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PT" dirty="0"/>
              <a:t>A aplicação tem como objetivos:</a:t>
            </a:r>
          </a:p>
          <a:p>
            <a:r>
              <a:rPr lang="pt-PT" dirty="0"/>
              <a:t>Recolha de parâmetros rádio, cobertura da internet e localização do dispositivo.</a:t>
            </a:r>
          </a:p>
          <a:p>
            <a:r>
              <a:rPr lang="pt-PT" dirty="0"/>
              <a:t>Notificar a </a:t>
            </a:r>
            <a:r>
              <a:rPr lang="pt-PT" i="1" dirty="0"/>
              <a:t>API</a:t>
            </a:r>
            <a:r>
              <a:rPr lang="pt-PT" dirty="0"/>
              <a:t> disponibilizada da recolha realizada.</a:t>
            </a:r>
          </a:p>
          <a:p>
            <a:r>
              <a:rPr lang="pt-PT" dirty="0"/>
              <a:t>Possibilidade de realizar testes conforme o que a </a:t>
            </a:r>
            <a:r>
              <a:rPr lang="pt-PT" i="1" dirty="0"/>
              <a:t>API</a:t>
            </a:r>
            <a:r>
              <a:rPr lang="pt-PT" dirty="0"/>
              <a:t> precisa.</a:t>
            </a:r>
          </a:p>
          <a:p>
            <a:r>
              <a:rPr lang="pt-PT" dirty="0"/>
              <a:t>Dependendo do tempo de implementação poderão ser implementados mais requisitos como o </a:t>
            </a:r>
            <a:r>
              <a:rPr lang="pt-PT" i="1" dirty="0" err="1"/>
              <a:t>ping</a:t>
            </a:r>
            <a:r>
              <a:rPr lang="pt-PT" dirty="0"/>
              <a:t>, troca de ficheiros via </a:t>
            </a:r>
            <a:r>
              <a:rPr lang="pt-PT" i="1" dirty="0"/>
              <a:t>FTP</a:t>
            </a:r>
            <a:r>
              <a:rPr lang="pt-PT" dirty="0"/>
              <a:t> e cálculo da velocidade de </a:t>
            </a:r>
            <a:r>
              <a:rPr lang="pt-PT" i="1" dirty="0"/>
              <a:t>upload</a:t>
            </a:r>
            <a:r>
              <a:rPr lang="pt-PT" dirty="0"/>
              <a:t> e </a:t>
            </a:r>
            <a:r>
              <a:rPr lang="pt-PT" i="1" dirty="0"/>
              <a:t>download</a:t>
            </a:r>
            <a:r>
              <a:rPr lang="pt-PT" dirty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5301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PT" dirty="0"/>
              <a:t>Visão Geral Solução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3" y="1314114"/>
            <a:ext cx="9757246" cy="3546511"/>
          </a:xfrm>
        </p:spPr>
        <p:txBody>
          <a:bodyPr>
            <a:normAutofit/>
          </a:bodyPr>
          <a:lstStyle/>
          <a:p>
            <a:r>
              <a:rPr lang="pt-PT" dirty="0"/>
              <a:t>Presentemente a solução desenvolvida contém 3 componentes.</a:t>
            </a:r>
          </a:p>
          <a:p>
            <a:pPr lvl="1"/>
            <a:r>
              <a:rPr lang="pt-PT" i="1" dirty="0"/>
              <a:t>On Board Unit </a:t>
            </a:r>
            <a:r>
              <a:rPr lang="pt-PT" dirty="0"/>
              <a:t>(OBU) – Sonda instalada em veículos com o objetivo de gerar tráfego de forma a recolher medições em diferentes pontos do mapa de uma área.</a:t>
            </a:r>
          </a:p>
          <a:p>
            <a:pPr lvl="1"/>
            <a:r>
              <a:rPr lang="pt-PT" i="1" dirty="0"/>
              <a:t>Fixed Side Units </a:t>
            </a:r>
            <a:r>
              <a:rPr lang="pt-PT" dirty="0"/>
              <a:t>(FSU) – Software instalado em servidores espalhados por Portugal e Espanha. Este componente tem como objetivo gerar tráfego e recolher os resultados da qualidade da internet, </a:t>
            </a:r>
            <a:r>
              <a:rPr lang="pt-PT" i="1" dirty="0"/>
              <a:t>download</a:t>
            </a:r>
            <a:r>
              <a:rPr lang="pt-PT" dirty="0"/>
              <a:t> e </a:t>
            </a:r>
            <a:r>
              <a:rPr lang="pt-PT" i="1" dirty="0"/>
              <a:t>upload</a:t>
            </a:r>
            <a:r>
              <a:rPr lang="pt-PT" dirty="0"/>
              <a:t>.</a:t>
            </a:r>
          </a:p>
          <a:p>
            <a:pPr lvl="1"/>
            <a:r>
              <a:rPr lang="pt-PT" i="1" dirty="0"/>
              <a:t>Management System </a:t>
            </a:r>
            <a:r>
              <a:rPr lang="pt-PT" dirty="0"/>
              <a:t>– Sistema responsável por receber, processar e disponibilizar toda a informação recolhida dos componentes anteriores durante os testes.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226" y="4581082"/>
            <a:ext cx="2568372" cy="218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3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09DD9D-719A-466A-82F7-ECBFEAC980B5}"/>
              </a:ext>
            </a:extLst>
          </p:cNvPr>
          <p:cNvSpPr txBox="1"/>
          <p:nvPr/>
        </p:nvSpPr>
        <p:spPr>
          <a:xfrm>
            <a:off x="8296031" y="1913200"/>
            <a:ext cx="1894115" cy="3638939"/>
          </a:xfrm>
          <a:prstGeom prst="rect">
            <a:avLst/>
          </a:prstGeom>
          <a:solidFill>
            <a:schemeClr val="tx1">
              <a:lumMod val="8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4" name="Picture 3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2655CE9D-75FE-4179-B1A9-7F6B47D7C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99" y="1768876"/>
            <a:ext cx="4842312" cy="392758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pt-PT" dirty="0"/>
              <a:t>Arquitetura e Aspetos Técnicos</a:t>
            </a:r>
          </a:p>
        </p:txBody>
      </p:sp>
      <p:sp>
        <p:nvSpPr>
          <p:cNvPr id="24" name="Marcador de Posição de Conteúdo 2"/>
          <p:cNvSpPr txBox="1">
            <a:spLocks/>
          </p:cNvSpPr>
          <p:nvPr/>
        </p:nvSpPr>
        <p:spPr>
          <a:xfrm>
            <a:off x="1141412" y="1161535"/>
            <a:ext cx="6297356" cy="5272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  <p:sp>
        <p:nvSpPr>
          <p:cNvPr id="25" name="Marcador de Posição de Conteúdo 2"/>
          <p:cNvSpPr txBox="1">
            <a:spLocks/>
          </p:cNvSpPr>
          <p:nvPr/>
        </p:nvSpPr>
        <p:spPr>
          <a:xfrm>
            <a:off x="1141412" y="1183884"/>
            <a:ext cx="6297356" cy="5455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/>
              <a:t>Existem 2 atividades:</a:t>
            </a:r>
          </a:p>
          <a:p>
            <a:pPr lvl="1"/>
            <a:r>
              <a:rPr lang="pt-PT" sz="1600" dirty="0"/>
              <a:t>Login </a:t>
            </a:r>
          </a:p>
          <a:p>
            <a:pPr lvl="1"/>
            <a:r>
              <a:rPr lang="pt-PT" sz="1600" dirty="0"/>
              <a:t>Detentora da lógica da aplicação de fragmentos.</a:t>
            </a:r>
          </a:p>
          <a:p>
            <a:r>
              <a:rPr lang="pt-PT" sz="2000" dirty="0"/>
              <a:t>Cada fragmento tem acesso ao </a:t>
            </a:r>
            <a:r>
              <a:rPr lang="pt-PT" sz="2000" i="1" dirty="0" err="1"/>
              <a:t>viewmodel</a:t>
            </a:r>
            <a:r>
              <a:rPr lang="pt-PT" sz="2000" dirty="0"/>
              <a:t> e se preciso poderá também gerar uma instância de </a:t>
            </a:r>
            <a:r>
              <a:rPr lang="pt-PT" sz="2000" i="1" dirty="0"/>
              <a:t>job</a:t>
            </a:r>
            <a:r>
              <a:rPr lang="pt-PT" sz="2000" dirty="0"/>
              <a:t> </a:t>
            </a:r>
            <a:r>
              <a:rPr lang="pt-PT" sz="2000" i="1" dirty="0" err="1"/>
              <a:t>scheduler</a:t>
            </a:r>
            <a:r>
              <a:rPr lang="pt-PT" sz="2000" dirty="0"/>
              <a:t>.</a:t>
            </a:r>
          </a:p>
          <a:p>
            <a:r>
              <a:rPr lang="pt-PT" sz="2000" dirty="0"/>
              <a:t>O </a:t>
            </a:r>
            <a:r>
              <a:rPr lang="pt-PT" sz="2000" i="1" dirty="0" err="1"/>
              <a:t>viewmodel</a:t>
            </a:r>
            <a:r>
              <a:rPr lang="pt-PT" sz="2000" dirty="0"/>
              <a:t> é a ponte de comunicação entre o fragmento e a base de dados. Pela observação do retorno de algumas das suas funções, é possível obter os valores dos dados</a:t>
            </a:r>
          </a:p>
          <a:p>
            <a:r>
              <a:rPr lang="pt-PT" sz="2000" dirty="0"/>
              <a:t>Existe apenas um </a:t>
            </a:r>
            <a:r>
              <a:rPr lang="pt-PT" sz="2000" i="1" dirty="0"/>
              <a:t>job</a:t>
            </a:r>
            <a:r>
              <a:rPr lang="pt-PT" sz="2000" dirty="0"/>
              <a:t> </a:t>
            </a:r>
            <a:r>
              <a:rPr lang="pt-PT" sz="2000" i="1" dirty="0" err="1"/>
              <a:t>scheduler</a:t>
            </a:r>
            <a:r>
              <a:rPr lang="pt-PT" sz="2000" dirty="0"/>
              <a:t>, que contém diversos trabalhos. Este é responsável por executar cada um.</a:t>
            </a:r>
          </a:p>
          <a:p>
            <a:r>
              <a:rPr lang="pt-PT" sz="2000" i="1" dirty="0"/>
              <a:t>A </a:t>
            </a:r>
            <a:r>
              <a:rPr lang="pt-PT" sz="2000" i="1" dirty="0" err="1"/>
              <a:t>layer</a:t>
            </a:r>
            <a:r>
              <a:rPr lang="pt-PT" sz="2000" i="1" dirty="0"/>
              <a:t> de</a:t>
            </a:r>
            <a:r>
              <a:rPr lang="pt-PT" sz="2000" dirty="0"/>
              <a:t> </a:t>
            </a:r>
            <a:r>
              <a:rPr lang="pt-PT" sz="2000" i="1" dirty="0" err="1"/>
              <a:t>Services</a:t>
            </a:r>
            <a:r>
              <a:rPr lang="pt-PT" sz="2000" dirty="0"/>
              <a:t> tem como função comunicar com a </a:t>
            </a:r>
            <a:r>
              <a:rPr lang="pt-PT" sz="2000" i="1" dirty="0"/>
              <a:t>API</a:t>
            </a:r>
            <a:r>
              <a:rPr lang="pt-PT" sz="2000" dirty="0"/>
              <a:t> já existente para reportar os resultados dos testes.</a:t>
            </a:r>
          </a:p>
        </p:txBody>
      </p:sp>
    </p:spTree>
    <p:extLst>
      <p:ext uri="{BB962C8B-B14F-4D97-AF65-F5344CB8AC3E}">
        <p14:creationId xmlns:p14="http://schemas.microsoft.com/office/powerpoint/2010/main" val="356028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PT" dirty="0"/>
              <a:t>O que está Feito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3" y="1478570"/>
            <a:ext cx="9905999" cy="3541714"/>
          </a:xfrm>
        </p:spPr>
        <p:txBody>
          <a:bodyPr/>
          <a:lstStyle/>
          <a:p>
            <a:r>
              <a:rPr lang="pt-PT" dirty="0"/>
              <a:t>Recolha de parâmetros Rádio;</a:t>
            </a:r>
          </a:p>
          <a:p>
            <a:r>
              <a:rPr lang="pt-PT" dirty="0"/>
              <a:t>Recolha de cobertura de internet;</a:t>
            </a:r>
          </a:p>
          <a:p>
            <a:r>
              <a:rPr lang="pt-PT" dirty="0"/>
              <a:t>Recolha da localização do dispositivo;</a:t>
            </a:r>
          </a:p>
          <a:p>
            <a:r>
              <a:rPr lang="pt-PT" dirty="0"/>
              <a:t>Modelo de acesso à base de dados;</a:t>
            </a:r>
          </a:p>
          <a:p>
            <a:r>
              <a:rPr lang="pt-PT" dirty="0"/>
              <a:t>Interface de utilizador (beta);</a:t>
            </a:r>
          </a:p>
          <a:p>
            <a:pPr marL="0" indent="0">
              <a:buNone/>
            </a:pPr>
            <a:r>
              <a:rPr lang="pt-PT" dirty="0"/>
              <a:t> (colocar vídeo da </a:t>
            </a:r>
            <a:r>
              <a:rPr lang="pt-PT" dirty="0" err="1"/>
              <a:t>app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181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pt-PT" dirty="0"/>
              <a:t>O que falta fazer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3541714"/>
          </a:xfrm>
        </p:spPr>
        <p:txBody>
          <a:bodyPr/>
          <a:lstStyle/>
          <a:p>
            <a:r>
              <a:rPr lang="pt-PT" dirty="0"/>
              <a:t>Comunicação com </a:t>
            </a:r>
            <a:r>
              <a:rPr lang="pt-PT" i="1" dirty="0"/>
              <a:t>API</a:t>
            </a:r>
            <a:r>
              <a:rPr lang="pt-PT" dirty="0"/>
              <a:t> (está feito apenas o Login)</a:t>
            </a:r>
          </a:p>
          <a:p>
            <a:r>
              <a:rPr lang="pt-PT" dirty="0"/>
              <a:t>Arquitetar a melhor forma de realizar testes sem intervenção do utilizador e reportá-los à </a:t>
            </a:r>
            <a:r>
              <a:rPr lang="pt-PT" i="1" dirty="0"/>
              <a:t>API</a:t>
            </a:r>
            <a:r>
              <a:rPr lang="pt-PT" dirty="0"/>
              <a:t>.</a:t>
            </a:r>
          </a:p>
          <a:p>
            <a:r>
              <a:rPr lang="pt-PT" dirty="0"/>
              <a:t>Implementar requisitos funcionais extra:</a:t>
            </a:r>
          </a:p>
          <a:p>
            <a:pPr lvl="1"/>
            <a:r>
              <a:rPr lang="pt-PT" i="1" dirty="0" err="1"/>
              <a:t>Ping</a:t>
            </a:r>
            <a:endParaRPr lang="pt-PT" i="1" dirty="0"/>
          </a:p>
          <a:p>
            <a:pPr lvl="1"/>
            <a:r>
              <a:rPr lang="pt-PT" dirty="0"/>
              <a:t>Troca de ficheiros via </a:t>
            </a:r>
            <a:r>
              <a:rPr lang="pt-PT" i="1" dirty="0"/>
              <a:t>FTP</a:t>
            </a:r>
          </a:p>
          <a:p>
            <a:pPr lvl="1"/>
            <a:r>
              <a:rPr lang="pt-PT" dirty="0"/>
              <a:t>Calcular velocidade de </a:t>
            </a:r>
            <a:r>
              <a:rPr lang="pt-PT" i="1" dirty="0"/>
              <a:t>upload</a:t>
            </a:r>
            <a:r>
              <a:rPr lang="pt-PT" dirty="0"/>
              <a:t> e </a:t>
            </a:r>
            <a:r>
              <a:rPr lang="pt-PT" i="1" dirty="0"/>
              <a:t>download</a:t>
            </a:r>
            <a:r>
              <a:rPr lang="pt-PT" dirty="0"/>
              <a:t>.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7986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pt-PT" dirty="0"/>
              <a:t>Dificuldades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1" y="1478570"/>
            <a:ext cx="9905999" cy="3541714"/>
          </a:xfrm>
        </p:spPr>
        <p:txBody>
          <a:bodyPr/>
          <a:lstStyle/>
          <a:p>
            <a:r>
              <a:rPr lang="pt-PT" dirty="0"/>
              <a:t>Dificuldade de integração de um dispositivo </a:t>
            </a:r>
            <a:r>
              <a:rPr lang="pt-PT" i="1" dirty="0"/>
              <a:t>mobile</a:t>
            </a:r>
            <a:r>
              <a:rPr lang="pt-PT" dirty="0"/>
              <a:t> no sistema de gestão.</a:t>
            </a:r>
          </a:p>
          <a:p>
            <a:r>
              <a:rPr lang="pt-PT" dirty="0"/>
              <a:t>Devido ao tempo dos testes ser indeterminado levantaram-se dois problemas:</a:t>
            </a:r>
          </a:p>
          <a:p>
            <a:pPr lvl="1"/>
            <a:r>
              <a:rPr lang="pt-PT" dirty="0"/>
              <a:t>Qual a melhor arquitetura para realizar testes mesmo quando a aplicação se encontra em background;</a:t>
            </a:r>
          </a:p>
          <a:p>
            <a:pPr lvl="1"/>
            <a:r>
              <a:rPr lang="pt-PT" dirty="0"/>
              <a:t>Comunicação entre o responsável pelos testes e a interface do utilizador.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2288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pt-PT" dirty="0"/>
              <a:t>Tecnologias Usadas</a:t>
            </a:r>
          </a:p>
        </p:txBody>
      </p:sp>
      <p:pic>
        <p:nvPicPr>
          <p:cNvPr id="1026" name="Picture 2" descr="Linguagem KOTLIN - fantástica ! - Laboratorio de Garagem (arduino,  eletrônica, robotica, hacking)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89" y="1478570"/>
            <a:ext cx="2834290" cy="71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terial Ui Icon – Free Download, PNG and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948" y="2988014"/>
            <a:ext cx="1396312" cy="139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636948" y="2618682"/>
            <a:ext cx="212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Material Ui</a:t>
            </a:r>
          </a:p>
        </p:txBody>
      </p:sp>
      <p:pic>
        <p:nvPicPr>
          <p:cNvPr id="1030" name="Picture 6" descr="bann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055" y="1493727"/>
            <a:ext cx="2982097" cy="74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Java Logo png download - 768*768 - Free Transparent Logo png Download. -  CleanPNG / Kiss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050" name="Picture 26" descr="SQLite – Wikipédia, a enciclopédia liv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89" y="2930195"/>
            <a:ext cx="3066707" cy="145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icheiro:Android new logo 2019.svg – Wikipédia, a enciclopédia liv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736" y="5045554"/>
            <a:ext cx="3995351" cy="60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211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503</TotalTime>
  <Words>502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Circuito</vt:lpstr>
      <vt:lpstr>PowerPoint Presentation</vt:lpstr>
      <vt:lpstr>O que é o Projeto ?</vt:lpstr>
      <vt:lpstr>Finalidade</vt:lpstr>
      <vt:lpstr>Visão Geral Solução</vt:lpstr>
      <vt:lpstr>Arquitetura e Aspetos Técnicos</vt:lpstr>
      <vt:lpstr>O que está Feito</vt:lpstr>
      <vt:lpstr>O que falta fazer</vt:lpstr>
      <vt:lpstr>Dificuldades </vt:lpstr>
      <vt:lpstr>Tecnologias Usadas</vt:lpstr>
      <vt:lpstr>Perguntas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Qos</dc:title>
  <dc:creator>ricardo silva</dc:creator>
  <cp:lastModifiedBy>afonso nobre</cp:lastModifiedBy>
  <cp:revision>31</cp:revision>
  <dcterms:created xsi:type="dcterms:W3CDTF">2021-05-15T14:11:37Z</dcterms:created>
  <dcterms:modified xsi:type="dcterms:W3CDTF">2021-05-22T15:24:27Z</dcterms:modified>
</cp:coreProperties>
</file>