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165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94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20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51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05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54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5743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53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70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539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63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73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02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2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6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7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80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C3CC-BECB-4EB9-A7C8-85972E772A57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C9D9-2477-4696-9376-C922EAD71C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0374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807380612104192030/832016420187144212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668" y="412537"/>
            <a:ext cx="3801248" cy="50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90" y="1478570"/>
            <a:ext cx="3267847" cy="435712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36515" y="0"/>
            <a:ext cx="9905998" cy="1478570"/>
          </a:xfrm>
        </p:spPr>
        <p:txBody>
          <a:bodyPr/>
          <a:lstStyle/>
          <a:p>
            <a:pPr algn="ctr"/>
            <a:r>
              <a:rPr lang="pt-PT" dirty="0" smtClean="0"/>
              <a:t>Perguntas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82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PT" dirty="0" smtClean="0"/>
              <a:t>O que é o Projeto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478570"/>
            <a:ext cx="9905999" cy="3541714"/>
          </a:xfrm>
        </p:spPr>
        <p:txBody>
          <a:bodyPr/>
          <a:lstStyle/>
          <a:p>
            <a:r>
              <a:rPr lang="pt-PT" dirty="0" smtClean="0"/>
              <a:t>Este projeto trata-se de uma aplicação mobile de medição de redes 5G.</a:t>
            </a:r>
          </a:p>
          <a:p>
            <a:r>
              <a:rPr lang="pt-PT" dirty="0" smtClean="0"/>
              <a:t>Esta aplicação foi pensada como forma de complemento a um sistema já existente desenvolvido por integrantes do ISEL. O mesmo continha apenas equipamentos grandes e de pouca mobilidade, normalmente instalados em veículos.</a:t>
            </a:r>
          </a:p>
          <a:p>
            <a:r>
              <a:rPr lang="pt-PT" dirty="0" smtClean="0"/>
              <a:t>Embora o dispositivo móvel não seja tão completo irá oferecer mais mobilidade e conseguirá ajudar na recolha de alguma informação.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08" y="4928287"/>
            <a:ext cx="3154407" cy="17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dirty="0" smtClean="0"/>
              <a:t>Finalidade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1" y="1478570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aplicação tem como objetivo a recolha de parâmetros rádio, cobertura da internet e localização do dispositivo</a:t>
            </a:r>
            <a:r>
              <a:rPr lang="pt-PT" dirty="0" smtClean="0"/>
              <a:t>.</a:t>
            </a:r>
          </a:p>
          <a:p>
            <a:r>
              <a:rPr lang="pt-PT" dirty="0" smtClean="0"/>
              <a:t>Notificar a </a:t>
            </a:r>
            <a:r>
              <a:rPr lang="pt-PT" i="1" dirty="0" smtClean="0"/>
              <a:t>API</a:t>
            </a:r>
            <a:r>
              <a:rPr lang="pt-PT" dirty="0" smtClean="0"/>
              <a:t> disponibilizada da recolha realizada.</a:t>
            </a:r>
          </a:p>
          <a:p>
            <a:r>
              <a:rPr lang="pt-PT" dirty="0" smtClean="0"/>
              <a:t>Possibilidade de realizar testes conforme o que a </a:t>
            </a:r>
            <a:r>
              <a:rPr lang="pt-PT" i="1" dirty="0" smtClean="0"/>
              <a:t>API</a:t>
            </a:r>
            <a:r>
              <a:rPr lang="pt-PT" dirty="0" smtClean="0"/>
              <a:t> precisa.</a:t>
            </a:r>
          </a:p>
          <a:p>
            <a:r>
              <a:rPr lang="pt-PT" dirty="0" smtClean="0"/>
              <a:t>Dependendo do tempo de implementação poderão ser implementados mais requisitos como o </a:t>
            </a:r>
            <a:r>
              <a:rPr lang="pt-PT" i="1" dirty="0" err="1" smtClean="0"/>
              <a:t>ping</a:t>
            </a:r>
            <a:r>
              <a:rPr lang="pt-PT" dirty="0" smtClean="0"/>
              <a:t>, troca de ficheiros via </a:t>
            </a:r>
            <a:r>
              <a:rPr lang="pt-PT" i="1" dirty="0" smtClean="0"/>
              <a:t>FTP</a:t>
            </a:r>
            <a:r>
              <a:rPr lang="pt-PT" dirty="0" smtClean="0"/>
              <a:t> e cálculo da velocidade de </a:t>
            </a:r>
            <a:r>
              <a:rPr lang="pt-PT" i="1" dirty="0" smtClean="0"/>
              <a:t>upload</a:t>
            </a:r>
            <a:r>
              <a:rPr lang="pt-PT" dirty="0" smtClean="0"/>
              <a:t> e </a:t>
            </a:r>
            <a:r>
              <a:rPr lang="pt-PT" i="1" dirty="0" smtClean="0"/>
              <a:t>download</a:t>
            </a:r>
            <a:r>
              <a:rPr lang="pt-PT" dirty="0" smtClean="0"/>
              <a:t>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30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PT" dirty="0" smtClean="0"/>
              <a:t>Visão Geral Solução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314114"/>
            <a:ext cx="9757246" cy="3546511"/>
          </a:xfrm>
        </p:spPr>
        <p:txBody>
          <a:bodyPr>
            <a:normAutofit/>
          </a:bodyPr>
          <a:lstStyle/>
          <a:p>
            <a:r>
              <a:rPr lang="pt-PT" dirty="0"/>
              <a:t>Presentemente a solução desenvolvida contem 3 componentes.</a:t>
            </a:r>
          </a:p>
          <a:p>
            <a:pPr lvl="1"/>
            <a:r>
              <a:rPr lang="pt-PT" i="1" dirty="0"/>
              <a:t>On Board Unit </a:t>
            </a:r>
            <a:r>
              <a:rPr lang="pt-PT" dirty="0"/>
              <a:t>(OBU) – Sonda instalada em veículos com o objetivo de gerar tráfego </a:t>
            </a:r>
            <a:r>
              <a:rPr lang="pt-PT" dirty="0" smtClean="0"/>
              <a:t>de forma a recolher </a:t>
            </a:r>
            <a:r>
              <a:rPr lang="pt-PT" dirty="0"/>
              <a:t>medições em diferentes pontos.</a:t>
            </a:r>
          </a:p>
          <a:p>
            <a:pPr lvl="1"/>
            <a:r>
              <a:rPr lang="pt-PT" i="1" dirty="0"/>
              <a:t>Fixed Side Units </a:t>
            </a:r>
            <a:r>
              <a:rPr lang="pt-PT" dirty="0"/>
              <a:t>(FSU) – </a:t>
            </a:r>
            <a:r>
              <a:rPr lang="pt-PT" dirty="0" smtClean="0"/>
              <a:t>Software instalado em servidores espalhados por Portugal e Espanha. Este componente tem como objetivo gerar tráfego e recolher os resultados da qualidade da internet, </a:t>
            </a:r>
            <a:r>
              <a:rPr lang="pt-PT" i="1" dirty="0" smtClean="0"/>
              <a:t>download</a:t>
            </a:r>
            <a:r>
              <a:rPr lang="pt-PT" dirty="0" smtClean="0"/>
              <a:t> e </a:t>
            </a:r>
            <a:r>
              <a:rPr lang="pt-PT" i="1" dirty="0" smtClean="0"/>
              <a:t>upload</a:t>
            </a:r>
            <a:r>
              <a:rPr lang="pt-PT" dirty="0" smtClean="0"/>
              <a:t>.</a:t>
            </a:r>
          </a:p>
          <a:p>
            <a:pPr lvl="1"/>
            <a:r>
              <a:rPr lang="pt-PT" i="1" dirty="0" smtClean="0"/>
              <a:t>Management System </a:t>
            </a:r>
            <a:r>
              <a:rPr lang="pt-PT" dirty="0" smtClean="0"/>
              <a:t>– Sistema responsável por receber, processar e disponibilizar toda a informação recolhida dos componentes anteriores durante os testes.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26" y="4581082"/>
            <a:ext cx="2568372" cy="21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dirty="0" smtClean="0"/>
              <a:t>Arquitetura e Aspetos Técnicos</a:t>
            </a:r>
            <a:endParaRPr lang="pt-PT" dirty="0"/>
          </a:p>
        </p:txBody>
      </p:sp>
      <p:pic>
        <p:nvPicPr>
          <p:cNvPr id="21" name="Marcador de Posição de Conteúdo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83" y="1478570"/>
            <a:ext cx="5189537" cy="4203096"/>
          </a:xfrm>
        </p:spPr>
      </p:pic>
      <p:sp>
        <p:nvSpPr>
          <p:cNvPr id="24" name="Marcador de Posição de Conteúdo 2"/>
          <p:cNvSpPr txBox="1">
            <a:spLocks/>
          </p:cNvSpPr>
          <p:nvPr/>
        </p:nvSpPr>
        <p:spPr>
          <a:xfrm>
            <a:off x="1141412" y="1161535"/>
            <a:ext cx="6297356" cy="5272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25" name="Marcador de Posição de Conteúdo 2"/>
          <p:cNvSpPr txBox="1">
            <a:spLocks/>
          </p:cNvSpPr>
          <p:nvPr/>
        </p:nvSpPr>
        <p:spPr>
          <a:xfrm>
            <a:off x="1141412" y="1183884"/>
            <a:ext cx="6297356" cy="545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Existem 2 atividades:</a:t>
            </a:r>
          </a:p>
          <a:p>
            <a:pPr lvl="1"/>
            <a:r>
              <a:rPr lang="pt-PT" sz="1600" dirty="0" smtClean="0"/>
              <a:t>Login </a:t>
            </a:r>
          </a:p>
          <a:p>
            <a:pPr lvl="1"/>
            <a:r>
              <a:rPr lang="pt-PT" sz="1600" dirty="0" smtClean="0"/>
              <a:t>Detentora da lógica da aplicação de fragmentos.</a:t>
            </a:r>
          </a:p>
          <a:p>
            <a:r>
              <a:rPr lang="pt-PT" sz="2000" dirty="0" smtClean="0"/>
              <a:t>Cada fragmento tem acesso ao </a:t>
            </a:r>
            <a:r>
              <a:rPr lang="pt-PT" sz="2000" i="1" dirty="0" err="1" smtClean="0"/>
              <a:t>model</a:t>
            </a:r>
            <a:r>
              <a:rPr lang="pt-PT" sz="2000" dirty="0" smtClean="0"/>
              <a:t> e se preciso poderá também gerar um </a:t>
            </a:r>
            <a:r>
              <a:rPr lang="pt-PT" sz="2000" i="1" dirty="0" smtClean="0"/>
              <a:t>job</a:t>
            </a:r>
            <a:r>
              <a:rPr lang="pt-PT" sz="2000" dirty="0" smtClean="0"/>
              <a:t> </a:t>
            </a:r>
            <a:r>
              <a:rPr lang="pt-PT" sz="2000" i="1" dirty="0" err="1" smtClean="0"/>
              <a:t>scheduler</a:t>
            </a:r>
            <a:r>
              <a:rPr lang="pt-PT" sz="2000" dirty="0" smtClean="0"/>
              <a:t>.</a:t>
            </a:r>
          </a:p>
          <a:p>
            <a:r>
              <a:rPr lang="pt-PT" sz="2000" dirty="0" smtClean="0"/>
              <a:t>Toda a informação presente na aplicação é fornecida pelo </a:t>
            </a:r>
            <a:r>
              <a:rPr lang="pt-PT" sz="2000" i="1" dirty="0" err="1" smtClean="0"/>
              <a:t>model</a:t>
            </a:r>
            <a:r>
              <a:rPr lang="pt-PT" sz="2000" i="1" dirty="0" smtClean="0"/>
              <a:t>,</a:t>
            </a:r>
            <a:r>
              <a:rPr lang="pt-PT" sz="2000" dirty="0" smtClean="0"/>
              <a:t> observando sobre este a informação que é retornada pela base de dados.</a:t>
            </a:r>
          </a:p>
          <a:p>
            <a:r>
              <a:rPr lang="pt-PT" sz="2000" dirty="0" smtClean="0"/>
              <a:t>Apenas existe um </a:t>
            </a:r>
            <a:r>
              <a:rPr lang="pt-PT" sz="2000" i="1" dirty="0" smtClean="0"/>
              <a:t>job</a:t>
            </a:r>
            <a:r>
              <a:rPr lang="pt-PT" sz="2000" dirty="0" smtClean="0"/>
              <a:t> </a:t>
            </a:r>
            <a:r>
              <a:rPr lang="pt-PT" sz="2000" i="1" dirty="0" err="1" smtClean="0"/>
              <a:t>scheduler</a:t>
            </a:r>
            <a:r>
              <a:rPr lang="pt-PT" sz="2000" dirty="0" smtClean="0"/>
              <a:t>, que contem diversos trabalhos. Este é responsável por executa-los.</a:t>
            </a:r>
          </a:p>
          <a:p>
            <a:r>
              <a:rPr lang="pt-PT" sz="2000" i="1" dirty="0" err="1" smtClean="0"/>
              <a:t>Services</a:t>
            </a:r>
            <a:r>
              <a:rPr lang="pt-PT" sz="2000" dirty="0" smtClean="0"/>
              <a:t> comunica com API já existente para reportar os resultados dos testes.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5602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PT" dirty="0" smtClean="0"/>
              <a:t>O que está Feito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478570"/>
            <a:ext cx="9905999" cy="3541714"/>
          </a:xfrm>
        </p:spPr>
        <p:txBody>
          <a:bodyPr/>
          <a:lstStyle/>
          <a:p>
            <a:r>
              <a:rPr lang="pt-PT" dirty="0" smtClean="0"/>
              <a:t>Recolha de parâmetros Rádio;</a:t>
            </a:r>
          </a:p>
          <a:p>
            <a:r>
              <a:rPr lang="pt-PT" dirty="0" smtClean="0"/>
              <a:t>Recolha de cobertura de internet;</a:t>
            </a:r>
          </a:p>
          <a:p>
            <a:r>
              <a:rPr lang="pt-PT" dirty="0" smtClean="0"/>
              <a:t>Recolha da localização do dispositivo;</a:t>
            </a:r>
          </a:p>
          <a:p>
            <a:r>
              <a:rPr lang="pt-PT" dirty="0" smtClean="0"/>
              <a:t>Modelo de acesso à base de dados;</a:t>
            </a:r>
          </a:p>
          <a:p>
            <a:r>
              <a:rPr lang="pt-PT" dirty="0" smtClean="0"/>
              <a:t>Interface de utilizador (beta);</a:t>
            </a:r>
          </a:p>
          <a:p>
            <a:pPr marL="0" indent="0">
              <a:buNone/>
            </a:pPr>
            <a:r>
              <a:rPr lang="pt-PT" dirty="0" smtClean="0"/>
              <a:t> (colocar vídeo da </a:t>
            </a:r>
            <a:r>
              <a:rPr lang="pt-PT" dirty="0" err="1" smtClean="0"/>
              <a:t>app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18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dirty="0" smtClean="0"/>
              <a:t>O que falta fazer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3541714"/>
          </a:xfrm>
        </p:spPr>
        <p:txBody>
          <a:bodyPr/>
          <a:lstStyle/>
          <a:p>
            <a:r>
              <a:rPr lang="pt-PT" dirty="0" smtClean="0"/>
              <a:t>Comunicação com </a:t>
            </a:r>
            <a:r>
              <a:rPr lang="pt-PT" i="1" dirty="0" smtClean="0"/>
              <a:t>API</a:t>
            </a:r>
            <a:r>
              <a:rPr lang="pt-PT" dirty="0" smtClean="0"/>
              <a:t> (apenas está feito o Login)</a:t>
            </a:r>
          </a:p>
          <a:p>
            <a:r>
              <a:rPr lang="pt-PT" dirty="0" smtClean="0"/>
              <a:t>Arquitetar a melhor forma de realizar testes sem intervenção do utilizador e reporta-los à </a:t>
            </a:r>
            <a:r>
              <a:rPr lang="pt-PT" i="1" dirty="0" smtClean="0"/>
              <a:t>API</a:t>
            </a:r>
            <a:r>
              <a:rPr lang="pt-PT" dirty="0" smtClean="0"/>
              <a:t>.</a:t>
            </a:r>
          </a:p>
          <a:p>
            <a:r>
              <a:rPr lang="pt-PT" dirty="0" smtClean="0"/>
              <a:t>Implementar requisitos funcionais extra:</a:t>
            </a:r>
          </a:p>
          <a:p>
            <a:pPr lvl="1"/>
            <a:r>
              <a:rPr lang="pt-PT" i="1" dirty="0" err="1" smtClean="0"/>
              <a:t>Ping</a:t>
            </a:r>
            <a:endParaRPr lang="pt-PT" i="1" dirty="0"/>
          </a:p>
          <a:p>
            <a:pPr lvl="1"/>
            <a:r>
              <a:rPr lang="pt-PT" dirty="0" smtClean="0"/>
              <a:t>Troca de ficheiros via </a:t>
            </a:r>
            <a:r>
              <a:rPr lang="pt-PT" i="1" dirty="0" smtClean="0"/>
              <a:t>FTP</a:t>
            </a:r>
          </a:p>
          <a:p>
            <a:pPr lvl="1"/>
            <a:r>
              <a:rPr lang="pt-PT" dirty="0" smtClean="0"/>
              <a:t>Calcular velocidade </a:t>
            </a:r>
            <a:r>
              <a:rPr lang="pt-PT" dirty="0"/>
              <a:t>de </a:t>
            </a:r>
            <a:r>
              <a:rPr lang="pt-PT" i="1" dirty="0"/>
              <a:t>upload</a:t>
            </a:r>
            <a:r>
              <a:rPr lang="pt-PT" dirty="0"/>
              <a:t> e </a:t>
            </a:r>
            <a:r>
              <a:rPr lang="pt-PT" i="1" dirty="0"/>
              <a:t>download</a:t>
            </a:r>
            <a:r>
              <a:rPr lang="pt-PT" dirty="0"/>
              <a:t>.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98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dirty="0" smtClean="0"/>
              <a:t>Dificuldades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1" y="1478570"/>
            <a:ext cx="9905999" cy="3541714"/>
          </a:xfrm>
        </p:spPr>
        <p:txBody>
          <a:bodyPr/>
          <a:lstStyle/>
          <a:p>
            <a:r>
              <a:rPr lang="pt-PT" dirty="0"/>
              <a:t>Dificuldade de integração de um dispositivo mobile no sistema de gestão</a:t>
            </a:r>
            <a:r>
              <a:rPr lang="pt-PT" dirty="0" smtClean="0"/>
              <a:t>.</a:t>
            </a:r>
            <a:endParaRPr lang="pt-PT" dirty="0" smtClean="0"/>
          </a:p>
          <a:p>
            <a:r>
              <a:rPr lang="pt-PT" dirty="0" smtClean="0"/>
              <a:t>Devido </a:t>
            </a:r>
            <a:r>
              <a:rPr lang="pt-PT" dirty="0" smtClean="0"/>
              <a:t>ao tempo dos testes ser indeterminado levantou dois problemas:</a:t>
            </a:r>
          </a:p>
          <a:p>
            <a:pPr lvl="1"/>
            <a:r>
              <a:rPr lang="pt-PT" dirty="0" smtClean="0"/>
              <a:t>Qual a melhor arquitetura para realizar testes mesmo quando a </a:t>
            </a:r>
            <a:r>
              <a:rPr lang="pt-PT" dirty="0" smtClean="0"/>
              <a:t>aplicação se encontra em background</a:t>
            </a:r>
            <a:r>
              <a:rPr lang="pt-PT" dirty="0" smtClean="0"/>
              <a:t>;</a:t>
            </a:r>
            <a:endParaRPr lang="pt-PT" dirty="0" smtClean="0"/>
          </a:p>
          <a:p>
            <a:pPr lvl="1"/>
            <a:r>
              <a:rPr lang="pt-PT" dirty="0" smtClean="0"/>
              <a:t>Comunicação </a:t>
            </a:r>
            <a:r>
              <a:rPr lang="pt-PT" dirty="0" smtClean="0"/>
              <a:t>entre o responsável pelos testes e a interface </a:t>
            </a:r>
            <a:r>
              <a:rPr lang="pt-PT" dirty="0" smtClean="0"/>
              <a:t>do </a:t>
            </a:r>
            <a:r>
              <a:rPr lang="pt-PT" dirty="0" smtClean="0"/>
              <a:t>utilizador</a:t>
            </a:r>
            <a:r>
              <a:rPr lang="pt-PT" dirty="0" smtClean="0"/>
              <a:t>.</a:t>
            </a:r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28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PT" dirty="0" smtClean="0"/>
              <a:t>Tecnologias Usadas</a:t>
            </a:r>
            <a:endParaRPr lang="pt-PT" dirty="0"/>
          </a:p>
        </p:txBody>
      </p:sp>
      <p:pic>
        <p:nvPicPr>
          <p:cNvPr id="1026" name="Picture 2" descr="Linguagem KOTLIN - fantástica ! - Laboratorio de Garagem (arduino,  eletrônica, robotica, hacking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9" y="1478570"/>
            <a:ext cx="2834290" cy="71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erial Ui Icon – Free Download, PNG and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948" y="2988014"/>
            <a:ext cx="1396312" cy="13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636948" y="2618682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Material Ui</a:t>
            </a:r>
            <a:endParaRPr lang="pt-PT" dirty="0"/>
          </a:p>
        </p:txBody>
      </p:sp>
      <p:pic>
        <p:nvPicPr>
          <p:cNvPr id="1030" name="Picture 6" descr="bann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55" y="1493727"/>
            <a:ext cx="2982097" cy="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Java Logo png download - 768*768 - Free Transparent Logo png Download. - 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50" name="Picture 26" descr="SQLite – Wikipédia, a enciclopédia liv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9" y="2930195"/>
            <a:ext cx="3066707" cy="145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icheiro:Android new logo 2019.svg – Wikipédia, a enciclopédia liv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36" y="5045554"/>
            <a:ext cx="3995351" cy="60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406</TotalTime>
  <Words>472</Words>
  <Application>Microsoft Office PowerPoint</Application>
  <PresentationFormat>Ecrã Panorâmico</PresentationFormat>
  <Paragraphs>45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Apresentação do PowerPoint</vt:lpstr>
      <vt:lpstr>O que é o Projeto ?</vt:lpstr>
      <vt:lpstr>Finalidade</vt:lpstr>
      <vt:lpstr>Visão Geral Solução</vt:lpstr>
      <vt:lpstr>Arquitetura e Aspetos Técnicos</vt:lpstr>
      <vt:lpstr>O que está Feito</vt:lpstr>
      <vt:lpstr>O que falta fazer</vt:lpstr>
      <vt:lpstr>Dificuldades </vt:lpstr>
      <vt:lpstr>Tecnologias Usadas</vt:lpstr>
      <vt:lpstr>Perguntas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Qos</dc:title>
  <dc:creator>ricardo silva</dc:creator>
  <cp:lastModifiedBy>ricardo silva</cp:lastModifiedBy>
  <cp:revision>28</cp:revision>
  <dcterms:created xsi:type="dcterms:W3CDTF">2021-05-15T14:11:37Z</dcterms:created>
  <dcterms:modified xsi:type="dcterms:W3CDTF">2021-05-16T16:36:48Z</dcterms:modified>
</cp:coreProperties>
</file>