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BF0E7"/>
          </a:solidFill>
        </a:fill>
      </a:tcStyle>
    </a:wholeTbl>
    <a:band1H>
      <a:tcStyle>
        <a:tcBdr/>
        <a:fill>
          <a:solidFill>
            <a:srgbClr val="F7DFCB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F7DFCB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BA000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BA000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BA000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BA000"/>
          </a:solidFill>
        </a:fill>
      </a:tcStyle>
    </a:firstRow>
  </a:tblStyle>
  <a:tblStyle styleId="{3B4B98B0-60AC-42C2-AFA5-B58CD77FA1E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12701" cap="flat" cmpd="sng" algn="ctr">
              <a:solidFill>
                <a:srgbClr val="EBA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EBA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EBA000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BA000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12701" cap="flat" cmpd="sng" algn="ctr">
              <a:solidFill>
                <a:srgbClr val="EBA000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12701" cap="flat" cmpd="sng" algn="ctr">
              <a:solidFill>
                <a:srgbClr val="EBA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Soberanes" userId="bc96d10e4f05cd03" providerId="LiveId" clId="{B39CE303-36D3-4354-8088-4ED32DF3CD02}"/>
    <pc:docChg chg="custSel modSld">
      <pc:chgData name="Ricardo Soberanes" userId="bc96d10e4f05cd03" providerId="LiveId" clId="{B39CE303-36D3-4354-8088-4ED32DF3CD02}" dt="2025-06-23T20:06:25.909" v="23" actId="1076"/>
      <pc:docMkLst>
        <pc:docMk/>
      </pc:docMkLst>
      <pc:sldChg chg="addSp delSp modSp mod">
        <pc:chgData name="Ricardo Soberanes" userId="bc96d10e4f05cd03" providerId="LiveId" clId="{B39CE303-36D3-4354-8088-4ED32DF3CD02}" dt="2025-06-23T20:06:25.909" v="23" actId="1076"/>
        <pc:sldMkLst>
          <pc:docMk/>
          <pc:sldMk cId="0" sldId="262"/>
        </pc:sldMkLst>
        <pc:spChg chg="mod">
          <ac:chgData name="Ricardo Soberanes" userId="bc96d10e4f05cd03" providerId="LiveId" clId="{B39CE303-36D3-4354-8088-4ED32DF3CD02}" dt="2025-06-23T20:05:53.791" v="15" actId="14100"/>
          <ac:spMkLst>
            <pc:docMk/>
            <pc:sldMk cId="0" sldId="262"/>
            <ac:spMk id="6" creationId="{D7DCE787-E583-C7BD-510C-0D7A991ADA9B}"/>
          </ac:spMkLst>
        </pc:spChg>
        <pc:picChg chg="add del mod">
          <ac:chgData name="Ricardo Soberanes" userId="bc96d10e4f05cd03" providerId="LiveId" clId="{B39CE303-36D3-4354-8088-4ED32DF3CD02}" dt="2025-06-23T20:04:58.908" v="8" actId="478"/>
          <ac:picMkLst>
            <pc:docMk/>
            <pc:sldMk cId="0" sldId="262"/>
            <ac:picMk id="10" creationId="{FF30CE87-2FD2-CBFE-F6A2-E0348A82121C}"/>
          </ac:picMkLst>
        </pc:picChg>
        <pc:picChg chg="add mod modCrop">
          <ac:chgData name="Ricardo Soberanes" userId="bc96d10e4f05cd03" providerId="LiveId" clId="{B39CE303-36D3-4354-8088-4ED32DF3CD02}" dt="2025-06-23T20:06:25.909" v="23" actId="1076"/>
          <ac:picMkLst>
            <pc:docMk/>
            <pc:sldMk cId="0" sldId="262"/>
            <ac:picMk id="12" creationId="{334690DD-28D1-575E-9B9F-F1F04B75E6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6">
            <a:extLst>
              <a:ext uri="{FF2B5EF4-FFF2-40B4-BE49-F238E27FC236}">
                <a16:creationId xmlns:a16="http://schemas.microsoft.com/office/drawing/2014/main" id="{5701F21E-C16F-6478-9AC2-483FAEFB6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8"/>
            <a:ext cx="11155680" cy="45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15708"/>
              <a:gd name="f7" fmla="val 45719"/>
              <a:gd name="f8" fmla="val 3694525"/>
              <a:gd name="f9" fmla="val 5021183"/>
              <a:gd name="f10" fmla="+- 0 0 -90"/>
              <a:gd name="f11" fmla="*/ f3 1 8715708"/>
              <a:gd name="f12" fmla="*/ f4 1 45719"/>
              <a:gd name="f13" fmla="val f5"/>
              <a:gd name="f14" fmla="val f6"/>
              <a:gd name="f15" fmla="val f7"/>
              <a:gd name="f16" fmla="*/ f10 f0 1"/>
              <a:gd name="f17" fmla="+- f15 0 f13"/>
              <a:gd name="f18" fmla="+- f14 0 f13"/>
              <a:gd name="f19" fmla="*/ f16 1 f2"/>
              <a:gd name="f20" fmla="*/ f18 1 8715708"/>
              <a:gd name="f21" fmla="*/ f17 1 45719"/>
              <a:gd name="f22" fmla="*/ 0 f18 1"/>
              <a:gd name="f23" fmla="*/ 0 f17 1"/>
              <a:gd name="f24" fmla="*/ 3694525 f18 1"/>
              <a:gd name="f25" fmla="*/ 5021183 f18 1"/>
              <a:gd name="f26" fmla="*/ 8715708 f18 1"/>
              <a:gd name="f27" fmla="*/ 45719 f17 1"/>
              <a:gd name="f28" fmla="+- f19 0 f1"/>
              <a:gd name="f29" fmla="*/ f22 1 8715708"/>
              <a:gd name="f30" fmla="*/ f23 1 45719"/>
              <a:gd name="f31" fmla="*/ f24 1 8715708"/>
              <a:gd name="f32" fmla="*/ f25 1 8715708"/>
              <a:gd name="f33" fmla="*/ f26 1 8715708"/>
              <a:gd name="f34" fmla="*/ f27 1 45719"/>
              <a:gd name="f35" fmla="*/ f13 1 f20"/>
              <a:gd name="f36" fmla="*/ f14 1 f20"/>
              <a:gd name="f37" fmla="*/ f13 1 f21"/>
              <a:gd name="f38" fmla="*/ f15 1 f21"/>
              <a:gd name="f39" fmla="*/ f29 1 f20"/>
              <a:gd name="f40" fmla="*/ f30 1 f21"/>
              <a:gd name="f41" fmla="*/ f31 1 f20"/>
              <a:gd name="f42" fmla="*/ f32 1 f20"/>
              <a:gd name="f43" fmla="*/ f33 1 f20"/>
              <a:gd name="f44" fmla="*/ f34 1 f21"/>
              <a:gd name="f45" fmla="*/ f35 f11 1"/>
              <a:gd name="f46" fmla="*/ f36 f11 1"/>
              <a:gd name="f47" fmla="*/ f38 f12 1"/>
              <a:gd name="f48" fmla="*/ f37 f12 1"/>
              <a:gd name="f49" fmla="*/ f39 f11 1"/>
              <a:gd name="f50" fmla="*/ f40 f12 1"/>
              <a:gd name="f51" fmla="*/ f41 f11 1"/>
              <a:gd name="f52" fmla="*/ f42 f11 1"/>
              <a:gd name="f53" fmla="*/ f43 f11 1"/>
              <a:gd name="f54" fmla="*/ f44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9" y="f50"/>
              </a:cxn>
              <a:cxn ang="f28">
                <a:pos x="f51" y="f50"/>
              </a:cxn>
              <a:cxn ang="f28">
                <a:pos x="f52" y="f50"/>
              </a:cxn>
              <a:cxn ang="f28">
                <a:pos x="f53" y="f50"/>
              </a:cxn>
              <a:cxn ang="f28">
                <a:pos x="f53" y="f54"/>
              </a:cxn>
              <a:cxn ang="f28">
                <a:pos x="f52" y="f54"/>
              </a:cxn>
              <a:cxn ang="f28">
                <a:pos x="f51" y="f54"/>
              </a:cxn>
              <a:cxn ang="f28">
                <a:pos x="f49" y="f54"/>
              </a:cxn>
            </a:cxnLst>
            <a:rect l="f45" t="f48" r="f46" b="f47"/>
            <a:pathLst>
              <a:path w="8715708" h="45719">
                <a:moveTo>
                  <a:pt x="f5" y="f5"/>
                </a:moveTo>
                <a:lnTo>
                  <a:pt x="f8" y="f5"/>
                </a:lnTo>
                <a:lnTo>
                  <a:pt x="f9" y="f5"/>
                </a:lnTo>
                <a:lnTo>
                  <a:pt x="f6" y="f5"/>
                </a:lnTo>
                <a:lnTo>
                  <a:pt x="f6" y="f7"/>
                </a:lnTo>
                <a:lnTo>
                  <a:pt x="f9" y="f7"/>
                </a:lnTo>
                <a:lnTo>
                  <a:pt x="f8" y="f7"/>
                </a:lnTo>
                <a:lnTo>
                  <a:pt x="f5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Bierstad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8E60189-20EF-C166-42E9-BD6B8B1E1D6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/>
          <a:lstStyle>
            <a:lvl1pPr>
              <a:defRPr sz="7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7ECCEE7-A0EA-80EE-1FB9-713B8DD32D8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/>
          <a:lstStyle>
            <a:lvl1pPr marL="0" indent="0">
              <a:buNone/>
              <a:defRPr sz="2200" i="1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97E2E5B-EB8A-6C80-DDC4-9D22EB6ED5A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998CF4-3EDF-4C5B-BC98-B647FC857F53}" type="datetime1">
              <a:rPr lang="en-US"/>
              <a:pPr lvl="0"/>
              <a:t>6/23/2025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B6C6843-E956-A254-85D8-7445AA1591E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2833156-E35D-3925-7AE0-794AD28CAC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52714C-F7AC-41BA-8177-CA0E541CEEB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8753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986F-DF26-5DC3-E315-F8E88E2F1EF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079A1-4AE4-31BD-B0CC-694B75AA4C2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BE1DC-DB93-6DB7-900E-B4967CEEF8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0F4CB9-3BAF-4684-AD7E-5799DA2F85E1}" type="datetime1">
              <a:rPr lang="en-US"/>
              <a:pPr lvl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F03BA-137E-055A-4EA2-8CBAD3A477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2DFB9-3F05-030B-070C-F9899014D2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015C80-B1DA-4F55-BA87-101DA09D0F1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3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BDD682-F1DA-54AC-EC0A-4BFD88C9E542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BD576-0630-C274-2395-4F60766603C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09A1C-E785-C2FA-EE21-CBE048B6183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10CDC4-A627-4125-A555-1A6D55476823}" type="datetime1">
              <a:rPr lang="en-US"/>
              <a:pPr lvl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4041A-7C54-F532-7B90-DDDEF79EC6B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49D4A-ADDE-B8C8-84EF-F42410D1F2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032AA0-3242-46E0-A17D-65A6F04E694C}" type="slidenum"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E7609B-F7B0-0B55-9127-C01BFBB4A9AF}"/>
              </a:ext>
            </a:extLst>
          </p:cNvPr>
          <p:cNvSpPr/>
          <p:nvPr/>
        </p:nvSpPr>
        <p:spPr>
          <a:xfrm rot="5400013">
            <a:off x="8936632" y="3585015"/>
            <a:ext cx="5325730" cy="149275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Bierstadt"/>
            </a:endParaRPr>
          </a:p>
        </p:txBody>
      </p:sp>
    </p:spTree>
    <p:extLst>
      <p:ext uri="{BB962C8B-B14F-4D97-AF65-F5344CB8AC3E}">
        <p14:creationId xmlns:p14="http://schemas.microsoft.com/office/powerpoint/2010/main" val="410455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898E0-F802-D8D7-EA02-11C7152C7C7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1FC19-E09B-787C-83B6-0C6FD35E783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0D3A7-9C5B-8BA6-EF66-66EC8560C18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AC2D05-9D76-4081-B216-25693DD2E7C6}" type="datetime1">
              <a:rPr lang="en-US"/>
              <a:pPr lvl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D4C14-3178-8515-B287-B8CA0D9C8BC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D84BF-E9D8-68F1-F889-CCA605F25BA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B5FD41-4FA7-4576-B978-A5942AD804B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7996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3F38-EE87-3785-C3FD-4CE2E4FE26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9130E-6BAE-B3D5-9D82-0C3FE5BC05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/>
          <a:lstStyle>
            <a:lvl1pPr marL="0" indent="0">
              <a:buNone/>
              <a:defRPr sz="2200" i="1">
                <a:solidFill>
                  <a:srgbClr val="76767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29C9C-21FA-53FD-1F19-41E7C55D029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875430-67D8-4741-8E41-D0D4566D1320}" type="datetime1">
              <a:rPr lang="en-US"/>
              <a:pPr lvl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260CF-8187-5FEE-364B-52D5FD1778B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EFE6D-651A-C49D-9D73-AC407C6602B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28094E-6B71-4453-BE51-ED95E1404D3A}" type="slidenum"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D683C-66DD-F2FD-7D86-B1E443256848}"/>
              </a:ext>
            </a:extLst>
          </p:cNvPr>
          <p:cNvSpPr/>
          <p:nvPr/>
        </p:nvSpPr>
        <p:spPr>
          <a:xfrm>
            <a:off x="517870" y="508086"/>
            <a:ext cx="5021180" cy="149275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Bierstadt"/>
            </a:endParaRPr>
          </a:p>
        </p:txBody>
      </p:sp>
    </p:spTree>
    <p:extLst>
      <p:ext uri="{BB962C8B-B14F-4D97-AF65-F5344CB8AC3E}">
        <p14:creationId xmlns:p14="http://schemas.microsoft.com/office/powerpoint/2010/main" val="80613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4E53-9928-908E-C8B6-7C37F7B51F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AA1E5-9969-BB12-32E6-DB328E99754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21208" y="2578608"/>
            <a:ext cx="5166359" cy="376732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12633-3B45-8F71-14F9-D01F4EA032B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519672" y="2578608"/>
            <a:ext cx="5166359" cy="376732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82D67-44D8-3FDD-F7B9-FBB7A83A9C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6F9E04-B896-46DA-AB3B-FA0C6417FC2F}" type="datetime1">
              <a:rPr lang="en-US"/>
              <a:pPr lvl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57548-3B3D-FFCF-96CB-77920C54F72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606C8-6A4B-E442-6E3F-87E0A34C0F5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909067-5D17-458B-80F5-912B21599D2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7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7A7F-C086-5F18-BE88-15661585E2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B1AD7-0926-DC1D-7EC0-51DA979316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1208" y="2340864"/>
            <a:ext cx="5166359" cy="658368"/>
          </a:xfrm>
        </p:spPr>
        <p:txBody>
          <a:bodyPr anchor="b"/>
          <a:lstStyle>
            <a:lvl1pPr marL="0" indent="0">
              <a:buNone/>
              <a:defRPr sz="22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102E3-D2AE-438D-69D2-5CFD1A6D031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21208" y="3035808"/>
            <a:ext cx="5166359" cy="331012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CD64BA-671D-44E0-6C5C-4B5469F36DF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519672" y="2340864"/>
            <a:ext cx="5166359" cy="658368"/>
          </a:xfrm>
        </p:spPr>
        <p:txBody>
          <a:bodyPr anchor="b"/>
          <a:lstStyle>
            <a:lvl1pPr marL="0" indent="0">
              <a:buNone/>
              <a:defRPr sz="22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1CA28-31AA-354F-8D22-FB723081A0E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519672" y="3035808"/>
            <a:ext cx="5166359" cy="331012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657B03-FB9D-4F5C-FB24-FED869D5E68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32138F-E4DB-4F07-9D88-4950F6FB2B91}" type="datetime1">
              <a:rPr lang="en-US"/>
              <a:pPr lvl="0"/>
              <a:t>6/23/2025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B1CC58-D640-5588-29A9-120FF7508F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BBE7D-0857-D499-E1DF-4199D4D1F4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713F04-6DD7-43E8-AC4C-BEA147F0F5FC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8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4B4C-50BD-8BE7-F08D-781D9183AE1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1ED67-4846-06CA-48C9-CC2BD0FAE5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86A964-ADAD-416B-B9CA-217C37127D30}" type="datetime1">
              <a:rPr lang="en-US"/>
              <a:pPr lvl="0"/>
              <a:t>6/23/2025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71D32-D49B-ECDF-78D1-713BB54C60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AB332-0F04-C406-7506-F2D11C4655A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1AEFE1A-CACF-482E-8D85-00618C2A309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891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063D2-7EFA-1AB3-FBA6-08EE05700C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0243C7-E6A9-44E0-97BF-C5C64EDDE45A}" type="datetime1">
              <a:rPr lang="en-US"/>
              <a:pPr lvl="0"/>
              <a:t>6/23/2025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E8ACC0-89DF-7355-E52E-0213BE38105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26F5A-03CC-30F5-EA97-D63D6D6E64D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44A02C-F4F0-4DA3-9003-B164EF2BA35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5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6785-0298-BCB6-7440-18865E2191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B454-A5FB-ABB1-3471-0EEE3089034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519672" y="987423"/>
            <a:ext cx="5166359" cy="53583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2531B-81EF-BC1F-68CA-3EAE19E4E68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21208" y="3575303"/>
            <a:ext cx="5020056" cy="2770632"/>
          </a:xfrm>
        </p:spPr>
        <p:txBody>
          <a:bodyPr/>
          <a:lstStyle>
            <a:lvl1pPr marL="0" indent="0">
              <a:buNone/>
              <a:defRPr sz="22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CCAE-3BF3-AFFC-C12A-6EAA2499500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114496-2B04-4F24-AA66-A455E207EA43}" type="datetime1">
              <a:rPr lang="en-US"/>
              <a:pPr lvl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36F22-BB28-5E12-B0AC-FD233505F6C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72F05-D96F-E0DB-9B9E-26015F8410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830CEC-E042-4AED-A5D2-DD7FAA8B668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9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BC29-8997-3CF4-B5C7-157E0A6398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3FEBE8-7C61-C128-94BA-11E6158CF3F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519672" y="987423"/>
            <a:ext cx="5166359" cy="535838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D2EBE-5466-7573-0E94-957127C747B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21208" y="3575303"/>
            <a:ext cx="5020056" cy="2770632"/>
          </a:xfrm>
        </p:spPr>
        <p:txBody>
          <a:bodyPr/>
          <a:lstStyle>
            <a:lvl1pPr marL="0" indent="0">
              <a:buNone/>
              <a:defRPr sz="22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344E6-1BDB-D491-D3C2-63314AE4E48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D6DC7B-8224-4A36-97BE-6377E3E14967}" type="datetime1">
              <a:rPr lang="en-US"/>
              <a:pPr lvl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958DA-5220-74D1-ADF2-3866001889D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919DF-5214-A4F1-6A6E-049C9D126A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F85EA0-4488-48F2-B231-2E3DE474B33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60EEFC-05CE-8C63-8E60-74B729E4D4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806B2-9BA0-DCBF-881B-477AF856FA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D001F-997E-7279-CF4D-FBDF5F67B68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000000"/>
                </a:solidFill>
                <a:uFillTx/>
                <a:latin typeface="Bierstadt"/>
              </a:defRPr>
            </a:lvl1pPr>
          </a:lstStyle>
          <a:p>
            <a:pPr lvl="0"/>
            <a:fld id="{8AFD376D-9F17-4D7A-9F61-B70098E81C2C}" type="datetime1">
              <a:rPr lang="en-US"/>
              <a:pPr lvl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83934-1013-FF5D-3C7C-B3C9A6FAEF7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000000"/>
                </a:solidFill>
                <a:uFillTx/>
                <a:latin typeface="Bierstadt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FA3D2-18B7-815A-FBEF-7C2D930DB8F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000000"/>
                </a:solidFill>
                <a:uFillTx/>
                <a:latin typeface="Bierstadt"/>
              </a:defRPr>
            </a:lvl1pPr>
          </a:lstStyle>
          <a:p>
            <a:pPr lvl="0"/>
            <a:fld id="{3A0BCEAB-88BB-4943-9D68-30934D852AF9}" type="slidenum"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734AE15-7698-6097-10E2-F776F3E8B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508086"/>
            <a:ext cx="11153211" cy="1492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85002"/>
              <a:gd name="f7" fmla="val 149279"/>
              <a:gd name="f8" fmla="+- 0 0 -90"/>
              <a:gd name="f9" fmla="*/ f3 1 8085002"/>
              <a:gd name="f10" fmla="*/ f4 1 149279"/>
              <a:gd name="f11" fmla="val f5"/>
              <a:gd name="f12" fmla="val f6"/>
              <a:gd name="f13" fmla="val f7"/>
              <a:gd name="f14" fmla="*/ f8 f0 1"/>
              <a:gd name="f15" fmla="+- f13 0 f11"/>
              <a:gd name="f16" fmla="+- f12 0 f11"/>
              <a:gd name="f17" fmla="*/ f14 1 f2"/>
              <a:gd name="f18" fmla="*/ f16 1 8085002"/>
              <a:gd name="f19" fmla="*/ f15 1 149279"/>
              <a:gd name="f20" fmla="*/ 0 f16 1"/>
              <a:gd name="f21" fmla="*/ 0 f15 1"/>
              <a:gd name="f22" fmla="*/ 8085002 f16 1"/>
              <a:gd name="f23" fmla="*/ 149279 f15 1"/>
              <a:gd name="f24" fmla="+- f17 0 f1"/>
              <a:gd name="f25" fmla="*/ f20 1 8085002"/>
              <a:gd name="f26" fmla="*/ f21 1 149279"/>
              <a:gd name="f27" fmla="*/ f22 1 8085002"/>
              <a:gd name="f28" fmla="*/ f23 1 149279"/>
              <a:gd name="f29" fmla="*/ f11 1 f18"/>
              <a:gd name="f30" fmla="*/ f12 1 f18"/>
              <a:gd name="f31" fmla="*/ f11 1 f19"/>
              <a:gd name="f32" fmla="*/ f13 1 f19"/>
              <a:gd name="f33" fmla="*/ f25 1 f18"/>
              <a:gd name="f34" fmla="*/ f26 1 f19"/>
              <a:gd name="f35" fmla="*/ f27 1 f18"/>
              <a:gd name="f36" fmla="*/ f28 1 f19"/>
              <a:gd name="f37" fmla="*/ f29 f9 1"/>
              <a:gd name="f38" fmla="*/ f30 f9 1"/>
              <a:gd name="f39" fmla="*/ f32 f10 1"/>
              <a:gd name="f40" fmla="*/ f31 f10 1"/>
              <a:gd name="f41" fmla="*/ f33 f9 1"/>
              <a:gd name="f42" fmla="*/ f34 f10 1"/>
              <a:gd name="f43" fmla="*/ f35 f9 1"/>
              <a:gd name="f44" fmla="*/ f36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41" y="f42"/>
              </a:cxn>
              <a:cxn ang="f24">
                <a:pos x="f43" y="f42"/>
              </a:cxn>
              <a:cxn ang="f24">
                <a:pos x="f43" y="f44"/>
              </a:cxn>
              <a:cxn ang="f24">
                <a:pos x="f41" y="f44"/>
              </a:cxn>
            </a:cxnLst>
            <a:rect l="f37" t="f40" r="f38" b="f39"/>
            <a:pathLst>
              <a:path w="8085002" h="149279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lnTo>
                  <a:pt x="f5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Bierstad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1" i="0" u="none" strike="noStrike" kern="1200" cap="none" spc="0" baseline="0">
          <a:solidFill>
            <a:srgbClr val="000000"/>
          </a:solidFill>
          <a:uFillTx/>
          <a:latin typeface="Bierstadt"/>
        </a:defRPr>
      </a:lvl1pPr>
    </p:titleStyle>
    <p:bodyStyle>
      <a:lvl1pPr marL="228600" marR="0" lvl="0" indent="-228600" algn="l" defTabSz="914400" rtl="0" fontAlgn="auto" hangingPunct="1">
        <a:lnSpc>
          <a:spcPct val="11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Bierstadt"/>
        </a:defRPr>
      </a:lvl1pPr>
      <a:lvl2pPr marL="685800" marR="0" lvl="1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600" b="0" i="0" u="none" strike="noStrike" kern="1200" cap="none" spc="0" baseline="0">
          <a:solidFill>
            <a:srgbClr val="000000"/>
          </a:solidFill>
          <a:uFillTx/>
          <a:latin typeface="Bierstadt"/>
        </a:defRPr>
      </a:lvl2pPr>
      <a:lvl3pPr marL="1143000" marR="0" lvl="2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400" b="0" i="0" u="none" strike="noStrike" kern="1200" cap="none" spc="0" baseline="0">
          <a:solidFill>
            <a:srgbClr val="000000"/>
          </a:solidFill>
          <a:uFillTx/>
          <a:latin typeface="Bierstadt"/>
        </a:defRPr>
      </a:lvl3pPr>
      <a:lvl4pPr marL="1600200" marR="0" lvl="3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Bierstadt"/>
        </a:defRPr>
      </a:lvl4pPr>
      <a:lvl5pPr marL="2057400" marR="0" lvl="4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200" b="0" i="0" u="none" strike="noStrike" kern="1200" cap="none" spc="0" baseline="0">
          <a:solidFill>
            <a:srgbClr val="000000"/>
          </a:solidFill>
          <a:uFillTx/>
          <a:latin typeface="Bierstad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B209AF9E-42B1-0408-1B97-02585AD1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Bierstadt"/>
            </a:endParaRPr>
          </a:p>
        </p:txBody>
      </p:sp>
      <p:pic>
        <p:nvPicPr>
          <p:cNvPr id="3" name="Picture 3" descr="Parte de una red con un fondo blanco">
            <a:extLst>
              <a:ext uri="{FF2B5EF4-FFF2-40B4-BE49-F238E27FC236}">
                <a16:creationId xmlns:a16="http://schemas.microsoft.com/office/drawing/2014/main" id="{BA71CA7C-6C10-71E7-D142-13EC429493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18" y="9"/>
            <a:ext cx="12191978" cy="68579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ctangle 10">
            <a:extLst>
              <a:ext uri="{FF2B5EF4-FFF2-40B4-BE49-F238E27FC236}">
                <a16:creationId xmlns:a16="http://schemas.microsoft.com/office/drawing/2014/main" id="{E8E16AE6-DFBB-4195-F7B0-C4390861A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 rot="16199987" flipH="1">
            <a:off x="5507185" y="173178"/>
            <a:ext cx="6858000" cy="651164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17000"/>
                </a:srgbClr>
              </a:gs>
            </a:gsLst>
            <a:lin ang="5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Neue Haas Grotesk Text Pro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CDCC199-5AED-1FE1-0AF9-8025996908E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306778" y="508086"/>
            <a:ext cx="4496525" cy="4148587"/>
          </a:xfrm>
        </p:spPr>
        <p:txBody>
          <a:bodyPr/>
          <a:lstStyle/>
          <a:p>
            <a:pPr lvl="0"/>
            <a:r>
              <a:rPr lang="es-ES" sz="5400"/>
              <a:t>Desarrollo del Programa “Cuaderno de Evidencias”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5C0F1AC-DEE1-228E-CD8A-34AF5A159A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03285" y="4729139"/>
            <a:ext cx="4488807" cy="1150452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es-ES" sz="1900"/>
              <a:t>Alumno: Ricardo Soberanes Flores</a:t>
            </a:r>
          </a:p>
          <a:p>
            <a:pPr lvl="0">
              <a:lnSpc>
                <a:spcPct val="90000"/>
              </a:lnSpc>
            </a:pPr>
            <a:r>
              <a:rPr lang="es-ES" sz="1900"/>
              <a:t>Grupo: 2CV14</a:t>
            </a:r>
          </a:p>
          <a:p>
            <a:pPr lvl="0">
              <a:lnSpc>
                <a:spcPct val="90000"/>
              </a:lnSpc>
            </a:pPr>
            <a:r>
              <a:rPr lang="es-ES" sz="1900"/>
              <a:t>Profesor: Jorge Anzaldo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80C538E6-0E44-0815-B783-34B034DBE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7306778" y="508086"/>
            <a:ext cx="4492758" cy="149275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Bierstadt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BE094C74-766F-03D0-CD68-7A3296C20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7310115" y="6209928"/>
            <a:ext cx="4492758" cy="4572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Bierstadt"/>
            </a:endParaRPr>
          </a:p>
        </p:txBody>
      </p:sp>
      <p:pic>
        <p:nvPicPr>
          <p:cNvPr id="9" name="Imagen 7" descr="Pantalla de un video juego&#10;&#10;El contenido generado por IA puede ser incorrecto.">
            <a:extLst>
              <a:ext uri="{FF2B5EF4-FFF2-40B4-BE49-F238E27FC236}">
                <a16:creationId xmlns:a16="http://schemas.microsoft.com/office/drawing/2014/main" id="{998476BB-46D7-F6EE-377B-29D98BB10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93" y="1060365"/>
            <a:ext cx="6377583" cy="424399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7">
            <a:extLst>
              <a:ext uri="{FF2B5EF4-FFF2-40B4-BE49-F238E27FC236}">
                <a16:creationId xmlns:a16="http://schemas.microsoft.com/office/drawing/2014/main" id="{828A5580-3383-0EE7-F810-0D6D3608D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517870" y="508086"/>
            <a:ext cx="11153211" cy="1492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85002"/>
              <a:gd name="f7" fmla="val 149279"/>
              <a:gd name="f8" fmla="+- 0 0 -90"/>
              <a:gd name="f9" fmla="*/ f3 1 8085002"/>
              <a:gd name="f10" fmla="*/ f4 1 149279"/>
              <a:gd name="f11" fmla="val f5"/>
              <a:gd name="f12" fmla="val f6"/>
              <a:gd name="f13" fmla="val f7"/>
              <a:gd name="f14" fmla="*/ f8 f0 1"/>
              <a:gd name="f15" fmla="+- f13 0 f11"/>
              <a:gd name="f16" fmla="+- f12 0 f11"/>
              <a:gd name="f17" fmla="*/ f14 1 f2"/>
              <a:gd name="f18" fmla="*/ f16 1 8085002"/>
              <a:gd name="f19" fmla="*/ f15 1 149279"/>
              <a:gd name="f20" fmla="*/ 0 f16 1"/>
              <a:gd name="f21" fmla="*/ 0 f15 1"/>
              <a:gd name="f22" fmla="*/ 8085002 f16 1"/>
              <a:gd name="f23" fmla="*/ 149279 f15 1"/>
              <a:gd name="f24" fmla="+- f17 0 f1"/>
              <a:gd name="f25" fmla="*/ f20 1 8085002"/>
              <a:gd name="f26" fmla="*/ f21 1 149279"/>
              <a:gd name="f27" fmla="*/ f22 1 8085002"/>
              <a:gd name="f28" fmla="*/ f23 1 149279"/>
              <a:gd name="f29" fmla="*/ f11 1 f18"/>
              <a:gd name="f30" fmla="*/ f12 1 f18"/>
              <a:gd name="f31" fmla="*/ f11 1 f19"/>
              <a:gd name="f32" fmla="*/ f13 1 f19"/>
              <a:gd name="f33" fmla="*/ f25 1 f18"/>
              <a:gd name="f34" fmla="*/ f26 1 f19"/>
              <a:gd name="f35" fmla="*/ f27 1 f18"/>
              <a:gd name="f36" fmla="*/ f28 1 f19"/>
              <a:gd name="f37" fmla="*/ f29 f9 1"/>
              <a:gd name="f38" fmla="*/ f30 f9 1"/>
              <a:gd name="f39" fmla="*/ f32 f10 1"/>
              <a:gd name="f40" fmla="*/ f31 f10 1"/>
              <a:gd name="f41" fmla="*/ f33 f9 1"/>
              <a:gd name="f42" fmla="*/ f34 f10 1"/>
              <a:gd name="f43" fmla="*/ f35 f9 1"/>
              <a:gd name="f44" fmla="*/ f36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41" y="f42"/>
              </a:cxn>
              <a:cxn ang="f24">
                <a:pos x="f43" y="f42"/>
              </a:cxn>
              <a:cxn ang="f24">
                <a:pos x="f43" y="f44"/>
              </a:cxn>
              <a:cxn ang="f24">
                <a:pos x="f41" y="f44"/>
              </a:cxn>
            </a:cxnLst>
            <a:rect l="f37" t="f40" r="f38" b="f39"/>
            <a:pathLst>
              <a:path w="8085002" h="149279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lnTo>
                  <a:pt x="f5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Bierstadt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289E9F7-CC85-174D-F78B-7CD51F344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517870" y="508086"/>
            <a:ext cx="5021180" cy="149275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Bierstadt"/>
            </a:endParaRPr>
          </a:p>
        </p:txBody>
      </p:sp>
      <p:sp>
        <p:nvSpPr>
          <p:cNvPr id="4" name="Freeform: Shape 11">
            <a:extLst>
              <a:ext uri="{FF2B5EF4-FFF2-40B4-BE49-F238E27FC236}">
                <a16:creationId xmlns:a16="http://schemas.microsoft.com/office/drawing/2014/main" id="{DF51FFE1-A4C3-526B-6060-E45C11E6A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517870" y="6209928"/>
            <a:ext cx="11155680" cy="45720"/>
          </a:xfrm>
          <a:custGeom>
            <a:avLst/>
            <a:gdLst>
              <a:gd name="f0" fmla="val w"/>
              <a:gd name="f1" fmla="val h"/>
              <a:gd name="f2" fmla="val 0"/>
              <a:gd name="f3" fmla="val 8715708"/>
              <a:gd name="f4" fmla="val 45719"/>
              <a:gd name="f5" fmla="val 3694525"/>
              <a:gd name="f6" fmla="val 5021183"/>
              <a:gd name="f7" fmla="*/ f0 1 8715708"/>
              <a:gd name="f8" fmla="*/ f1 1 45719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8715708"/>
              <a:gd name="f15" fmla="*/ f12 1 45719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8715708" h="45719">
                <a:moveTo>
                  <a:pt x="f2" y="f2"/>
                </a:moveTo>
                <a:lnTo>
                  <a:pt x="f5" y="f2"/>
                </a:lnTo>
                <a:lnTo>
                  <a:pt x="f6" y="f2"/>
                </a:lnTo>
                <a:lnTo>
                  <a:pt x="f3" y="f2"/>
                </a:lnTo>
                <a:lnTo>
                  <a:pt x="f3" y="f4"/>
                </a:lnTo>
                <a:lnTo>
                  <a:pt x="f6" y="f4"/>
                </a:lnTo>
                <a:lnTo>
                  <a:pt x="f5" y="f4"/>
                </a:lnTo>
                <a:lnTo>
                  <a:pt x="f2" y="f4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Bierstadt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BED0E9B3-1BBB-F963-736F-FE21FEC5A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Bierstadt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5915826-00FE-B046-1590-8469F480D3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870" y="978408"/>
            <a:ext cx="6183639" cy="4919161"/>
          </a:xfrm>
        </p:spPr>
        <p:txBody>
          <a:bodyPr/>
          <a:lstStyle/>
          <a:p>
            <a:pPr lvl="0"/>
            <a:r>
              <a:rPr lang="en-US" sz="6600"/>
              <a:t>¿Para que se creo este cuaderno de Evidencias?</a:t>
            </a: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90BEAFB6-24F6-7159-C07B-994645CE3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517870" y="508086"/>
            <a:ext cx="6126480" cy="149275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Bierstadt"/>
            </a:endParaRP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B7BD3395-C633-F6FB-D5B8-B6AA96904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7624148" y="6203646"/>
            <a:ext cx="4023360" cy="46469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Bierstadt"/>
            </a:endParaRPr>
          </a:p>
        </p:txBody>
      </p:sp>
      <p:grpSp>
        <p:nvGrpSpPr>
          <p:cNvPr id="9" name="Marcador de texto 2">
            <a:extLst>
              <a:ext uri="{FF2B5EF4-FFF2-40B4-BE49-F238E27FC236}">
                <a16:creationId xmlns:a16="http://schemas.microsoft.com/office/drawing/2014/main" id="{995DBC6C-EC86-3C13-7825-480537D6E4BE}"/>
              </a:ext>
            </a:extLst>
          </p:cNvPr>
          <p:cNvGrpSpPr/>
          <p:nvPr/>
        </p:nvGrpSpPr>
        <p:grpSpPr>
          <a:xfrm>
            <a:off x="7505440" y="2304918"/>
            <a:ext cx="4142059" cy="2138982"/>
            <a:chOff x="7505440" y="2304918"/>
            <a:chExt cx="4142059" cy="2138982"/>
          </a:xfrm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47842628-1497-875A-81E7-C107AA467162}"/>
                </a:ext>
              </a:extLst>
            </p:cNvPr>
            <p:cNvSpPr/>
            <p:nvPr/>
          </p:nvSpPr>
          <p:spPr>
            <a:xfrm>
              <a:off x="7505440" y="2396962"/>
              <a:ext cx="552827" cy="55282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7DFCB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1" name="Rectángulo 10" descr="Libros">
              <a:extLst>
                <a:ext uri="{FF2B5EF4-FFF2-40B4-BE49-F238E27FC236}">
                  <a16:creationId xmlns:a16="http://schemas.microsoft.com/office/drawing/2014/main" id="{34D83451-CB22-90B6-5054-153D2427F305}"/>
                </a:ext>
              </a:extLst>
            </p:cNvPr>
            <p:cNvSpPr/>
            <p:nvPr/>
          </p:nvSpPr>
          <p:spPr>
            <a:xfrm>
              <a:off x="7624148" y="2515368"/>
              <a:ext cx="320634" cy="320634"/>
            </a:xfrm>
            <a:prstGeom prst="rect">
              <a:avLst/>
            </a:prstGeom>
            <a:blipFill>
              <a:blip r:embed="rId2">
                <a:alphaModFix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8750A443-A7CA-7257-3432-5BB86A4355A9}"/>
                </a:ext>
              </a:extLst>
            </p:cNvPr>
            <p:cNvSpPr/>
            <p:nvPr/>
          </p:nvSpPr>
          <p:spPr>
            <a:xfrm>
              <a:off x="8143664" y="2304918"/>
              <a:ext cx="1303084" cy="90150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03087"/>
                <a:gd name="f7" fmla="val 901508"/>
                <a:gd name="f8" fmla="+- 0 0 -90"/>
                <a:gd name="f9" fmla="*/ f3 1 1303087"/>
                <a:gd name="f10" fmla="*/ f4 1 901508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1303087"/>
                <a:gd name="f19" fmla="*/ f15 1 901508"/>
                <a:gd name="f20" fmla="*/ 0 f16 1"/>
                <a:gd name="f21" fmla="*/ 0 f15 1"/>
                <a:gd name="f22" fmla="*/ 1303087 f16 1"/>
                <a:gd name="f23" fmla="*/ 901508 f15 1"/>
                <a:gd name="f24" fmla="+- f17 0 f1"/>
                <a:gd name="f25" fmla="*/ f20 1 1303087"/>
                <a:gd name="f26" fmla="*/ f21 1 901508"/>
                <a:gd name="f27" fmla="*/ f22 1 1303087"/>
                <a:gd name="f28" fmla="*/ f23 1 901508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1303087" h="90150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0" tIns="0" rIns="0" bIns="0" anchor="ctr" anchorCtr="0" compatLnSpc="1">
              <a:noAutofit/>
            </a:bodyPr>
            <a:lstStyle/>
            <a:p>
              <a:pPr marL="0" marR="0" lvl="0" indent="0" algn="l" defTabSz="488947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100" b="0" i="1" u="none" strike="noStrike" kern="1200" cap="none" spc="0" baseline="0">
                  <a:solidFill>
                    <a:srgbClr val="000000"/>
                  </a:solidFill>
                  <a:uFillTx/>
                  <a:latin typeface="Bierstadt"/>
                </a:rPr>
                <a:t>Reunir toodas las evidencias practicas del semester de forma ordenada y ejecutable</a:t>
              </a:r>
              <a:endPara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Bierstadt"/>
              </a:endParaRPr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CF297B9D-F7DD-B905-3B0B-CEB27F664961}"/>
                </a:ext>
              </a:extLst>
            </p:cNvPr>
            <p:cNvSpPr/>
            <p:nvPr/>
          </p:nvSpPr>
          <p:spPr>
            <a:xfrm>
              <a:off x="9525039" y="3152586"/>
              <a:ext cx="552827" cy="55282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7DFCB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4" name="Rectángulo 13" descr="Base de datos">
              <a:extLst>
                <a:ext uri="{FF2B5EF4-FFF2-40B4-BE49-F238E27FC236}">
                  <a16:creationId xmlns:a16="http://schemas.microsoft.com/office/drawing/2014/main" id="{486CDCB6-4085-5355-3367-8D72D3EA0949}"/>
                </a:ext>
              </a:extLst>
            </p:cNvPr>
            <p:cNvSpPr/>
            <p:nvPr/>
          </p:nvSpPr>
          <p:spPr>
            <a:xfrm>
              <a:off x="9635828" y="3267050"/>
              <a:ext cx="320634" cy="320634"/>
            </a:xfrm>
            <a:prstGeom prst="rect">
              <a:avLst/>
            </a:prstGeom>
            <a:blipFill>
              <a:blip r:embed="rId4">
                <a:alphaModFix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8DC7E0A1-B551-D310-3010-C7A499D11380}"/>
                </a:ext>
              </a:extLst>
            </p:cNvPr>
            <p:cNvSpPr/>
            <p:nvPr/>
          </p:nvSpPr>
          <p:spPr>
            <a:xfrm>
              <a:off x="10344415" y="3150958"/>
              <a:ext cx="1303084" cy="55282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03087"/>
                <a:gd name="f7" fmla="val 552825"/>
                <a:gd name="f8" fmla="+- 0 0 -90"/>
                <a:gd name="f9" fmla="*/ f3 1 1303087"/>
                <a:gd name="f10" fmla="*/ f4 1 552825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1303087"/>
                <a:gd name="f19" fmla="*/ f15 1 552825"/>
                <a:gd name="f20" fmla="*/ 0 f16 1"/>
                <a:gd name="f21" fmla="*/ 0 f15 1"/>
                <a:gd name="f22" fmla="*/ 1303087 f16 1"/>
                <a:gd name="f23" fmla="*/ 552825 f15 1"/>
                <a:gd name="f24" fmla="+- f17 0 f1"/>
                <a:gd name="f25" fmla="*/ f20 1 1303087"/>
                <a:gd name="f26" fmla="*/ f21 1 552825"/>
                <a:gd name="f27" fmla="*/ f22 1 1303087"/>
                <a:gd name="f28" fmla="*/ f23 1 552825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1303087" h="552825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0" tIns="0" rIns="0" bIns="0" anchor="ctr" anchorCtr="0" compatLnSpc="1">
              <a:noAutofit/>
            </a:bodyPr>
            <a:lstStyle/>
            <a:p>
              <a:pPr marL="0" marR="0" lvl="0" indent="0" algn="l" defTabSz="488947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100" b="0" i="1" u="none" strike="noStrike" kern="1200" cap="none" spc="0" baseline="0">
                  <a:solidFill>
                    <a:srgbClr val="000000"/>
                  </a:solidFill>
                  <a:uFillTx/>
                  <a:latin typeface="Bierstadt"/>
                </a:rPr>
                <a:t>Mostrar de manera interactive los codigos desarrollados en MicroPython y Python para temas como estructura de datos, contenedores, recusividad, concurrencia y mas</a:t>
              </a:r>
              <a:endPara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Bierstadt"/>
              </a:endParaRPr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502C9C09-E21E-7551-CFD8-4081CBEC0989}"/>
                </a:ext>
              </a:extLst>
            </p:cNvPr>
            <p:cNvSpPr/>
            <p:nvPr/>
          </p:nvSpPr>
          <p:spPr>
            <a:xfrm>
              <a:off x="7506492" y="3891073"/>
              <a:ext cx="552827" cy="55282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7DFCB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7" name="Rectángulo 16" descr="Tren">
              <a:extLst>
                <a:ext uri="{FF2B5EF4-FFF2-40B4-BE49-F238E27FC236}">
                  <a16:creationId xmlns:a16="http://schemas.microsoft.com/office/drawing/2014/main" id="{4FFBD562-0869-F7BC-5E48-A6476214DB14}"/>
                </a:ext>
              </a:extLst>
            </p:cNvPr>
            <p:cNvSpPr/>
            <p:nvPr/>
          </p:nvSpPr>
          <p:spPr>
            <a:xfrm>
              <a:off x="7622584" y="4007175"/>
              <a:ext cx="320634" cy="320634"/>
            </a:xfrm>
            <a:prstGeom prst="rect">
              <a:avLst/>
            </a:prstGeom>
            <a:blipFill>
              <a:blip r:embed="rId6">
                <a:alphaModFix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B3054805-F4A5-DAAA-68F1-F56DAED18E7F}"/>
                </a:ext>
              </a:extLst>
            </p:cNvPr>
            <p:cNvSpPr/>
            <p:nvPr/>
          </p:nvSpPr>
          <p:spPr>
            <a:xfrm>
              <a:off x="8177780" y="3891073"/>
              <a:ext cx="1303084" cy="55282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03087"/>
                <a:gd name="f7" fmla="val 552825"/>
                <a:gd name="f8" fmla="+- 0 0 -90"/>
                <a:gd name="f9" fmla="*/ f3 1 1303087"/>
                <a:gd name="f10" fmla="*/ f4 1 552825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1303087"/>
                <a:gd name="f19" fmla="*/ f15 1 552825"/>
                <a:gd name="f20" fmla="*/ 0 f16 1"/>
                <a:gd name="f21" fmla="*/ 0 f15 1"/>
                <a:gd name="f22" fmla="*/ 1303087 f16 1"/>
                <a:gd name="f23" fmla="*/ 552825 f15 1"/>
                <a:gd name="f24" fmla="+- f17 0 f1"/>
                <a:gd name="f25" fmla="*/ f20 1 1303087"/>
                <a:gd name="f26" fmla="*/ f21 1 552825"/>
                <a:gd name="f27" fmla="*/ f22 1 1303087"/>
                <a:gd name="f28" fmla="*/ f23 1 552825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1303087" h="552825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0" tIns="0" rIns="0" bIns="0" anchor="ctr" anchorCtr="0" compatLnSpc="1">
              <a:noAutofit/>
            </a:bodyPr>
            <a:lstStyle/>
            <a:p>
              <a:pPr marL="0" marR="0" lvl="0" indent="0" algn="l" defTabSz="488947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100" b="0" i="1" u="none" strike="noStrike" kern="1200" cap="none" spc="0" baseline="0">
                  <a:solidFill>
                    <a:srgbClr val="000000"/>
                  </a:solidFill>
                  <a:uFillTx/>
                  <a:latin typeface="Bierstadt"/>
                </a:rPr>
                <a:t>Mejorar la presentacion, ejecucion y explicacion de los temas abordados</a:t>
              </a:r>
              <a:endPara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Bierstad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93D3539D-DE1A-8B4E-452C-D3E391DA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3044" y="0"/>
            <a:ext cx="12188952" cy="685799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Bierstadt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32DD5EC-FCEB-F12F-770B-12E41A3534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978408"/>
            <a:ext cx="3154679" cy="4069080"/>
          </a:xfrm>
        </p:spPr>
        <p:txBody>
          <a:bodyPr/>
          <a:lstStyle/>
          <a:p>
            <a:pPr lvl="0" hangingPunct="0"/>
            <a:r>
              <a:rPr lang="es-ES" sz="4000">
                <a:latin typeface="Arial" pitchFamily="34"/>
              </a:rPr>
              <a:t>Modelo de Desarrollo Utilizado:</a:t>
            </a:r>
            <a:endParaRPr lang="es-ES" sz="4000" b="0">
              <a:latin typeface="Arial" pitchFamily="34"/>
            </a:endParaRP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85AB1E20-DB44-F433-99AA-8E5827389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517870" y="508086"/>
            <a:ext cx="11155680" cy="149275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Bierstadt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C551FD50-17D4-DD4C-2B79-7EEC6CACA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521208" y="6299539"/>
            <a:ext cx="11155680" cy="46469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Bierstadt"/>
            </a:endParaRPr>
          </a:p>
        </p:txBody>
      </p:sp>
      <p:graphicFrame>
        <p:nvGraphicFramePr>
          <p:cNvPr id="6" name="Marcador de contenido 3">
            <a:extLst>
              <a:ext uri="{FF2B5EF4-FFF2-40B4-BE49-F238E27FC236}">
                <a16:creationId xmlns:a16="http://schemas.microsoft.com/office/drawing/2014/main" id="{6DB9821E-C7D8-5C68-445E-3B76313FDB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9120" y="1358313"/>
          <a:ext cx="7306056" cy="42511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075185">
                  <a:extLst>
                    <a:ext uri="{9D8B030D-6E8A-4147-A177-3AD203B41FA5}">
                      <a16:colId xmlns:a16="http://schemas.microsoft.com/office/drawing/2014/main" val="1594154690"/>
                    </a:ext>
                  </a:extLst>
                </a:gridCol>
                <a:gridCol w="5230870">
                  <a:extLst>
                    <a:ext uri="{9D8B030D-6E8A-4147-A177-3AD203B41FA5}">
                      <a16:colId xmlns:a16="http://schemas.microsoft.com/office/drawing/2014/main" val="821694190"/>
                    </a:ext>
                  </a:extLst>
                </a:gridCol>
              </a:tblGrid>
              <a:tr h="384532">
                <a:tc>
                  <a:txBody>
                    <a:bodyPr/>
                    <a:lstStyle/>
                    <a:p>
                      <a:pPr lvl="0" algn="l" fontAlgn="ctr">
                        <a:buNone/>
                      </a:pPr>
                      <a:r>
                        <a:rPr lang="es-ES" sz="1700" b="0" i="0" u="none" strike="noStrike">
                          <a:latin typeface="Arial" pitchFamily="34"/>
                        </a:rPr>
                        <a:t>Fase</a:t>
                      </a:r>
                    </a:p>
                  </a:txBody>
                  <a:tcPr marL="85642" marR="85642" marT="42821" marB="42821" anchor="ctr"/>
                </a:tc>
                <a:tc>
                  <a:txBody>
                    <a:bodyPr/>
                    <a:lstStyle/>
                    <a:p>
                      <a:pPr lvl="0" algn="l" fontAlgn="ctr">
                        <a:buNone/>
                      </a:pPr>
                      <a:r>
                        <a:rPr lang="es-ES" sz="1700" b="0" i="0" u="none" strike="noStrike">
                          <a:latin typeface="Arial" pitchFamily="34"/>
                        </a:rPr>
                        <a:t>Actividad realizada</a:t>
                      </a:r>
                    </a:p>
                  </a:txBody>
                  <a:tcPr marL="85642" marR="85642" marT="42821" marB="42821" anchor="ctr"/>
                </a:tc>
                <a:extLst>
                  <a:ext uri="{0D108BD9-81ED-4DB2-BD59-A6C34878D82A}">
                    <a16:rowId xmlns:a16="http://schemas.microsoft.com/office/drawing/2014/main" val="3358701781"/>
                  </a:ext>
                </a:extLst>
              </a:tr>
              <a:tr h="644432">
                <a:tc>
                  <a:txBody>
                    <a:bodyPr/>
                    <a:lstStyle/>
                    <a:p>
                      <a:pPr lvl="0" algn="l" fontAlgn="ctr">
                        <a:buNone/>
                      </a:pPr>
                      <a:r>
                        <a:rPr lang="es-ES" sz="1700" b="0" i="0" u="none" strike="noStrike">
                          <a:latin typeface="Arial" pitchFamily="34"/>
                        </a:rPr>
                        <a:t>1. Requisitos</a:t>
                      </a:r>
                    </a:p>
                  </a:txBody>
                  <a:tcPr marL="85642" marR="85642" marT="42821" marB="42821" anchor="ctr"/>
                </a:tc>
                <a:tc>
                  <a:txBody>
                    <a:bodyPr/>
                    <a:lstStyle/>
                    <a:p>
                      <a:pPr lvl="0" algn="l" fontAlgn="ctr">
                        <a:buNone/>
                      </a:pPr>
                      <a:r>
                        <a:rPr lang="es-ES" sz="1700" b="0" i="0" u="none" strike="noStrike">
                          <a:latin typeface="Arial" pitchFamily="34"/>
                        </a:rPr>
                        <a:t>Se definió que el sistema debe incluir prácticas, código, y ejecutarse desde Tkinter.</a:t>
                      </a:r>
                    </a:p>
                  </a:txBody>
                  <a:tcPr marL="85642" marR="85642" marT="42821" marB="42821" anchor="ctr"/>
                </a:tc>
                <a:extLst>
                  <a:ext uri="{0D108BD9-81ED-4DB2-BD59-A6C34878D82A}">
                    <a16:rowId xmlns:a16="http://schemas.microsoft.com/office/drawing/2014/main" val="1730359831"/>
                  </a:ext>
                </a:extLst>
              </a:tr>
              <a:tr h="644432">
                <a:tc>
                  <a:txBody>
                    <a:bodyPr/>
                    <a:lstStyle/>
                    <a:p>
                      <a:pPr lvl="0" algn="l" fontAlgn="ctr">
                        <a:buNone/>
                      </a:pPr>
                      <a:r>
                        <a:rPr lang="es-ES" sz="1700" b="0" i="0" u="none" strike="noStrike">
                          <a:latin typeface="Arial" pitchFamily="34"/>
                        </a:rPr>
                        <a:t>2. Análisis</a:t>
                      </a:r>
                    </a:p>
                  </a:txBody>
                  <a:tcPr marL="85642" marR="85642" marT="42821" marB="42821" anchor="ctr"/>
                </a:tc>
                <a:tc>
                  <a:txBody>
                    <a:bodyPr/>
                    <a:lstStyle/>
                    <a:p>
                      <a:pPr lvl="0" algn="l" fontAlgn="ctr">
                        <a:buNone/>
                      </a:pPr>
                      <a:r>
                        <a:rPr lang="es-ES" sz="1700" b="0" i="0" u="none" strike="noStrike">
                          <a:latin typeface="Arial" pitchFamily="34"/>
                        </a:rPr>
                        <a:t>Se analizó cómo agrupar temas por parciales y cómo mostrar código con explicación.</a:t>
                      </a:r>
                    </a:p>
                  </a:txBody>
                  <a:tcPr marL="85642" marR="85642" marT="42821" marB="42821" anchor="ctr"/>
                </a:tc>
                <a:extLst>
                  <a:ext uri="{0D108BD9-81ED-4DB2-BD59-A6C34878D82A}">
                    <a16:rowId xmlns:a16="http://schemas.microsoft.com/office/drawing/2014/main" val="958070028"/>
                  </a:ext>
                </a:extLst>
              </a:tr>
              <a:tr h="644432">
                <a:tc>
                  <a:txBody>
                    <a:bodyPr/>
                    <a:lstStyle/>
                    <a:p>
                      <a:pPr lvl="0" algn="l" fontAlgn="ctr">
                        <a:buNone/>
                      </a:pPr>
                      <a:r>
                        <a:rPr lang="es-ES" sz="1700" b="0" i="0" u="none" strike="noStrike">
                          <a:latin typeface="Arial" pitchFamily="34"/>
                        </a:rPr>
                        <a:t>3. Diseño</a:t>
                      </a:r>
                    </a:p>
                  </a:txBody>
                  <a:tcPr marL="85642" marR="85642" marT="42821" marB="42821" anchor="ctr"/>
                </a:tc>
                <a:tc>
                  <a:txBody>
                    <a:bodyPr/>
                    <a:lstStyle/>
                    <a:p>
                      <a:pPr lvl="0" algn="l" fontAlgn="ctr">
                        <a:buNone/>
                      </a:pPr>
                      <a:r>
                        <a:rPr lang="es-ES" sz="1700" b="0" i="0" u="none" strike="noStrike">
                          <a:latin typeface="Arial" pitchFamily="34"/>
                        </a:rPr>
                        <a:t>Se usó Tkinter para interfaz gráfica con pestañas (Notebook), botones y scroll.</a:t>
                      </a:r>
                    </a:p>
                  </a:txBody>
                  <a:tcPr marL="85642" marR="85642" marT="42821" marB="42821" anchor="ctr"/>
                </a:tc>
                <a:extLst>
                  <a:ext uri="{0D108BD9-81ED-4DB2-BD59-A6C34878D82A}">
                    <a16:rowId xmlns:a16="http://schemas.microsoft.com/office/drawing/2014/main" val="3722109639"/>
                  </a:ext>
                </a:extLst>
              </a:tr>
              <a:tr h="644432">
                <a:tc>
                  <a:txBody>
                    <a:bodyPr/>
                    <a:lstStyle/>
                    <a:p>
                      <a:pPr lvl="0" algn="l" fontAlgn="ctr">
                        <a:buNone/>
                      </a:pPr>
                      <a:r>
                        <a:rPr lang="es-ES" sz="1700" b="0" i="0" u="none" strike="noStrike">
                          <a:latin typeface="Arial" pitchFamily="34"/>
                        </a:rPr>
                        <a:t>4. Implementación</a:t>
                      </a:r>
                    </a:p>
                  </a:txBody>
                  <a:tcPr marL="85642" marR="85642" marT="42821" marB="42821" anchor="ctr"/>
                </a:tc>
                <a:tc>
                  <a:txBody>
                    <a:bodyPr/>
                    <a:lstStyle/>
                    <a:p>
                      <a:pPr lvl="0" algn="l" fontAlgn="ctr">
                        <a:buNone/>
                      </a:pPr>
                      <a:r>
                        <a:rPr lang="es-ES" sz="1700" b="0" i="0" u="none" strike="noStrike">
                          <a:latin typeface="Arial" pitchFamily="34"/>
                        </a:rPr>
                        <a:t>Se programó en Python, aplicando POO, con módulos separados para cada actividad.</a:t>
                      </a:r>
                    </a:p>
                  </a:txBody>
                  <a:tcPr marL="85642" marR="85642" marT="42821" marB="42821" anchor="ctr"/>
                </a:tc>
                <a:extLst>
                  <a:ext uri="{0D108BD9-81ED-4DB2-BD59-A6C34878D82A}">
                    <a16:rowId xmlns:a16="http://schemas.microsoft.com/office/drawing/2014/main" val="1754968180"/>
                  </a:ext>
                </a:extLst>
              </a:tr>
              <a:tr h="644432">
                <a:tc>
                  <a:txBody>
                    <a:bodyPr/>
                    <a:lstStyle/>
                    <a:p>
                      <a:pPr lvl="0" algn="l" fontAlgn="ctr">
                        <a:buNone/>
                      </a:pPr>
                      <a:r>
                        <a:rPr lang="es-ES" sz="1700" b="0" i="0" u="none" strike="noStrike">
                          <a:latin typeface="Arial" pitchFamily="34"/>
                        </a:rPr>
                        <a:t>5. Pruebas</a:t>
                      </a:r>
                    </a:p>
                  </a:txBody>
                  <a:tcPr marL="85642" marR="85642" marT="42821" marB="42821" anchor="ctr"/>
                </a:tc>
                <a:tc>
                  <a:txBody>
                    <a:bodyPr/>
                    <a:lstStyle/>
                    <a:p>
                      <a:pPr lvl="0" algn="l" fontAlgn="ctr">
                        <a:buNone/>
                      </a:pPr>
                      <a:r>
                        <a:rPr lang="es-ES" sz="1700" b="0" i="0" u="none" strike="noStrike">
                          <a:latin typeface="Arial" pitchFamily="34"/>
                        </a:rPr>
                        <a:t>Se probó que cada botón ejecute correctamente su programa y muestre resultados.</a:t>
                      </a:r>
                    </a:p>
                  </a:txBody>
                  <a:tcPr marL="85642" marR="85642" marT="42821" marB="42821" anchor="ctr"/>
                </a:tc>
                <a:extLst>
                  <a:ext uri="{0D108BD9-81ED-4DB2-BD59-A6C34878D82A}">
                    <a16:rowId xmlns:a16="http://schemas.microsoft.com/office/drawing/2014/main" val="2792039557"/>
                  </a:ext>
                </a:extLst>
              </a:tr>
              <a:tr h="644432">
                <a:tc>
                  <a:txBody>
                    <a:bodyPr/>
                    <a:lstStyle/>
                    <a:p>
                      <a:pPr lvl="0" algn="l" fontAlgn="ctr">
                        <a:buNone/>
                      </a:pPr>
                      <a:r>
                        <a:rPr lang="es-ES" sz="1700" b="0" i="0" u="none" strike="noStrike">
                          <a:latin typeface="Arial" pitchFamily="34"/>
                        </a:rPr>
                        <a:t>6. Mantenimiento</a:t>
                      </a:r>
                    </a:p>
                  </a:txBody>
                  <a:tcPr marL="85642" marR="85642" marT="42821" marB="42821" anchor="ctr"/>
                </a:tc>
                <a:tc>
                  <a:txBody>
                    <a:bodyPr/>
                    <a:lstStyle/>
                    <a:p>
                      <a:pPr lvl="0" algn="l" fontAlgn="ctr">
                        <a:buNone/>
                      </a:pPr>
                      <a:r>
                        <a:rPr lang="es-ES" sz="1700" b="0" i="0" u="none" strike="noStrike">
                          <a:latin typeface="Arial" pitchFamily="34"/>
                        </a:rPr>
                        <a:t>Se agregaron nuevas funcionalidades como ejecución de códigos en tiempo real.</a:t>
                      </a:r>
                    </a:p>
                  </a:txBody>
                  <a:tcPr marL="85642" marR="85642" marT="42821" marB="42821" anchor="ctr"/>
                </a:tc>
                <a:extLst>
                  <a:ext uri="{0D108BD9-81ED-4DB2-BD59-A6C34878D82A}">
                    <a16:rowId xmlns:a16="http://schemas.microsoft.com/office/drawing/2014/main" val="12378201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3">
            <a:extLst>
              <a:ext uri="{FF2B5EF4-FFF2-40B4-BE49-F238E27FC236}">
                <a16:creationId xmlns:a16="http://schemas.microsoft.com/office/drawing/2014/main" id="{A338ED11-ED78-E8AF-806E-E891F5EC6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517870" y="508086"/>
            <a:ext cx="11153211" cy="1492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85002"/>
              <a:gd name="f7" fmla="val 149279"/>
              <a:gd name="f8" fmla="+- 0 0 -90"/>
              <a:gd name="f9" fmla="*/ f3 1 8085002"/>
              <a:gd name="f10" fmla="*/ f4 1 149279"/>
              <a:gd name="f11" fmla="val f5"/>
              <a:gd name="f12" fmla="val f6"/>
              <a:gd name="f13" fmla="val f7"/>
              <a:gd name="f14" fmla="*/ f8 f0 1"/>
              <a:gd name="f15" fmla="+- f13 0 f11"/>
              <a:gd name="f16" fmla="+- f12 0 f11"/>
              <a:gd name="f17" fmla="*/ f14 1 f2"/>
              <a:gd name="f18" fmla="*/ f16 1 8085002"/>
              <a:gd name="f19" fmla="*/ f15 1 149279"/>
              <a:gd name="f20" fmla="*/ 0 f16 1"/>
              <a:gd name="f21" fmla="*/ 0 f15 1"/>
              <a:gd name="f22" fmla="*/ 8085002 f16 1"/>
              <a:gd name="f23" fmla="*/ 149279 f15 1"/>
              <a:gd name="f24" fmla="+- f17 0 f1"/>
              <a:gd name="f25" fmla="*/ f20 1 8085002"/>
              <a:gd name="f26" fmla="*/ f21 1 149279"/>
              <a:gd name="f27" fmla="*/ f22 1 8085002"/>
              <a:gd name="f28" fmla="*/ f23 1 149279"/>
              <a:gd name="f29" fmla="*/ f11 1 f18"/>
              <a:gd name="f30" fmla="*/ f12 1 f18"/>
              <a:gd name="f31" fmla="*/ f11 1 f19"/>
              <a:gd name="f32" fmla="*/ f13 1 f19"/>
              <a:gd name="f33" fmla="*/ f25 1 f18"/>
              <a:gd name="f34" fmla="*/ f26 1 f19"/>
              <a:gd name="f35" fmla="*/ f27 1 f18"/>
              <a:gd name="f36" fmla="*/ f28 1 f19"/>
              <a:gd name="f37" fmla="*/ f29 f9 1"/>
              <a:gd name="f38" fmla="*/ f30 f9 1"/>
              <a:gd name="f39" fmla="*/ f32 f10 1"/>
              <a:gd name="f40" fmla="*/ f31 f10 1"/>
              <a:gd name="f41" fmla="*/ f33 f9 1"/>
              <a:gd name="f42" fmla="*/ f34 f10 1"/>
              <a:gd name="f43" fmla="*/ f35 f9 1"/>
              <a:gd name="f44" fmla="*/ f36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41" y="f42"/>
              </a:cxn>
              <a:cxn ang="f24">
                <a:pos x="f43" y="f42"/>
              </a:cxn>
              <a:cxn ang="f24">
                <a:pos x="f43" y="f44"/>
              </a:cxn>
              <a:cxn ang="f24">
                <a:pos x="f41" y="f44"/>
              </a:cxn>
            </a:cxnLst>
            <a:rect l="f37" t="f40" r="f38" b="f39"/>
            <a:pathLst>
              <a:path w="8085002" h="149279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lnTo>
                  <a:pt x="f5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Bierstadt"/>
            </a:endParaRPr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B2BB3664-8923-9316-A3AF-176D85D90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799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Bierstadt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9B651D8-9D84-554A-F328-E265F36D8F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978408"/>
            <a:ext cx="6300216" cy="1325880"/>
          </a:xfrm>
        </p:spPr>
        <p:txBody>
          <a:bodyPr/>
          <a:lstStyle/>
          <a:p>
            <a:pPr lvl="0"/>
            <a:r>
              <a:rPr lang="en-US"/>
              <a:t>Tecnologías Aplicadas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FC26CEAF-D7D4-09A7-8B18-BBC1200B7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517870" y="508086"/>
            <a:ext cx="6281928" cy="149275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Bierstadt"/>
            </a:endParaRP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C4615C5C-AF3A-1F89-2B95-813BD964D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7513615" y="611651"/>
            <a:ext cx="4160520" cy="45720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Bierstadt"/>
            </a:endParaRPr>
          </a:p>
        </p:txBody>
      </p:sp>
      <p:pic>
        <p:nvPicPr>
          <p:cNvPr id="7" name="Graphic 10" descr="Ordenador">
            <a:extLst>
              <a:ext uri="{FF2B5EF4-FFF2-40B4-BE49-F238E27FC236}">
                <a16:creationId xmlns:a16="http://schemas.microsoft.com/office/drawing/2014/main" id="{D3393B24-A88F-B590-7635-73CF4CCB3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2409" y="1758875"/>
            <a:ext cx="3916311" cy="391631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5678D23A-40B4-1DC7-6953-202F3115B87D}"/>
              </a:ext>
            </a:extLst>
          </p:cNvPr>
          <p:cNvSpPr/>
          <p:nvPr/>
        </p:nvSpPr>
        <p:spPr>
          <a:xfrm>
            <a:off x="7507223" y="1088136"/>
            <a:ext cx="4160520" cy="5257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360408"/>
              <a:gd name="f7" fmla="val 3208222"/>
              <a:gd name="f8" fmla="val 18288"/>
              <a:gd name="f9" fmla="val 64008"/>
              <a:gd name="f10" fmla="val 9351264"/>
              <a:gd name="f11" fmla="+- 0 0 -90"/>
              <a:gd name="f12" fmla="*/ f3 1 9360408"/>
              <a:gd name="f13" fmla="*/ f4 1 3208222"/>
              <a:gd name="f14" fmla="val f5"/>
              <a:gd name="f15" fmla="val f6"/>
              <a:gd name="f16" fmla="val f7"/>
              <a:gd name="f17" fmla="*/ f11 f0 1"/>
              <a:gd name="f18" fmla="+- f16 0 f14"/>
              <a:gd name="f19" fmla="+- f15 0 f14"/>
              <a:gd name="f20" fmla="*/ f17 1 f2"/>
              <a:gd name="f21" fmla="*/ f19 1 9360408"/>
              <a:gd name="f22" fmla="*/ f18 1 3208222"/>
              <a:gd name="f23" fmla="*/ 0 f19 1"/>
              <a:gd name="f24" fmla="*/ 9360408 f19 1"/>
              <a:gd name="f25" fmla="*/ 9351264 f19 1"/>
              <a:gd name="f26" fmla="*/ 0 f18 1"/>
              <a:gd name="f27" fmla="*/ 3208222 f18 1"/>
              <a:gd name="f28" fmla="*/ 18288 f19 1"/>
              <a:gd name="f29" fmla="*/ 64008 f18 1"/>
              <a:gd name="f30" fmla="+- f20 0 f1"/>
              <a:gd name="f31" fmla="*/ f23 1 9360408"/>
              <a:gd name="f32" fmla="*/ f24 1 9360408"/>
              <a:gd name="f33" fmla="*/ f25 1 9360408"/>
              <a:gd name="f34" fmla="*/ f26 1 3208222"/>
              <a:gd name="f35" fmla="*/ f27 1 3208222"/>
              <a:gd name="f36" fmla="*/ f28 1 9360408"/>
              <a:gd name="f37" fmla="*/ f29 1 3208222"/>
              <a:gd name="f38" fmla="*/ f14 1 f21"/>
              <a:gd name="f39" fmla="*/ f15 1 f21"/>
              <a:gd name="f40" fmla="*/ f14 1 f22"/>
              <a:gd name="f41" fmla="*/ f16 1 f22"/>
              <a:gd name="f42" fmla="*/ f36 1 f21"/>
              <a:gd name="f43" fmla="*/ f37 1 f22"/>
              <a:gd name="f44" fmla="*/ f33 1 f21"/>
              <a:gd name="f45" fmla="*/ f34 1 f22"/>
              <a:gd name="f46" fmla="*/ f32 1 f21"/>
              <a:gd name="f47" fmla="*/ f35 1 f22"/>
              <a:gd name="f48" fmla="*/ f31 1 f21"/>
              <a:gd name="f49" fmla="*/ f38 f12 1"/>
              <a:gd name="f50" fmla="*/ f39 f12 1"/>
              <a:gd name="f51" fmla="*/ f41 f13 1"/>
              <a:gd name="f52" fmla="*/ f40 f13 1"/>
              <a:gd name="f53" fmla="*/ f42 f12 1"/>
              <a:gd name="f54" fmla="*/ f43 f13 1"/>
              <a:gd name="f55" fmla="*/ f44 f12 1"/>
              <a:gd name="f56" fmla="*/ f45 f13 1"/>
              <a:gd name="f57" fmla="*/ f46 f12 1"/>
              <a:gd name="f58" fmla="*/ f47 f13 1"/>
              <a:gd name="f59" fmla="*/ f48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54"/>
              </a:cxn>
              <a:cxn ang="f30">
                <a:pos x="f55" y="f56"/>
              </a:cxn>
              <a:cxn ang="f30">
                <a:pos x="f57" y="f58"/>
              </a:cxn>
              <a:cxn ang="f30">
                <a:pos x="f59" y="f58"/>
              </a:cxn>
              <a:cxn ang="f30">
                <a:pos x="f53" y="f54"/>
              </a:cxn>
            </a:cxnLst>
            <a:rect l="f49" t="f52" r="f50" b="f51"/>
            <a:pathLst>
              <a:path w="9360408" h="3208222">
                <a:moveTo>
                  <a:pt x="f8" y="f9"/>
                </a:moveTo>
                <a:lnTo>
                  <a:pt x="f10" y="f5"/>
                </a:lnTo>
                <a:lnTo>
                  <a:pt x="f6" y="f7"/>
                </a:lnTo>
                <a:lnTo>
                  <a:pt x="f5" y="f7"/>
                </a:lnTo>
                <a:lnTo>
                  <a:pt x="f8" y="f9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-228600" algn="l" defTabSz="914400" rtl="0" fontAlgn="auto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Bierstadt"/>
              </a:rPr>
              <a:t>Python 3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Bierstadt"/>
            </a:endParaRPr>
          </a:p>
          <a:p>
            <a:pPr marL="0" marR="0" lvl="0" indent="-228600" algn="l" defTabSz="914400" rtl="0" fontAlgn="auto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Bierstadt"/>
              </a:rPr>
              <a:t>Tkinter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Bierstadt"/>
              </a:rPr>
              <a:t>: Interfaz gráfica (ventanas, pestañas, botones)</a:t>
            </a:r>
          </a:p>
          <a:p>
            <a:pPr marL="0" marR="0" lvl="0" indent="-228600" algn="l" defTabSz="914400" rtl="0" fontAlgn="auto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Bierstadt"/>
              </a:rPr>
              <a:t>PIL (Pillow)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Bierstadt"/>
              </a:rPr>
              <a:t>: Mostrar imagen en la portada</a:t>
            </a:r>
          </a:p>
          <a:p>
            <a:pPr marL="0" marR="0" lvl="0" indent="-228600" algn="l" defTabSz="914400" rtl="0" fontAlgn="auto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Bierstadt"/>
              </a:rPr>
              <a:t>webbrowser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Bierstadt"/>
              </a:rPr>
              <a:t>: Abrir simulaciones en Wokwi</a:t>
            </a:r>
          </a:p>
          <a:p>
            <a:pPr marL="0" marR="0" lvl="0" indent="-228600" algn="l" defTabSz="914400" rtl="0" fontAlgn="auto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Bierstadt"/>
              </a:rPr>
              <a:t>StringIO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Bierstadt"/>
              </a:rPr>
              <a:t>: Capturar y mostrar la salida de los códigos</a:t>
            </a:r>
          </a:p>
          <a:p>
            <a:pPr marL="0" marR="0" lvl="0" indent="-228600" algn="l" defTabSz="914400" rtl="0" fontAlgn="auto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Bierstadt"/>
              </a:rPr>
              <a:t>Programación orientada a objetos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Bierstad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24">
            <a:extLst>
              <a:ext uri="{FF2B5EF4-FFF2-40B4-BE49-F238E27FC236}">
                <a16:creationId xmlns:a16="http://schemas.microsoft.com/office/drawing/2014/main" id="{ABB36053-6B56-603F-F776-5F2D3A48A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517870" y="508086"/>
            <a:ext cx="11153211" cy="1492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85002"/>
              <a:gd name="f7" fmla="val 149279"/>
              <a:gd name="f8" fmla="+- 0 0 -90"/>
              <a:gd name="f9" fmla="*/ f3 1 8085002"/>
              <a:gd name="f10" fmla="*/ f4 1 149279"/>
              <a:gd name="f11" fmla="val f5"/>
              <a:gd name="f12" fmla="val f6"/>
              <a:gd name="f13" fmla="val f7"/>
              <a:gd name="f14" fmla="*/ f8 f0 1"/>
              <a:gd name="f15" fmla="+- f13 0 f11"/>
              <a:gd name="f16" fmla="+- f12 0 f11"/>
              <a:gd name="f17" fmla="*/ f14 1 f2"/>
              <a:gd name="f18" fmla="*/ f16 1 8085002"/>
              <a:gd name="f19" fmla="*/ f15 1 149279"/>
              <a:gd name="f20" fmla="*/ 0 f16 1"/>
              <a:gd name="f21" fmla="*/ 0 f15 1"/>
              <a:gd name="f22" fmla="*/ 8085002 f16 1"/>
              <a:gd name="f23" fmla="*/ 149279 f15 1"/>
              <a:gd name="f24" fmla="+- f17 0 f1"/>
              <a:gd name="f25" fmla="*/ f20 1 8085002"/>
              <a:gd name="f26" fmla="*/ f21 1 149279"/>
              <a:gd name="f27" fmla="*/ f22 1 8085002"/>
              <a:gd name="f28" fmla="*/ f23 1 149279"/>
              <a:gd name="f29" fmla="*/ f11 1 f18"/>
              <a:gd name="f30" fmla="*/ f12 1 f18"/>
              <a:gd name="f31" fmla="*/ f11 1 f19"/>
              <a:gd name="f32" fmla="*/ f13 1 f19"/>
              <a:gd name="f33" fmla="*/ f25 1 f18"/>
              <a:gd name="f34" fmla="*/ f26 1 f19"/>
              <a:gd name="f35" fmla="*/ f27 1 f18"/>
              <a:gd name="f36" fmla="*/ f28 1 f19"/>
              <a:gd name="f37" fmla="*/ f29 f9 1"/>
              <a:gd name="f38" fmla="*/ f30 f9 1"/>
              <a:gd name="f39" fmla="*/ f32 f10 1"/>
              <a:gd name="f40" fmla="*/ f31 f10 1"/>
              <a:gd name="f41" fmla="*/ f33 f9 1"/>
              <a:gd name="f42" fmla="*/ f34 f10 1"/>
              <a:gd name="f43" fmla="*/ f35 f9 1"/>
              <a:gd name="f44" fmla="*/ f36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41" y="f42"/>
              </a:cxn>
              <a:cxn ang="f24">
                <a:pos x="f43" y="f42"/>
              </a:cxn>
              <a:cxn ang="f24">
                <a:pos x="f43" y="f44"/>
              </a:cxn>
              <a:cxn ang="f24">
                <a:pos x="f41" y="f44"/>
              </a:cxn>
            </a:cxnLst>
            <a:rect l="f37" t="f40" r="f38" b="f39"/>
            <a:pathLst>
              <a:path w="8085002" h="149279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lnTo>
                  <a:pt x="f5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Bierstadt"/>
            </a:endParaRPr>
          </a:p>
        </p:txBody>
      </p:sp>
      <p:sp>
        <p:nvSpPr>
          <p:cNvPr id="3" name="Rectangle 26">
            <a:extLst>
              <a:ext uri="{FF2B5EF4-FFF2-40B4-BE49-F238E27FC236}">
                <a16:creationId xmlns:a16="http://schemas.microsoft.com/office/drawing/2014/main" id="{A233D7F7-C47C-9426-C1A7-99AD7BF9D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799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Bierstadt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727246C-A7D4-D7AC-B8C7-D4786EC4F4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95159" y="978408"/>
            <a:ext cx="4745736" cy="1463040"/>
          </a:xfrm>
        </p:spPr>
        <p:txBody>
          <a:bodyPr/>
          <a:lstStyle/>
          <a:p>
            <a:pPr lvl="0"/>
            <a:r>
              <a:rPr lang="en-US"/>
              <a:t>Estructura del Programa</a:t>
            </a:r>
          </a:p>
        </p:txBody>
      </p:sp>
      <p:pic>
        <p:nvPicPr>
          <p:cNvPr id="5" name="Imagen 4" descr="Dibujo animado de un personaje animado&#10;&#10;El contenido generado por IA puede ser incorrecto.">
            <a:extLst>
              <a:ext uri="{FF2B5EF4-FFF2-40B4-BE49-F238E27FC236}">
                <a16:creationId xmlns:a16="http://schemas.microsoft.com/office/drawing/2014/main" id="{BEEA5E64-0772-C57C-DAA8-1CE8499B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415" b="1"/>
          <a:stretch>
            <a:fillRect/>
          </a:stretch>
        </p:blipFill>
        <p:spPr>
          <a:xfrm>
            <a:off x="517870" y="508086"/>
            <a:ext cx="5705856" cy="584699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Freeform: Shape 28">
            <a:extLst>
              <a:ext uri="{FF2B5EF4-FFF2-40B4-BE49-F238E27FC236}">
                <a16:creationId xmlns:a16="http://schemas.microsoft.com/office/drawing/2014/main" id="{71BA1749-E29B-2CAB-C8F4-C22AEE79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7016410" y="508086"/>
            <a:ext cx="4660733" cy="1492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090847"/>
              <a:gd name="f7" fmla="val 149279"/>
              <a:gd name="f8" fmla="+- 0 0 -90"/>
              <a:gd name="f9" fmla="*/ f3 1 6090847"/>
              <a:gd name="f10" fmla="*/ f4 1 149279"/>
              <a:gd name="f11" fmla="val f5"/>
              <a:gd name="f12" fmla="val f6"/>
              <a:gd name="f13" fmla="val f7"/>
              <a:gd name="f14" fmla="*/ f8 f0 1"/>
              <a:gd name="f15" fmla="+- f13 0 f11"/>
              <a:gd name="f16" fmla="+- f12 0 f11"/>
              <a:gd name="f17" fmla="*/ f14 1 f2"/>
              <a:gd name="f18" fmla="*/ f16 1 6090847"/>
              <a:gd name="f19" fmla="*/ f15 1 149279"/>
              <a:gd name="f20" fmla="*/ 0 f16 1"/>
              <a:gd name="f21" fmla="*/ 0 f15 1"/>
              <a:gd name="f22" fmla="*/ 6090847 f16 1"/>
              <a:gd name="f23" fmla="*/ 149279 f15 1"/>
              <a:gd name="f24" fmla="+- f17 0 f1"/>
              <a:gd name="f25" fmla="*/ f20 1 6090847"/>
              <a:gd name="f26" fmla="*/ f21 1 149279"/>
              <a:gd name="f27" fmla="*/ f22 1 6090847"/>
              <a:gd name="f28" fmla="*/ f23 1 149279"/>
              <a:gd name="f29" fmla="*/ f11 1 f18"/>
              <a:gd name="f30" fmla="*/ f12 1 f18"/>
              <a:gd name="f31" fmla="*/ f11 1 f19"/>
              <a:gd name="f32" fmla="*/ f13 1 f19"/>
              <a:gd name="f33" fmla="*/ f25 1 f18"/>
              <a:gd name="f34" fmla="*/ f26 1 f19"/>
              <a:gd name="f35" fmla="*/ f27 1 f18"/>
              <a:gd name="f36" fmla="*/ f28 1 f19"/>
              <a:gd name="f37" fmla="*/ f29 f9 1"/>
              <a:gd name="f38" fmla="*/ f30 f9 1"/>
              <a:gd name="f39" fmla="*/ f32 f10 1"/>
              <a:gd name="f40" fmla="*/ f31 f10 1"/>
              <a:gd name="f41" fmla="*/ f33 f9 1"/>
              <a:gd name="f42" fmla="*/ f34 f10 1"/>
              <a:gd name="f43" fmla="*/ f35 f9 1"/>
              <a:gd name="f44" fmla="*/ f36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41" y="f42"/>
              </a:cxn>
              <a:cxn ang="f24">
                <a:pos x="f43" y="f42"/>
              </a:cxn>
              <a:cxn ang="f24">
                <a:pos x="f43" y="f44"/>
              </a:cxn>
              <a:cxn ang="f24">
                <a:pos x="f41" y="f44"/>
              </a:cxn>
            </a:cxnLst>
            <a:rect l="f37" t="f40" r="f38" b="f39"/>
            <a:pathLst>
              <a:path w="6090847" h="149279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lnTo>
                  <a:pt x="f5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Bierstadt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13931FF-A8B3-325A-5FC4-D97A7CA9A740}"/>
              </a:ext>
            </a:extLst>
          </p:cNvPr>
          <p:cNvSpPr/>
          <p:nvPr/>
        </p:nvSpPr>
        <p:spPr>
          <a:xfrm>
            <a:off x="6995159" y="2578608"/>
            <a:ext cx="4672583" cy="376732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360408"/>
              <a:gd name="f7" fmla="val 3208222"/>
              <a:gd name="f8" fmla="val 18288"/>
              <a:gd name="f9" fmla="val 64008"/>
              <a:gd name="f10" fmla="val 9351264"/>
              <a:gd name="f11" fmla="+- 0 0 -90"/>
              <a:gd name="f12" fmla="*/ f3 1 9360408"/>
              <a:gd name="f13" fmla="*/ f4 1 3208222"/>
              <a:gd name="f14" fmla="val f5"/>
              <a:gd name="f15" fmla="val f6"/>
              <a:gd name="f16" fmla="val f7"/>
              <a:gd name="f17" fmla="*/ f11 f0 1"/>
              <a:gd name="f18" fmla="+- f16 0 f14"/>
              <a:gd name="f19" fmla="+- f15 0 f14"/>
              <a:gd name="f20" fmla="*/ f17 1 f2"/>
              <a:gd name="f21" fmla="*/ f19 1 9360408"/>
              <a:gd name="f22" fmla="*/ f18 1 3208222"/>
              <a:gd name="f23" fmla="*/ 0 f19 1"/>
              <a:gd name="f24" fmla="*/ 9360408 f19 1"/>
              <a:gd name="f25" fmla="*/ 9351264 f19 1"/>
              <a:gd name="f26" fmla="*/ 0 f18 1"/>
              <a:gd name="f27" fmla="*/ 3208222 f18 1"/>
              <a:gd name="f28" fmla="*/ 18288 f19 1"/>
              <a:gd name="f29" fmla="*/ 64008 f18 1"/>
              <a:gd name="f30" fmla="+- f20 0 f1"/>
              <a:gd name="f31" fmla="*/ f23 1 9360408"/>
              <a:gd name="f32" fmla="*/ f24 1 9360408"/>
              <a:gd name="f33" fmla="*/ f25 1 9360408"/>
              <a:gd name="f34" fmla="*/ f26 1 3208222"/>
              <a:gd name="f35" fmla="*/ f27 1 3208222"/>
              <a:gd name="f36" fmla="*/ f28 1 9360408"/>
              <a:gd name="f37" fmla="*/ f29 1 3208222"/>
              <a:gd name="f38" fmla="*/ f14 1 f21"/>
              <a:gd name="f39" fmla="*/ f15 1 f21"/>
              <a:gd name="f40" fmla="*/ f14 1 f22"/>
              <a:gd name="f41" fmla="*/ f16 1 f22"/>
              <a:gd name="f42" fmla="*/ f36 1 f21"/>
              <a:gd name="f43" fmla="*/ f37 1 f22"/>
              <a:gd name="f44" fmla="*/ f33 1 f21"/>
              <a:gd name="f45" fmla="*/ f34 1 f22"/>
              <a:gd name="f46" fmla="*/ f32 1 f21"/>
              <a:gd name="f47" fmla="*/ f35 1 f22"/>
              <a:gd name="f48" fmla="*/ f31 1 f21"/>
              <a:gd name="f49" fmla="*/ f38 f12 1"/>
              <a:gd name="f50" fmla="*/ f39 f12 1"/>
              <a:gd name="f51" fmla="*/ f41 f13 1"/>
              <a:gd name="f52" fmla="*/ f40 f13 1"/>
              <a:gd name="f53" fmla="*/ f42 f12 1"/>
              <a:gd name="f54" fmla="*/ f43 f13 1"/>
              <a:gd name="f55" fmla="*/ f44 f12 1"/>
              <a:gd name="f56" fmla="*/ f45 f13 1"/>
              <a:gd name="f57" fmla="*/ f46 f12 1"/>
              <a:gd name="f58" fmla="*/ f47 f13 1"/>
              <a:gd name="f59" fmla="*/ f48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54"/>
              </a:cxn>
              <a:cxn ang="f30">
                <a:pos x="f55" y="f56"/>
              </a:cxn>
              <a:cxn ang="f30">
                <a:pos x="f57" y="f58"/>
              </a:cxn>
              <a:cxn ang="f30">
                <a:pos x="f59" y="f58"/>
              </a:cxn>
              <a:cxn ang="f30">
                <a:pos x="f53" y="f54"/>
              </a:cxn>
            </a:cxnLst>
            <a:rect l="f49" t="f52" r="f50" b="f51"/>
            <a:pathLst>
              <a:path w="9360408" h="3208222">
                <a:moveTo>
                  <a:pt x="f8" y="f9"/>
                </a:moveTo>
                <a:lnTo>
                  <a:pt x="f10" y="f5"/>
                </a:lnTo>
                <a:lnTo>
                  <a:pt x="f6" y="f7"/>
                </a:lnTo>
                <a:lnTo>
                  <a:pt x="f5" y="f7"/>
                </a:lnTo>
                <a:lnTo>
                  <a:pt x="f8" y="f9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-2286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Bierstadt"/>
              </a:rPr>
              <a:t>Portada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Bierstadt"/>
            </a:endParaRPr>
          </a:p>
          <a:p>
            <a:pPr marL="0" marR="0" lvl="0" indent="-2286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Bierstadt"/>
              </a:rPr>
              <a:t>Pestañas por parcial</a:t>
            </a:r>
          </a:p>
          <a:p>
            <a:pPr marL="457200" marR="0" lvl="1" indent="-2286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Bierstadt"/>
              </a:rPr>
              <a:t> Primer parcial:MicroPython, Led, Tuplas, Listas</a:t>
            </a:r>
          </a:p>
          <a:p>
            <a:pPr marL="457200" marR="0" lvl="1" indent="-2286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Bierstadt"/>
              </a:rPr>
              <a:t>Segundo parcial:Pilas, Colas, Recursividad y Grafos</a:t>
            </a:r>
          </a:p>
          <a:p>
            <a:pPr marL="457200" marR="0" lvl="1" indent="-2286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Bierstadt"/>
              </a:rPr>
              <a:t>Tercer parcial:Arboles Binarios, Concurrencia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Bierstadt"/>
            </a:endParaRPr>
          </a:p>
          <a:p>
            <a:pPr marL="0" marR="0" lvl="0" indent="-2286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Bierstadt"/>
              </a:rPr>
              <a:t>Subventanas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Bierstadt"/>
            </a:endParaRPr>
          </a:p>
          <a:p>
            <a:pPr marL="457200" marR="0" lvl="1" indent="-2286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Bierstadt"/>
              </a:rPr>
              <a:t>Cada boton abre una nueva ventan donde se ejecuta codigo interactivo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4102">
            <a:extLst>
              <a:ext uri="{FF2B5EF4-FFF2-40B4-BE49-F238E27FC236}">
                <a16:creationId xmlns:a16="http://schemas.microsoft.com/office/drawing/2014/main" id="{E2C61DBE-AA7D-8BBB-0A59-803B7236D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517870" y="508086"/>
            <a:ext cx="11153211" cy="1492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85002"/>
              <a:gd name="f7" fmla="val 149279"/>
              <a:gd name="f8" fmla="+- 0 0 -90"/>
              <a:gd name="f9" fmla="*/ f3 1 8085002"/>
              <a:gd name="f10" fmla="*/ f4 1 149279"/>
              <a:gd name="f11" fmla="val f5"/>
              <a:gd name="f12" fmla="val f6"/>
              <a:gd name="f13" fmla="val f7"/>
              <a:gd name="f14" fmla="*/ f8 f0 1"/>
              <a:gd name="f15" fmla="+- f13 0 f11"/>
              <a:gd name="f16" fmla="+- f12 0 f11"/>
              <a:gd name="f17" fmla="*/ f14 1 f2"/>
              <a:gd name="f18" fmla="*/ f16 1 8085002"/>
              <a:gd name="f19" fmla="*/ f15 1 149279"/>
              <a:gd name="f20" fmla="*/ 0 f16 1"/>
              <a:gd name="f21" fmla="*/ 0 f15 1"/>
              <a:gd name="f22" fmla="*/ 8085002 f16 1"/>
              <a:gd name="f23" fmla="*/ 149279 f15 1"/>
              <a:gd name="f24" fmla="+- f17 0 f1"/>
              <a:gd name="f25" fmla="*/ f20 1 8085002"/>
              <a:gd name="f26" fmla="*/ f21 1 149279"/>
              <a:gd name="f27" fmla="*/ f22 1 8085002"/>
              <a:gd name="f28" fmla="*/ f23 1 149279"/>
              <a:gd name="f29" fmla="*/ f11 1 f18"/>
              <a:gd name="f30" fmla="*/ f12 1 f18"/>
              <a:gd name="f31" fmla="*/ f11 1 f19"/>
              <a:gd name="f32" fmla="*/ f13 1 f19"/>
              <a:gd name="f33" fmla="*/ f25 1 f18"/>
              <a:gd name="f34" fmla="*/ f26 1 f19"/>
              <a:gd name="f35" fmla="*/ f27 1 f18"/>
              <a:gd name="f36" fmla="*/ f28 1 f19"/>
              <a:gd name="f37" fmla="*/ f29 f9 1"/>
              <a:gd name="f38" fmla="*/ f30 f9 1"/>
              <a:gd name="f39" fmla="*/ f32 f10 1"/>
              <a:gd name="f40" fmla="*/ f31 f10 1"/>
              <a:gd name="f41" fmla="*/ f33 f9 1"/>
              <a:gd name="f42" fmla="*/ f34 f10 1"/>
              <a:gd name="f43" fmla="*/ f35 f9 1"/>
              <a:gd name="f44" fmla="*/ f36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41" y="f42"/>
              </a:cxn>
              <a:cxn ang="f24">
                <a:pos x="f43" y="f42"/>
              </a:cxn>
              <a:cxn ang="f24">
                <a:pos x="f43" y="f44"/>
              </a:cxn>
              <a:cxn ang="f24">
                <a:pos x="f41" y="f44"/>
              </a:cxn>
            </a:cxnLst>
            <a:rect l="f37" t="f40" r="f38" b="f39"/>
            <a:pathLst>
              <a:path w="8085002" h="149279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lnTo>
                  <a:pt x="f5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Bierstadt"/>
            </a:endParaRPr>
          </a:p>
        </p:txBody>
      </p:sp>
      <p:sp>
        <p:nvSpPr>
          <p:cNvPr id="3" name="Rectangle 4104">
            <a:extLst>
              <a:ext uri="{FF2B5EF4-FFF2-40B4-BE49-F238E27FC236}">
                <a16:creationId xmlns:a16="http://schemas.microsoft.com/office/drawing/2014/main" id="{2EC479B8-DE24-65D9-4B30-A6BB6B80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799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Bierstadt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341E550-08C1-98C3-9B88-C76FEAF53B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208" y="978408"/>
            <a:ext cx="6537959" cy="1463040"/>
          </a:xfrm>
        </p:spPr>
        <p:txBody>
          <a:bodyPr/>
          <a:lstStyle/>
          <a:p>
            <a:pPr lvl="0"/>
            <a:r>
              <a:rPr lang="en-US"/>
              <a:t>Funciones Destacadas</a:t>
            </a:r>
          </a:p>
        </p:txBody>
      </p:sp>
      <p:sp>
        <p:nvSpPr>
          <p:cNvPr id="5" name="Freeform: Shape 4106">
            <a:extLst>
              <a:ext uri="{FF2B5EF4-FFF2-40B4-BE49-F238E27FC236}">
                <a16:creationId xmlns:a16="http://schemas.microsoft.com/office/drawing/2014/main" id="{0554D561-4FFC-7D9F-0F0E-249F340B4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517870" y="508086"/>
            <a:ext cx="11156256" cy="1492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156260"/>
              <a:gd name="f7" fmla="val 149279"/>
              <a:gd name="f8" fmla="+- 0 0 -90"/>
              <a:gd name="f9" fmla="*/ f3 1 11156260"/>
              <a:gd name="f10" fmla="*/ f4 1 149279"/>
              <a:gd name="f11" fmla="val f5"/>
              <a:gd name="f12" fmla="val f6"/>
              <a:gd name="f13" fmla="val f7"/>
              <a:gd name="f14" fmla="*/ f8 f0 1"/>
              <a:gd name="f15" fmla="+- f13 0 f11"/>
              <a:gd name="f16" fmla="+- f12 0 f11"/>
              <a:gd name="f17" fmla="*/ f14 1 f2"/>
              <a:gd name="f18" fmla="*/ f16 1 11156260"/>
              <a:gd name="f19" fmla="*/ f15 1 149279"/>
              <a:gd name="f20" fmla="*/ 0 f16 1"/>
              <a:gd name="f21" fmla="*/ 0 f15 1"/>
              <a:gd name="f22" fmla="*/ 11156260 f16 1"/>
              <a:gd name="f23" fmla="*/ 149279 f15 1"/>
              <a:gd name="f24" fmla="+- f17 0 f1"/>
              <a:gd name="f25" fmla="*/ f20 1 11156260"/>
              <a:gd name="f26" fmla="*/ f21 1 149279"/>
              <a:gd name="f27" fmla="*/ f22 1 11156260"/>
              <a:gd name="f28" fmla="*/ f23 1 149279"/>
              <a:gd name="f29" fmla="*/ f11 1 f18"/>
              <a:gd name="f30" fmla="*/ f12 1 f18"/>
              <a:gd name="f31" fmla="*/ f11 1 f19"/>
              <a:gd name="f32" fmla="*/ f13 1 f19"/>
              <a:gd name="f33" fmla="*/ f25 1 f18"/>
              <a:gd name="f34" fmla="*/ f26 1 f19"/>
              <a:gd name="f35" fmla="*/ f27 1 f18"/>
              <a:gd name="f36" fmla="*/ f28 1 f19"/>
              <a:gd name="f37" fmla="*/ f29 f9 1"/>
              <a:gd name="f38" fmla="*/ f30 f9 1"/>
              <a:gd name="f39" fmla="*/ f32 f10 1"/>
              <a:gd name="f40" fmla="*/ f31 f10 1"/>
              <a:gd name="f41" fmla="*/ f33 f9 1"/>
              <a:gd name="f42" fmla="*/ f34 f10 1"/>
              <a:gd name="f43" fmla="*/ f35 f9 1"/>
              <a:gd name="f44" fmla="*/ f36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41" y="f42"/>
              </a:cxn>
              <a:cxn ang="f24">
                <a:pos x="f43" y="f42"/>
              </a:cxn>
              <a:cxn ang="f24">
                <a:pos x="f43" y="f44"/>
              </a:cxn>
              <a:cxn ang="f24">
                <a:pos x="f41" y="f44"/>
              </a:cxn>
            </a:cxnLst>
            <a:rect l="f37" t="f40" r="f38" b="f39"/>
            <a:pathLst>
              <a:path w="11156260" h="149279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lnTo>
                  <a:pt x="f5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Bierstad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C5B8403-03B9-CA0B-9931-92308F103CE9}"/>
              </a:ext>
            </a:extLst>
          </p:cNvPr>
          <p:cNvSpPr/>
          <p:nvPr/>
        </p:nvSpPr>
        <p:spPr>
          <a:xfrm>
            <a:off x="521208" y="2578608"/>
            <a:ext cx="6537959" cy="376732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360408"/>
              <a:gd name="f7" fmla="val 3208222"/>
              <a:gd name="f8" fmla="val 18288"/>
              <a:gd name="f9" fmla="val 64008"/>
              <a:gd name="f10" fmla="val 9351264"/>
              <a:gd name="f11" fmla="+- 0 0 -90"/>
              <a:gd name="f12" fmla="*/ f3 1 9360408"/>
              <a:gd name="f13" fmla="*/ f4 1 3208222"/>
              <a:gd name="f14" fmla="val f5"/>
              <a:gd name="f15" fmla="val f6"/>
              <a:gd name="f16" fmla="val f7"/>
              <a:gd name="f17" fmla="*/ f11 f0 1"/>
              <a:gd name="f18" fmla="+- f16 0 f14"/>
              <a:gd name="f19" fmla="+- f15 0 f14"/>
              <a:gd name="f20" fmla="*/ f17 1 f2"/>
              <a:gd name="f21" fmla="*/ f19 1 9360408"/>
              <a:gd name="f22" fmla="*/ f18 1 3208222"/>
              <a:gd name="f23" fmla="*/ 0 f19 1"/>
              <a:gd name="f24" fmla="*/ 9360408 f19 1"/>
              <a:gd name="f25" fmla="*/ 9351264 f19 1"/>
              <a:gd name="f26" fmla="*/ 0 f18 1"/>
              <a:gd name="f27" fmla="*/ 3208222 f18 1"/>
              <a:gd name="f28" fmla="*/ 18288 f19 1"/>
              <a:gd name="f29" fmla="*/ 64008 f18 1"/>
              <a:gd name="f30" fmla="+- f20 0 f1"/>
              <a:gd name="f31" fmla="*/ f23 1 9360408"/>
              <a:gd name="f32" fmla="*/ f24 1 9360408"/>
              <a:gd name="f33" fmla="*/ f25 1 9360408"/>
              <a:gd name="f34" fmla="*/ f26 1 3208222"/>
              <a:gd name="f35" fmla="*/ f27 1 3208222"/>
              <a:gd name="f36" fmla="*/ f28 1 9360408"/>
              <a:gd name="f37" fmla="*/ f29 1 3208222"/>
              <a:gd name="f38" fmla="*/ f14 1 f21"/>
              <a:gd name="f39" fmla="*/ f15 1 f21"/>
              <a:gd name="f40" fmla="*/ f14 1 f22"/>
              <a:gd name="f41" fmla="*/ f16 1 f22"/>
              <a:gd name="f42" fmla="*/ f36 1 f21"/>
              <a:gd name="f43" fmla="*/ f37 1 f22"/>
              <a:gd name="f44" fmla="*/ f33 1 f21"/>
              <a:gd name="f45" fmla="*/ f34 1 f22"/>
              <a:gd name="f46" fmla="*/ f32 1 f21"/>
              <a:gd name="f47" fmla="*/ f35 1 f22"/>
              <a:gd name="f48" fmla="*/ f31 1 f21"/>
              <a:gd name="f49" fmla="*/ f38 f12 1"/>
              <a:gd name="f50" fmla="*/ f39 f12 1"/>
              <a:gd name="f51" fmla="*/ f41 f13 1"/>
              <a:gd name="f52" fmla="*/ f40 f13 1"/>
              <a:gd name="f53" fmla="*/ f42 f12 1"/>
              <a:gd name="f54" fmla="*/ f43 f13 1"/>
              <a:gd name="f55" fmla="*/ f44 f12 1"/>
              <a:gd name="f56" fmla="*/ f45 f13 1"/>
              <a:gd name="f57" fmla="*/ f46 f12 1"/>
              <a:gd name="f58" fmla="*/ f47 f13 1"/>
              <a:gd name="f59" fmla="*/ f48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54"/>
              </a:cxn>
              <a:cxn ang="f30">
                <a:pos x="f55" y="f56"/>
              </a:cxn>
              <a:cxn ang="f30">
                <a:pos x="f57" y="f58"/>
              </a:cxn>
              <a:cxn ang="f30">
                <a:pos x="f59" y="f58"/>
              </a:cxn>
              <a:cxn ang="f30">
                <a:pos x="f53" y="f54"/>
              </a:cxn>
            </a:cxnLst>
            <a:rect l="f49" t="f52" r="f50" b="f51"/>
            <a:pathLst>
              <a:path w="9360408" h="3208222">
                <a:moveTo>
                  <a:pt x="f8" y="f9"/>
                </a:moveTo>
                <a:lnTo>
                  <a:pt x="f10" y="f5"/>
                </a:lnTo>
                <a:lnTo>
                  <a:pt x="f6" y="f7"/>
                </a:lnTo>
                <a:lnTo>
                  <a:pt x="f5" y="f7"/>
                </a:lnTo>
                <a:lnTo>
                  <a:pt x="f8" y="f9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-228600" algn="l" defTabSz="914400" rtl="0" fontAlgn="auto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Bierstadt"/>
              </a:rPr>
              <a:t>Codigo con introduccion teorica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Bierstadt"/>
            </a:endParaRPr>
          </a:p>
          <a:p>
            <a:pPr marL="0" marR="0" lvl="0" indent="-228600" algn="l" defTabSz="914400" rtl="0" fontAlgn="auto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Bierstadt"/>
              </a:rPr>
              <a:t>Ejecucion de codigo directamente en interfaz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Bierstadt"/>
            </a:endParaRPr>
          </a:p>
          <a:p>
            <a:pPr marL="0" marR="0" lvl="0" indent="-228600" algn="l" defTabSz="914400" rtl="0" fontAlgn="auto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Bierstadt"/>
              </a:rPr>
              <a:t>Ejemplos interacitivos de estructuras de datos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Bierstadt"/>
            </a:endParaRPr>
          </a:p>
          <a:p>
            <a:pPr marL="0" marR="0" lvl="0" indent="-228600" algn="l" defTabSz="914400" rtl="0" fontAlgn="auto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Bierstadt"/>
              </a:rPr>
              <a:t>Enlaces a simulaciones en Wokwi</a:t>
            </a:r>
          </a:p>
          <a:p>
            <a:pPr marL="0" marR="0" lvl="0" indent="-228600" algn="l" defTabSz="914400" rtl="0" fontAlgn="auto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Bierstadt"/>
              </a:rPr>
              <a:t>Explicacion paso a paso de cada practica 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Bierstadt"/>
            </a:endParaRPr>
          </a:p>
        </p:txBody>
      </p:sp>
      <p:pic>
        <p:nvPicPr>
          <p:cNvPr id="7" name="Picture 2" descr="Programación Procedural: guía completa y beneficios para los desarrolladores">
            <a:extLst>
              <a:ext uri="{FF2B5EF4-FFF2-40B4-BE49-F238E27FC236}">
                <a16:creationId xmlns:a16="http://schemas.microsoft.com/office/drawing/2014/main" id="{D6528C7A-EFFD-52B2-F9A6-94E22ADA8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351" r="29809" b="-1"/>
          <a:stretch>
            <a:fillRect/>
          </a:stretch>
        </p:blipFill>
        <p:spPr>
          <a:xfrm>
            <a:off x="7659151" y="976158"/>
            <a:ext cx="4011646" cy="537179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9">
            <a:extLst>
              <a:ext uri="{FF2B5EF4-FFF2-40B4-BE49-F238E27FC236}">
                <a16:creationId xmlns:a16="http://schemas.microsoft.com/office/drawing/2014/main" id="{BB0FF4D9-AF9D-E256-0304-993C010B6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517870" y="508086"/>
            <a:ext cx="11153211" cy="1492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85002"/>
              <a:gd name="f7" fmla="val 149279"/>
              <a:gd name="f8" fmla="+- 0 0 -90"/>
              <a:gd name="f9" fmla="*/ f3 1 8085002"/>
              <a:gd name="f10" fmla="*/ f4 1 149279"/>
              <a:gd name="f11" fmla="val f5"/>
              <a:gd name="f12" fmla="val f6"/>
              <a:gd name="f13" fmla="val f7"/>
              <a:gd name="f14" fmla="*/ f8 f0 1"/>
              <a:gd name="f15" fmla="+- f13 0 f11"/>
              <a:gd name="f16" fmla="+- f12 0 f11"/>
              <a:gd name="f17" fmla="*/ f14 1 f2"/>
              <a:gd name="f18" fmla="*/ f16 1 8085002"/>
              <a:gd name="f19" fmla="*/ f15 1 149279"/>
              <a:gd name="f20" fmla="*/ 0 f16 1"/>
              <a:gd name="f21" fmla="*/ 0 f15 1"/>
              <a:gd name="f22" fmla="*/ 8085002 f16 1"/>
              <a:gd name="f23" fmla="*/ 149279 f15 1"/>
              <a:gd name="f24" fmla="+- f17 0 f1"/>
              <a:gd name="f25" fmla="*/ f20 1 8085002"/>
              <a:gd name="f26" fmla="*/ f21 1 149279"/>
              <a:gd name="f27" fmla="*/ f22 1 8085002"/>
              <a:gd name="f28" fmla="*/ f23 1 149279"/>
              <a:gd name="f29" fmla="*/ f11 1 f18"/>
              <a:gd name="f30" fmla="*/ f12 1 f18"/>
              <a:gd name="f31" fmla="*/ f11 1 f19"/>
              <a:gd name="f32" fmla="*/ f13 1 f19"/>
              <a:gd name="f33" fmla="*/ f25 1 f18"/>
              <a:gd name="f34" fmla="*/ f26 1 f19"/>
              <a:gd name="f35" fmla="*/ f27 1 f18"/>
              <a:gd name="f36" fmla="*/ f28 1 f19"/>
              <a:gd name="f37" fmla="*/ f29 f9 1"/>
              <a:gd name="f38" fmla="*/ f30 f9 1"/>
              <a:gd name="f39" fmla="*/ f32 f10 1"/>
              <a:gd name="f40" fmla="*/ f31 f10 1"/>
              <a:gd name="f41" fmla="*/ f33 f9 1"/>
              <a:gd name="f42" fmla="*/ f34 f10 1"/>
              <a:gd name="f43" fmla="*/ f35 f9 1"/>
              <a:gd name="f44" fmla="*/ f36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41" y="f42"/>
              </a:cxn>
              <a:cxn ang="f24">
                <a:pos x="f43" y="f42"/>
              </a:cxn>
              <a:cxn ang="f24">
                <a:pos x="f43" y="f44"/>
              </a:cxn>
              <a:cxn ang="f24">
                <a:pos x="f41" y="f44"/>
              </a:cxn>
            </a:cxnLst>
            <a:rect l="f37" t="f40" r="f38" b="f39"/>
            <a:pathLst>
              <a:path w="8085002" h="149279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lnTo>
                  <a:pt x="f5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Bierstadt"/>
            </a:endParaRPr>
          </a:p>
        </p:txBody>
      </p:sp>
      <p:sp>
        <p:nvSpPr>
          <p:cNvPr id="3" name="Rectangle 21">
            <a:extLst>
              <a:ext uri="{FF2B5EF4-FFF2-40B4-BE49-F238E27FC236}">
                <a16:creationId xmlns:a16="http://schemas.microsoft.com/office/drawing/2014/main" id="{1541F98B-0E41-19C3-8228-F35F5C30C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517870" y="508086"/>
            <a:ext cx="5021180" cy="149275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Bierstadt"/>
            </a:endParaRPr>
          </a:p>
        </p:txBody>
      </p:sp>
      <p:sp>
        <p:nvSpPr>
          <p:cNvPr id="4" name="Freeform: Shape 23">
            <a:extLst>
              <a:ext uri="{FF2B5EF4-FFF2-40B4-BE49-F238E27FC236}">
                <a16:creationId xmlns:a16="http://schemas.microsoft.com/office/drawing/2014/main" id="{9075741F-E39D-B75F-ABBF-A677DC93C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517870" y="6209928"/>
            <a:ext cx="11155680" cy="45720"/>
          </a:xfrm>
          <a:custGeom>
            <a:avLst/>
            <a:gdLst>
              <a:gd name="f0" fmla="val w"/>
              <a:gd name="f1" fmla="val h"/>
              <a:gd name="f2" fmla="val 0"/>
              <a:gd name="f3" fmla="val 8715708"/>
              <a:gd name="f4" fmla="val 45719"/>
              <a:gd name="f5" fmla="val 3694525"/>
              <a:gd name="f6" fmla="val 5021183"/>
              <a:gd name="f7" fmla="*/ f0 1 8715708"/>
              <a:gd name="f8" fmla="*/ f1 1 45719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8715708"/>
              <a:gd name="f15" fmla="*/ f12 1 45719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8715708" h="45719">
                <a:moveTo>
                  <a:pt x="f2" y="f2"/>
                </a:moveTo>
                <a:lnTo>
                  <a:pt x="f5" y="f2"/>
                </a:lnTo>
                <a:lnTo>
                  <a:pt x="f6" y="f2"/>
                </a:lnTo>
                <a:lnTo>
                  <a:pt x="f3" y="f2"/>
                </a:lnTo>
                <a:lnTo>
                  <a:pt x="f3" y="f4"/>
                </a:lnTo>
                <a:lnTo>
                  <a:pt x="f6" y="f4"/>
                </a:lnTo>
                <a:lnTo>
                  <a:pt x="f5" y="f4"/>
                </a:lnTo>
                <a:lnTo>
                  <a:pt x="f2" y="f4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Bierstadt"/>
            </a:endParaRPr>
          </a:p>
        </p:txBody>
      </p:sp>
      <p:sp>
        <p:nvSpPr>
          <p:cNvPr id="5" name="Rectangle 25">
            <a:extLst>
              <a:ext uri="{FF2B5EF4-FFF2-40B4-BE49-F238E27FC236}">
                <a16:creationId xmlns:a16="http://schemas.microsoft.com/office/drawing/2014/main" id="{7807FCE7-39CA-F7E0-2F71-BDFAC4D8C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Bierstadt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7DCE787-E583-C7BD-510C-0D7A991ADA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871" y="772160"/>
            <a:ext cx="5334289" cy="4686808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en-US" sz="2900" dirty="0"/>
              <a:t>RESULTADOS OBTENIDOS</a:t>
            </a:r>
            <a:br>
              <a:rPr lang="en-US" sz="2900" dirty="0"/>
            </a:br>
            <a:br>
              <a:rPr lang="en-US" sz="2900" dirty="0"/>
            </a:br>
            <a:br>
              <a:rPr lang="en-US" sz="2900" dirty="0"/>
            </a:br>
            <a:r>
              <a:rPr lang="en-US" sz="2000" dirty="0" err="1"/>
              <a:t>Visualizacion</a:t>
            </a:r>
            <a:r>
              <a:rPr lang="en-US" sz="2000" dirty="0"/>
              <a:t> </a:t>
            </a:r>
            <a:r>
              <a:rPr lang="en-US" sz="2000" dirty="0" err="1"/>
              <a:t>clara</a:t>
            </a:r>
            <a:r>
              <a:rPr lang="en-US" sz="2000" dirty="0"/>
              <a:t> y </a:t>
            </a:r>
            <a:r>
              <a:rPr lang="en-US" sz="2000" dirty="0" err="1"/>
              <a:t>ordenada</a:t>
            </a:r>
            <a:r>
              <a:rPr lang="en-US" sz="2000" dirty="0"/>
              <a:t> de las </a:t>
            </a:r>
            <a:r>
              <a:rPr lang="en-US" sz="2000" dirty="0" err="1"/>
              <a:t>evidencias</a:t>
            </a:r>
            <a:r>
              <a:rPr lang="en-US" sz="2000" dirty="0"/>
              <a:t> del semester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Mayor </a:t>
            </a:r>
            <a:r>
              <a:rPr lang="en-US" sz="2000" dirty="0" err="1"/>
              <a:t>comprensión</a:t>
            </a:r>
            <a:r>
              <a:rPr lang="en-US" sz="2000" dirty="0"/>
              <a:t> de </a:t>
            </a:r>
            <a:r>
              <a:rPr lang="en-US" sz="2000" dirty="0" err="1"/>
              <a:t>temas</a:t>
            </a:r>
            <a:r>
              <a:rPr lang="en-US" sz="2000" dirty="0"/>
              <a:t> </a:t>
            </a:r>
            <a:r>
              <a:rPr lang="en-US" sz="2000" dirty="0" err="1"/>
              <a:t>mediante</a:t>
            </a:r>
            <a:r>
              <a:rPr lang="en-US" sz="2000" dirty="0"/>
              <a:t> </a:t>
            </a:r>
            <a:r>
              <a:rPr lang="en-US" sz="2000" dirty="0" err="1"/>
              <a:t>ejecución</a:t>
            </a:r>
            <a:r>
              <a:rPr lang="en-US" sz="2000" dirty="0"/>
              <a:t> </a:t>
            </a:r>
            <a:r>
              <a:rPr lang="en-US" sz="2000" dirty="0" err="1"/>
              <a:t>directa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Proyecto </a:t>
            </a:r>
            <a:r>
              <a:rPr lang="en-US" sz="2000" dirty="0" err="1"/>
              <a:t>funcional</a:t>
            </a:r>
            <a:r>
              <a:rPr lang="en-US" sz="2000" dirty="0"/>
              <a:t> y adaptable a </a:t>
            </a:r>
            <a:r>
              <a:rPr lang="en-US" sz="2000" dirty="0" err="1"/>
              <a:t>nuevos</a:t>
            </a:r>
            <a:r>
              <a:rPr lang="en-US" sz="2000" dirty="0"/>
              <a:t> </a:t>
            </a:r>
            <a:r>
              <a:rPr lang="en-US" sz="2000" dirty="0" err="1"/>
              <a:t>temas</a:t>
            </a:r>
            <a:endParaRPr lang="en-US" sz="2000" dirty="0"/>
          </a:p>
        </p:txBody>
      </p:sp>
      <p:sp>
        <p:nvSpPr>
          <p:cNvPr id="7" name="Freeform: Shape 27">
            <a:extLst>
              <a:ext uri="{FF2B5EF4-FFF2-40B4-BE49-F238E27FC236}">
                <a16:creationId xmlns:a16="http://schemas.microsoft.com/office/drawing/2014/main" id="{8A290F9B-F633-7298-9200-0BB65D068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517870" y="508086"/>
            <a:ext cx="11153211" cy="1492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85002"/>
              <a:gd name="f7" fmla="val 149279"/>
              <a:gd name="f8" fmla="+- 0 0 -90"/>
              <a:gd name="f9" fmla="*/ f3 1 8085002"/>
              <a:gd name="f10" fmla="*/ f4 1 149279"/>
              <a:gd name="f11" fmla="val f5"/>
              <a:gd name="f12" fmla="val f6"/>
              <a:gd name="f13" fmla="val f7"/>
              <a:gd name="f14" fmla="*/ f8 f0 1"/>
              <a:gd name="f15" fmla="+- f13 0 f11"/>
              <a:gd name="f16" fmla="+- f12 0 f11"/>
              <a:gd name="f17" fmla="*/ f14 1 f2"/>
              <a:gd name="f18" fmla="*/ f16 1 8085002"/>
              <a:gd name="f19" fmla="*/ f15 1 149279"/>
              <a:gd name="f20" fmla="*/ 0 f16 1"/>
              <a:gd name="f21" fmla="*/ 0 f15 1"/>
              <a:gd name="f22" fmla="*/ 8085002 f16 1"/>
              <a:gd name="f23" fmla="*/ 149279 f15 1"/>
              <a:gd name="f24" fmla="+- f17 0 f1"/>
              <a:gd name="f25" fmla="*/ f20 1 8085002"/>
              <a:gd name="f26" fmla="*/ f21 1 149279"/>
              <a:gd name="f27" fmla="*/ f22 1 8085002"/>
              <a:gd name="f28" fmla="*/ f23 1 149279"/>
              <a:gd name="f29" fmla="*/ f11 1 f18"/>
              <a:gd name="f30" fmla="*/ f12 1 f18"/>
              <a:gd name="f31" fmla="*/ f11 1 f19"/>
              <a:gd name="f32" fmla="*/ f13 1 f19"/>
              <a:gd name="f33" fmla="*/ f25 1 f18"/>
              <a:gd name="f34" fmla="*/ f26 1 f19"/>
              <a:gd name="f35" fmla="*/ f27 1 f18"/>
              <a:gd name="f36" fmla="*/ f28 1 f19"/>
              <a:gd name="f37" fmla="*/ f29 f9 1"/>
              <a:gd name="f38" fmla="*/ f30 f9 1"/>
              <a:gd name="f39" fmla="*/ f32 f10 1"/>
              <a:gd name="f40" fmla="*/ f31 f10 1"/>
              <a:gd name="f41" fmla="*/ f33 f9 1"/>
              <a:gd name="f42" fmla="*/ f34 f10 1"/>
              <a:gd name="f43" fmla="*/ f35 f9 1"/>
              <a:gd name="f44" fmla="*/ f36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41" y="f42"/>
              </a:cxn>
              <a:cxn ang="f24">
                <a:pos x="f43" y="f42"/>
              </a:cxn>
              <a:cxn ang="f24">
                <a:pos x="f43" y="f44"/>
              </a:cxn>
              <a:cxn ang="f24">
                <a:pos x="f41" y="f44"/>
              </a:cxn>
            </a:cxnLst>
            <a:rect l="f37" t="f40" r="f38" b="f39"/>
            <a:pathLst>
              <a:path w="8085002" h="149279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lnTo>
                  <a:pt x="f5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Bierstadt"/>
            </a:endParaRPr>
          </a:p>
        </p:txBody>
      </p:sp>
      <p:sp>
        <p:nvSpPr>
          <p:cNvPr id="8" name="Freeform: Shape 29">
            <a:extLst>
              <a:ext uri="{FF2B5EF4-FFF2-40B4-BE49-F238E27FC236}">
                <a16:creationId xmlns:a16="http://schemas.microsoft.com/office/drawing/2014/main" id="{0DDAEBFB-0806-BDCA-6B30-4ADDDEF11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517870" y="6209928"/>
            <a:ext cx="11165482" cy="45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165482"/>
              <a:gd name="f7" fmla="val 45719"/>
              <a:gd name="f8" fmla="+- 0 0 -90"/>
              <a:gd name="f9" fmla="*/ f3 1 11165482"/>
              <a:gd name="f10" fmla="*/ f4 1 45719"/>
              <a:gd name="f11" fmla="val f5"/>
              <a:gd name="f12" fmla="val f6"/>
              <a:gd name="f13" fmla="val f7"/>
              <a:gd name="f14" fmla="*/ f8 f0 1"/>
              <a:gd name="f15" fmla="+- f13 0 f11"/>
              <a:gd name="f16" fmla="+- f12 0 f11"/>
              <a:gd name="f17" fmla="*/ f14 1 f2"/>
              <a:gd name="f18" fmla="*/ f16 1 11165482"/>
              <a:gd name="f19" fmla="*/ f15 1 45719"/>
              <a:gd name="f20" fmla="*/ 0 f16 1"/>
              <a:gd name="f21" fmla="*/ 0 f15 1"/>
              <a:gd name="f22" fmla="*/ 11165482 f16 1"/>
              <a:gd name="f23" fmla="*/ 45719 f15 1"/>
              <a:gd name="f24" fmla="+- f17 0 f1"/>
              <a:gd name="f25" fmla="*/ f20 1 11165482"/>
              <a:gd name="f26" fmla="*/ f21 1 45719"/>
              <a:gd name="f27" fmla="*/ f22 1 11165482"/>
              <a:gd name="f28" fmla="*/ f23 1 45719"/>
              <a:gd name="f29" fmla="*/ f11 1 f18"/>
              <a:gd name="f30" fmla="*/ f12 1 f18"/>
              <a:gd name="f31" fmla="*/ f11 1 f19"/>
              <a:gd name="f32" fmla="*/ f13 1 f19"/>
              <a:gd name="f33" fmla="*/ f25 1 f18"/>
              <a:gd name="f34" fmla="*/ f26 1 f19"/>
              <a:gd name="f35" fmla="*/ f27 1 f18"/>
              <a:gd name="f36" fmla="*/ f28 1 f19"/>
              <a:gd name="f37" fmla="*/ f29 f9 1"/>
              <a:gd name="f38" fmla="*/ f30 f9 1"/>
              <a:gd name="f39" fmla="*/ f32 f10 1"/>
              <a:gd name="f40" fmla="*/ f31 f10 1"/>
              <a:gd name="f41" fmla="*/ f33 f9 1"/>
              <a:gd name="f42" fmla="*/ f34 f10 1"/>
              <a:gd name="f43" fmla="*/ f35 f9 1"/>
              <a:gd name="f44" fmla="*/ f36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41" y="f42"/>
              </a:cxn>
              <a:cxn ang="f24">
                <a:pos x="f43" y="f42"/>
              </a:cxn>
              <a:cxn ang="f24">
                <a:pos x="f43" y="f44"/>
              </a:cxn>
              <a:cxn ang="f24">
                <a:pos x="f41" y="f44"/>
              </a:cxn>
              <a:cxn ang="f24">
                <a:pos x="f41" y="f42"/>
              </a:cxn>
            </a:cxnLst>
            <a:rect l="f37" t="f40" r="f38" b="f39"/>
            <a:pathLst>
              <a:path w="11165482" h="45719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lnTo>
                  <a:pt x="f5" y="f7"/>
                </a:lnTo>
                <a:lnTo>
                  <a:pt x="f5" y="f5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Bierstadt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34690DD-28D1-575E-9B9F-F1F04B75E6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6058"/>
          <a:stretch>
            <a:fillRect/>
          </a:stretch>
        </p:blipFill>
        <p:spPr>
          <a:xfrm>
            <a:off x="5852160" y="1000320"/>
            <a:ext cx="5818744" cy="41554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6">
            <a:extLst>
              <a:ext uri="{FF2B5EF4-FFF2-40B4-BE49-F238E27FC236}">
                <a16:creationId xmlns:a16="http://schemas.microsoft.com/office/drawing/2014/main" id="{A73BD163-074D-4D5E-7C0C-B89BE06A4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517870" y="508086"/>
            <a:ext cx="11153211" cy="1492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85002"/>
              <a:gd name="f7" fmla="val 149279"/>
              <a:gd name="f8" fmla="+- 0 0 -90"/>
              <a:gd name="f9" fmla="*/ f3 1 8085002"/>
              <a:gd name="f10" fmla="*/ f4 1 149279"/>
              <a:gd name="f11" fmla="val f5"/>
              <a:gd name="f12" fmla="val f6"/>
              <a:gd name="f13" fmla="val f7"/>
              <a:gd name="f14" fmla="*/ f8 f0 1"/>
              <a:gd name="f15" fmla="+- f13 0 f11"/>
              <a:gd name="f16" fmla="+- f12 0 f11"/>
              <a:gd name="f17" fmla="*/ f14 1 f2"/>
              <a:gd name="f18" fmla="*/ f16 1 8085002"/>
              <a:gd name="f19" fmla="*/ f15 1 149279"/>
              <a:gd name="f20" fmla="*/ 0 f16 1"/>
              <a:gd name="f21" fmla="*/ 0 f15 1"/>
              <a:gd name="f22" fmla="*/ 8085002 f16 1"/>
              <a:gd name="f23" fmla="*/ 149279 f15 1"/>
              <a:gd name="f24" fmla="+- f17 0 f1"/>
              <a:gd name="f25" fmla="*/ f20 1 8085002"/>
              <a:gd name="f26" fmla="*/ f21 1 149279"/>
              <a:gd name="f27" fmla="*/ f22 1 8085002"/>
              <a:gd name="f28" fmla="*/ f23 1 149279"/>
              <a:gd name="f29" fmla="*/ f11 1 f18"/>
              <a:gd name="f30" fmla="*/ f12 1 f18"/>
              <a:gd name="f31" fmla="*/ f11 1 f19"/>
              <a:gd name="f32" fmla="*/ f13 1 f19"/>
              <a:gd name="f33" fmla="*/ f25 1 f18"/>
              <a:gd name="f34" fmla="*/ f26 1 f19"/>
              <a:gd name="f35" fmla="*/ f27 1 f18"/>
              <a:gd name="f36" fmla="*/ f28 1 f19"/>
              <a:gd name="f37" fmla="*/ f29 f9 1"/>
              <a:gd name="f38" fmla="*/ f30 f9 1"/>
              <a:gd name="f39" fmla="*/ f32 f10 1"/>
              <a:gd name="f40" fmla="*/ f31 f10 1"/>
              <a:gd name="f41" fmla="*/ f33 f9 1"/>
              <a:gd name="f42" fmla="*/ f34 f10 1"/>
              <a:gd name="f43" fmla="*/ f35 f9 1"/>
              <a:gd name="f44" fmla="*/ f36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41" y="f42"/>
              </a:cxn>
              <a:cxn ang="f24">
                <a:pos x="f43" y="f42"/>
              </a:cxn>
              <a:cxn ang="f24">
                <a:pos x="f43" y="f44"/>
              </a:cxn>
              <a:cxn ang="f24">
                <a:pos x="f41" y="f44"/>
              </a:cxn>
            </a:cxnLst>
            <a:rect l="f37" t="f40" r="f38" b="f39"/>
            <a:pathLst>
              <a:path w="8085002" h="149279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lnTo>
                  <a:pt x="f5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Bierstadt"/>
            </a:endParaRP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87750F12-2D36-1CA2-F7B5-304C629A0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517870" y="508086"/>
            <a:ext cx="5021180" cy="149275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Bierstadt"/>
            </a:endParaRPr>
          </a:p>
        </p:txBody>
      </p:sp>
      <p:sp>
        <p:nvSpPr>
          <p:cNvPr id="4" name="Freeform: Shape 10">
            <a:extLst>
              <a:ext uri="{FF2B5EF4-FFF2-40B4-BE49-F238E27FC236}">
                <a16:creationId xmlns:a16="http://schemas.microsoft.com/office/drawing/2014/main" id="{FB1733D1-0840-D852-E45B-FDD29759F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517870" y="6209928"/>
            <a:ext cx="11155680" cy="45720"/>
          </a:xfrm>
          <a:custGeom>
            <a:avLst/>
            <a:gdLst>
              <a:gd name="f0" fmla="val w"/>
              <a:gd name="f1" fmla="val h"/>
              <a:gd name="f2" fmla="val 0"/>
              <a:gd name="f3" fmla="val 8715708"/>
              <a:gd name="f4" fmla="val 45719"/>
              <a:gd name="f5" fmla="val 3694525"/>
              <a:gd name="f6" fmla="val 5021183"/>
              <a:gd name="f7" fmla="*/ f0 1 8715708"/>
              <a:gd name="f8" fmla="*/ f1 1 45719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8715708"/>
              <a:gd name="f15" fmla="*/ f12 1 45719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8715708" h="45719">
                <a:moveTo>
                  <a:pt x="f2" y="f2"/>
                </a:moveTo>
                <a:lnTo>
                  <a:pt x="f5" y="f2"/>
                </a:lnTo>
                <a:lnTo>
                  <a:pt x="f6" y="f2"/>
                </a:lnTo>
                <a:lnTo>
                  <a:pt x="f3" y="f2"/>
                </a:lnTo>
                <a:lnTo>
                  <a:pt x="f3" y="f4"/>
                </a:lnTo>
                <a:lnTo>
                  <a:pt x="f6" y="f4"/>
                </a:lnTo>
                <a:lnTo>
                  <a:pt x="f5" y="f4"/>
                </a:lnTo>
                <a:lnTo>
                  <a:pt x="f2" y="f4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Bierstadt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8E21CFC-2E47-0CAE-DE8C-B604C2D8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Bierstadt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53AFB5C-15D5-5D71-C32A-D1411FD822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870" y="978408"/>
            <a:ext cx="11153211" cy="3421940"/>
          </a:xfrm>
        </p:spPr>
        <p:txBody>
          <a:bodyPr/>
          <a:lstStyle/>
          <a:p>
            <a:pPr lvl="0"/>
            <a:r>
              <a:rPr lang="en-US" sz="8800"/>
              <a:t>GRACIAS POR SU ATENCION </a:t>
            </a:r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EBCC613A-34AA-69A0-17A6-3A1F91472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517870" y="508086"/>
            <a:ext cx="11153211" cy="1492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85002"/>
              <a:gd name="f7" fmla="val 149279"/>
              <a:gd name="f8" fmla="+- 0 0 -90"/>
              <a:gd name="f9" fmla="*/ f3 1 8085002"/>
              <a:gd name="f10" fmla="*/ f4 1 149279"/>
              <a:gd name="f11" fmla="val f5"/>
              <a:gd name="f12" fmla="val f6"/>
              <a:gd name="f13" fmla="val f7"/>
              <a:gd name="f14" fmla="*/ f8 f0 1"/>
              <a:gd name="f15" fmla="+- f13 0 f11"/>
              <a:gd name="f16" fmla="+- f12 0 f11"/>
              <a:gd name="f17" fmla="*/ f14 1 f2"/>
              <a:gd name="f18" fmla="*/ f16 1 8085002"/>
              <a:gd name="f19" fmla="*/ f15 1 149279"/>
              <a:gd name="f20" fmla="*/ 0 f16 1"/>
              <a:gd name="f21" fmla="*/ 0 f15 1"/>
              <a:gd name="f22" fmla="*/ 8085002 f16 1"/>
              <a:gd name="f23" fmla="*/ 149279 f15 1"/>
              <a:gd name="f24" fmla="+- f17 0 f1"/>
              <a:gd name="f25" fmla="*/ f20 1 8085002"/>
              <a:gd name="f26" fmla="*/ f21 1 149279"/>
              <a:gd name="f27" fmla="*/ f22 1 8085002"/>
              <a:gd name="f28" fmla="*/ f23 1 149279"/>
              <a:gd name="f29" fmla="*/ f11 1 f18"/>
              <a:gd name="f30" fmla="*/ f12 1 f18"/>
              <a:gd name="f31" fmla="*/ f11 1 f19"/>
              <a:gd name="f32" fmla="*/ f13 1 f19"/>
              <a:gd name="f33" fmla="*/ f25 1 f18"/>
              <a:gd name="f34" fmla="*/ f26 1 f19"/>
              <a:gd name="f35" fmla="*/ f27 1 f18"/>
              <a:gd name="f36" fmla="*/ f28 1 f19"/>
              <a:gd name="f37" fmla="*/ f29 f9 1"/>
              <a:gd name="f38" fmla="*/ f30 f9 1"/>
              <a:gd name="f39" fmla="*/ f32 f10 1"/>
              <a:gd name="f40" fmla="*/ f31 f10 1"/>
              <a:gd name="f41" fmla="*/ f33 f9 1"/>
              <a:gd name="f42" fmla="*/ f34 f10 1"/>
              <a:gd name="f43" fmla="*/ f35 f9 1"/>
              <a:gd name="f44" fmla="*/ f36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41" y="f42"/>
              </a:cxn>
              <a:cxn ang="f24">
                <a:pos x="f43" y="f42"/>
              </a:cxn>
              <a:cxn ang="f24">
                <a:pos x="f43" y="f44"/>
              </a:cxn>
              <a:cxn ang="f24">
                <a:pos x="f41" y="f44"/>
              </a:cxn>
            </a:cxnLst>
            <a:rect l="f37" t="f40" r="f38" b="f39"/>
            <a:pathLst>
              <a:path w="8085002" h="149279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lnTo>
                  <a:pt x="f5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Bierstadt"/>
            </a:endParaRPr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B9F8195D-3C51-0C4C-4FAB-D7107B7C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517870" y="6209928"/>
            <a:ext cx="11165482" cy="45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165482"/>
              <a:gd name="f7" fmla="val 45719"/>
              <a:gd name="f8" fmla="+- 0 0 -90"/>
              <a:gd name="f9" fmla="*/ f3 1 11165482"/>
              <a:gd name="f10" fmla="*/ f4 1 45719"/>
              <a:gd name="f11" fmla="val f5"/>
              <a:gd name="f12" fmla="val f6"/>
              <a:gd name="f13" fmla="val f7"/>
              <a:gd name="f14" fmla="*/ f8 f0 1"/>
              <a:gd name="f15" fmla="+- f13 0 f11"/>
              <a:gd name="f16" fmla="+- f12 0 f11"/>
              <a:gd name="f17" fmla="*/ f14 1 f2"/>
              <a:gd name="f18" fmla="*/ f16 1 11165482"/>
              <a:gd name="f19" fmla="*/ f15 1 45719"/>
              <a:gd name="f20" fmla="*/ 0 f16 1"/>
              <a:gd name="f21" fmla="*/ 0 f15 1"/>
              <a:gd name="f22" fmla="*/ 11165482 f16 1"/>
              <a:gd name="f23" fmla="*/ 45719 f15 1"/>
              <a:gd name="f24" fmla="+- f17 0 f1"/>
              <a:gd name="f25" fmla="*/ f20 1 11165482"/>
              <a:gd name="f26" fmla="*/ f21 1 45719"/>
              <a:gd name="f27" fmla="*/ f22 1 11165482"/>
              <a:gd name="f28" fmla="*/ f23 1 45719"/>
              <a:gd name="f29" fmla="*/ f11 1 f18"/>
              <a:gd name="f30" fmla="*/ f12 1 f18"/>
              <a:gd name="f31" fmla="*/ f11 1 f19"/>
              <a:gd name="f32" fmla="*/ f13 1 f19"/>
              <a:gd name="f33" fmla="*/ f25 1 f18"/>
              <a:gd name="f34" fmla="*/ f26 1 f19"/>
              <a:gd name="f35" fmla="*/ f27 1 f18"/>
              <a:gd name="f36" fmla="*/ f28 1 f19"/>
              <a:gd name="f37" fmla="*/ f29 f9 1"/>
              <a:gd name="f38" fmla="*/ f30 f9 1"/>
              <a:gd name="f39" fmla="*/ f32 f10 1"/>
              <a:gd name="f40" fmla="*/ f31 f10 1"/>
              <a:gd name="f41" fmla="*/ f33 f9 1"/>
              <a:gd name="f42" fmla="*/ f34 f10 1"/>
              <a:gd name="f43" fmla="*/ f35 f9 1"/>
              <a:gd name="f44" fmla="*/ f36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41" y="f42"/>
              </a:cxn>
              <a:cxn ang="f24">
                <a:pos x="f43" y="f42"/>
              </a:cxn>
              <a:cxn ang="f24">
                <a:pos x="f43" y="f44"/>
              </a:cxn>
              <a:cxn ang="f24">
                <a:pos x="f41" y="f44"/>
              </a:cxn>
              <a:cxn ang="f24">
                <a:pos x="f41" y="f42"/>
              </a:cxn>
            </a:cxnLst>
            <a:rect l="f37" t="f40" r="f38" b="f39"/>
            <a:pathLst>
              <a:path w="11165482" h="45719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lnTo>
                  <a:pt x="f5" y="f7"/>
                </a:lnTo>
                <a:lnTo>
                  <a:pt x="f5" y="f5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Bierstad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GestaltVTI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346</Words>
  <Application>Microsoft Office PowerPoint</Application>
  <PresentationFormat>Panorámica</PresentationFormat>
  <Paragraphs>46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Bierstadt</vt:lpstr>
      <vt:lpstr>Neue Haas Grotesk Text Pro</vt:lpstr>
      <vt:lpstr>GestaltVTI</vt:lpstr>
      <vt:lpstr>Desarrollo del Programa “Cuaderno de Evidencias”</vt:lpstr>
      <vt:lpstr>¿Para que se creo este cuaderno de Evidencias?</vt:lpstr>
      <vt:lpstr>Modelo de Desarrollo Utilizado:</vt:lpstr>
      <vt:lpstr>Tecnologías Aplicadas</vt:lpstr>
      <vt:lpstr>Estructura del Programa</vt:lpstr>
      <vt:lpstr>Funciones Destacadas</vt:lpstr>
      <vt:lpstr>RESULTADOS OBTENIDOS   Visualizacion clara y ordenada de las evidencias del semester  Mayor comprensión de temas mediante ejecución directa  Proyecto funcional y adaptable a nuevos temas</vt:lpstr>
      <vt:lpstr>GRACIAS POR SU ATENCION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Ricardo Soberanes</dc:creator>
  <cp:lastModifiedBy>Ricardo Soberanes</cp:lastModifiedBy>
  <cp:revision>1</cp:revision>
  <dcterms:created xsi:type="dcterms:W3CDTF">2025-06-23T18:42:36Z</dcterms:created>
  <dcterms:modified xsi:type="dcterms:W3CDTF">2025-06-23T20:06:34Z</dcterms:modified>
</cp:coreProperties>
</file>