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3"/>
  </p:notesMasterIdLst>
  <p:sldIdLst>
    <p:sldId id="256" r:id="rId2"/>
    <p:sldId id="303" r:id="rId3"/>
    <p:sldId id="258" r:id="rId4"/>
    <p:sldId id="350" r:id="rId5"/>
    <p:sldId id="266" r:id="rId6"/>
    <p:sldId id="351" r:id="rId7"/>
    <p:sldId id="277" r:id="rId8"/>
    <p:sldId id="262" r:id="rId9"/>
    <p:sldId id="286" r:id="rId10"/>
    <p:sldId id="352" r:id="rId11"/>
    <p:sldId id="302" r:id="rId12"/>
    <p:sldId id="264" r:id="rId13"/>
    <p:sldId id="311" r:id="rId14"/>
    <p:sldId id="287" r:id="rId15"/>
    <p:sldId id="355" r:id="rId16"/>
    <p:sldId id="363" r:id="rId17"/>
    <p:sldId id="364" r:id="rId18"/>
    <p:sldId id="356" r:id="rId19"/>
    <p:sldId id="270" r:id="rId20"/>
    <p:sldId id="365" r:id="rId21"/>
    <p:sldId id="366" r:id="rId22"/>
    <p:sldId id="368" r:id="rId23"/>
    <p:sldId id="367" r:id="rId24"/>
    <p:sldId id="357" r:id="rId25"/>
    <p:sldId id="369" r:id="rId26"/>
    <p:sldId id="370" r:id="rId27"/>
    <p:sldId id="358" r:id="rId28"/>
    <p:sldId id="359" r:id="rId29"/>
    <p:sldId id="361" r:id="rId30"/>
    <p:sldId id="360" r:id="rId31"/>
    <p:sldId id="362" r:id="rId32"/>
  </p:sldIdLst>
  <p:sldSz cx="9144000" cy="5143500" type="screen16x9"/>
  <p:notesSz cx="6858000" cy="9144000"/>
  <p:embeddedFontLst>
    <p:embeddedFont>
      <p:font typeface="Martel" panose="020B0604020202020204" charset="0"/>
      <p:regular r:id="rId34"/>
      <p:bold r:id="rId35"/>
    </p:embeddedFont>
    <p:embeddedFont>
      <p:font typeface="Martel ExtraBold" panose="020B0604020202020204" charset="0"/>
      <p:bold r:id="rId36"/>
    </p:embeddedFont>
    <p:embeddedFont>
      <p:font typeface="Raleway Light" pitchFamily="2" charset="0"/>
      <p:regular r:id="rId37"/>
      <p:italic r:id="rId38"/>
    </p:embeddedFont>
    <p:embeddedFont>
      <p:font typeface="Work Sans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8BE3630-26EB-4D1E-970B-47CF590F31AD}">
          <p14:sldIdLst>
            <p14:sldId id="256"/>
            <p14:sldId id="303"/>
            <p14:sldId id="258"/>
            <p14:sldId id="350"/>
          </p14:sldIdLst>
        </p14:section>
        <p14:section name="contexto" id="{B5F0316C-D811-42E0-AB4F-741BCD712AF9}">
          <p14:sldIdLst>
            <p14:sldId id="266"/>
            <p14:sldId id="351"/>
            <p14:sldId id="277"/>
            <p14:sldId id="262"/>
            <p14:sldId id="286"/>
            <p14:sldId id="352"/>
            <p14:sldId id="302"/>
            <p14:sldId id="264"/>
            <p14:sldId id="311"/>
            <p14:sldId id="287"/>
            <p14:sldId id="355"/>
            <p14:sldId id="363"/>
            <p14:sldId id="364"/>
            <p14:sldId id="356"/>
            <p14:sldId id="270"/>
            <p14:sldId id="365"/>
            <p14:sldId id="366"/>
            <p14:sldId id="368"/>
            <p14:sldId id="367"/>
            <p14:sldId id="357"/>
            <p14:sldId id="369"/>
            <p14:sldId id="370"/>
            <p14:sldId id="358"/>
            <p14:sldId id="359"/>
            <p14:sldId id="361"/>
            <p14:sldId id="360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42D1C-9F2F-4A56-8012-6B2F8C7575BF}" v="32" dt="2022-03-16T14:07:27.495"/>
    <p1510:client id="{C09BDD0A-C385-4D99-916E-8AE490A3B296}" v="13" dt="2022-03-16T02:38:41.310"/>
  </p1510:revLst>
</p1510:revInfo>
</file>

<file path=ppt/tableStyles.xml><?xml version="1.0" encoding="utf-8"?>
<a:tblStyleLst xmlns:a="http://schemas.openxmlformats.org/drawingml/2006/main" def="{0FDDABA1-C550-4980-B6EF-C51F19EA9E7E}">
  <a:tblStyle styleId="{0FDDABA1-C550-4980-B6EF-C51F19EA9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0" autoAdjust="0"/>
    <p:restoredTop sz="94909" autoAdjust="0"/>
  </p:normalViewPr>
  <p:slideViewPr>
    <p:cSldViewPr snapToGrid="0">
      <p:cViewPr>
        <p:scale>
          <a:sx n="100" d="100"/>
          <a:sy n="100" d="100"/>
        </p:scale>
        <p:origin x="104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Teixeira dos Santos" userId="af893ca43ef03104" providerId="LiveId" clId="{01842D1C-9F2F-4A56-8012-6B2F8C7575BF}"/>
    <pc:docChg chg="undo custSel addSld delSld modSld sldOrd modSection">
      <pc:chgData name="Ricardo Teixeira dos Santos" userId="af893ca43ef03104" providerId="LiveId" clId="{01842D1C-9F2F-4A56-8012-6B2F8C7575BF}" dt="2022-03-16T14:08:29.716" v="405" actId="1076"/>
      <pc:docMkLst>
        <pc:docMk/>
      </pc:docMkLst>
      <pc:sldChg chg="addSp delSp modSp mod">
        <pc:chgData name="Ricardo Teixeira dos Santos" userId="af893ca43ef03104" providerId="LiveId" clId="{01842D1C-9F2F-4A56-8012-6B2F8C7575BF}" dt="2022-03-16T13:27:35.926" v="337" actId="478"/>
        <pc:sldMkLst>
          <pc:docMk/>
          <pc:sldMk cId="0" sldId="270"/>
        </pc:sldMkLst>
        <pc:picChg chg="add del mod">
          <ac:chgData name="Ricardo Teixeira dos Santos" userId="af893ca43ef03104" providerId="LiveId" clId="{01842D1C-9F2F-4A56-8012-6B2F8C7575BF}" dt="2022-03-16T12:34:00.130" v="284" actId="478"/>
          <ac:picMkLst>
            <pc:docMk/>
            <pc:sldMk cId="0" sldId="270"/>
            <ac:picMk id="3" creationId="{D0D15122-1745-40DF-96FD-91CF079E4B25}"/>
          </ac:picMkLst>
        </pc:picChg>
        <pc:picChg chg="add mod">
          <ac:chgData name="Ricardo Teixeira dos Santos" userId="af893ca43ef03104" providerId="LiveId" clId="{01842D1C-9F2F-4A56-8012-6B2F8C7575BF}" dt="2022-03-16T13:27:34.767" v="336" actId="14100"/>
          <ac:picMkLst>
            <pc:docMk/>
            <pc:sldMk cId="0" sldId="270"/>
            <ac:picMk id="5" creationId="{0922CE53-72D5-4748-AFC1-F7B9A28A6B6B}"/>
          </ac:picMkLst>
        </pc:picChg>
        <pc:picChg chg="add del mod">
          <ac:chgData name="Ricardo Teixeira dos Santos" userId="af893ca43ef03104" providerId="LiveId" clId="{01842D1C-9F2F-4A56-8012-6B2F8C7575BF}" dt="2022-03-16T13:27:35.926" v="337" actId="478"/>
          <ac:picMkLst>
            <pc:docMk/>
            <pc:sldMk cId="0" sldId="270"/>
            <ac:picMk id="8" creationId="{B725FB35-9DCA-4396-99C5-5520E99271E2}"/>
          </ac:picMkLst>
        </pc:picChg>
      </pc:sldChg>
      <pc:sldChg chg="addSp delSp modSp mod">
        <pc:chgData name="Ricardo Teixeira dos Santos" userId="af893ca43ef03104" providerId="LiveId" clId="{01842D1C-9F2F-4A56-8012-6B2F8C7575BF}" dt="2022-03-15T19:31:49.844" v="220" actId="1076"/>
        <pc:sldMkLst>
          <pc:docMk/>
          <pc:sldMk cId="0" sldId="287"/>
        </pc:sldMkLst>
        <pc:picChg chg="del">
          <ac:chgData name="Ricardo Teixeira dos Santos" userId="af893ca43ef03104" providerId="LiveId" clId="{01842D1C-9F2F-4A56-8012-6B2F8C7575BF}" dt="2022-03-15T19:31:21.251" v="185" actId="478"/>
          <ac:picMkLst>
            <pc:docMk/>
            <pc:sldMk cId="0" sldId="287"/>
            <ac:picMk id="3" creationId="{5CA8E0BE-AEB9-48EB-B0C5-40EC0FA17F4B}"/>
          </ac:picMkLst>
        </pc:picChg>
        <pc:picChg chg="add mod">
          <ac:chgData name="Ricardo Teixeira dos Santos" userId="af893ca43ef03104" providerId="LiveId" clId="{01842D1C-9F2F-4A56-8012-6B2F8C7575BF}" dt="2022-03-15T19:31:49.844" v="220" actId="1076"/>
          <ac:picMkLst>
            <pc:docMk/>
            <pc:sldMk cId="0" sldId="287"/>
            <ac:picMk id="4" creationId="{72F9CE7C-CBBB-4172-97A6-82C93E771C0A}"/>
          </ac:picMkLst>
        </pc:picChg>
      </pc:sldChg>
      <pc:sldChg chg="addSp modSp mod">
        <pc:chgData name="Ricardo Teixeira dos Santos" userId="af893ca43ef03104" providerId="LiveId" clId="{01842D1C-9F2F-4A56-8012-6B2F8C7575BF}" dt="2022-03-16T14:08:29.716" v="405" actId="1076"/>
        <pc:sldMkLst>
          <pc:docMk/>
          <pc:sldMk cId="0" sldId="303"/>
        </pc:sldMkLst>
        <pc:spChg chg="add mod">
          <ac:chgData name="Ricardo Teixeira dos Santos" userId="af893ca43ef03104" providerId="LiveId" clId="{01842D1C-9F2F-4A56-8012-6B2F8C7575BF}" dt="2022-03-16T14:08:21.410" v="403" actId="1076"/>
          <ac:spMkLst>
            <pc:docMk/>
            <pc:sldMk cId="0" sldId="303"/>
            <ac:spMk id="9" creationId="{89A51D0F-C3C0-4310-8FBF-38448B42A900}"/>
          </ac:spMkLst>
        </pc:spChg>
        <pc:spChg chg="mod">
          <ac:chgData name="Ricardo Teixeira dos Santos" userId="af893ca43ef03104" providerId="LiveId" clId="{01842D1C-9F2F-4A56-8012-6B2F8C7575BF}" dt="2022-03-16T14:08:08.668" v="401" actId="1076"/>
          <ac:spMkLst>
            <pc:docMk/>
            <pc:sldMk cId="0" sldId="303"/>
            <ac:spMk id="13" creationId="{BBBAD3BC-924D-45D6-888D-2C39FBBE27F2}"/>
          </ac:spMkLst>
        </pc:spChg>
        <pc:spChg chg="mod">
          <ac:chgData name="Ricardo Teixeira dos Santos" userId="af893ca43ef03104" providerId="LiveId" clId="{01842D1C-9F2F-4A56-8012-6B2F8C7575BF}" dt="2022-03-16T14:08:29.716" v="405" actId="1076"/>
          <ac:spMkLst>
            <pc:docMk/>
            <pc:sldMk cId="0" sldId="303"/>
            <ac:spMk id="14" creationId="{84C634C9-70C5-44F1-ADD4-7E85A20E4CEC}"/>
          </ac:spMkLst>
        </pc:spChg>
        <pc:spChg chg="mod">
          <ac:chgData name="Ricardo Teixeira dos Santos" userId="af893ca43ef03104" providerId="LiveId" clId="{01842D1C-9F2F-4A56-8012-6B2F8C7575BF}" dt="2022-03-16T14:08:11.627" v="402" actId="1076"/>
          <ac:spMkLst>
            <pc:docMk/>
            <pc:sldMk cId="0" sldId="303"/>
            <ac:spMk id="7652" creationId="{00000000-0000-0000-0000-000000000000}"/>
          </ac:spMkLst>
        </pc:spChg>
      </pc:sldChg>
      <pc:sldChg chg="modSp mod">
        <pc:chgData name="Ricardo Teixeira dos Santos" userId="af893ca43ef03104" providerId="LiveId" clId="{01842D1C-9F2F-4A56-8012-6B2F8C7575BF}" dt="2022-03-15T18:39:59.223" v="184" actId="20577"/>
        <pc:sldMkLst>
          <pc:docMk/>
          <pc:sldMk cId="1678839196" sldId="351"/>
        </pc:sldMkLst>
        <pc:spChg chg="mod">
          <ac:chgData name="Ricardo Teixeira dos Santos" userId="af893ca43ef03104" providerId="LiveId" clId="{01842D1C-9F2F-4A56-8012-6B2F8C7575BF}" dt="2022-03-15T18:39:59.223" v="184" actId="20577"/>
          <ac:spMkLst>
            <pc:docMk/>
            <pc:sldMk cId="1678839196" sldId="351"/>
            <ac:spMk id="6998" creationId="{00000000-0000-0000-0000-000000000000}"/>
          </ac:spMkLst>
        </pc:spChg>
      </pc:sldChg>
      <pc:sldChg chg="addSp delSp modSp mod">
        <pc:chgData name="Ricardo Teixeira dos Santos" userId="af893ca43ef03104" providerId="LiveId" clId="{01842D1C-9F2F-4A56-8012-6B2F8C7575BF}" dt="2022-03-15T15:02:50.292" v="170" actId="1076"/>
        <pc:sldMkLst>
          <pc:docMk/>
          <pc:sldMk cId="1067066810" sldId="360"/>
        </pc:sldMkLst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46" creationId="{1558740E-0F89-495A-98C7-AA4360B43FF6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47" creationId="{4EF53EC0-652C-4EDE-B5A9-5B8CA50FBCE6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48" creationId="{BCCECE57-B122-4B50-B1E4-B63646E7091C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49" creationId="{F214682D-4ECC-4919-B948-76F32FB842A7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0" creationId="{5A1508DC-BFA2-411E-B30E-1531A528D16A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1" creationId="{B6CA13A8-201F-4C5A-B57C-1875D7952F96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2" creationId="{78F22DA7-8DEC-4174-88D4-9637B0CE5530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3" creationId="{6417BA36-BB4B-407F-B2FF-4044D2ED847A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4" creationId="{194D99C6-A7F4-486F-91AD-4482E6BB252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5" creationId="{522AC6E0-4E70-4EFE-A05F-C9EB79E4B3D7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6" creationId="{63567CE9-40E3-4DEA-BDC0-8EF01CFA451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7" creationId="{417043F7-4F7A-486F-A9B3-A522BBF78F5A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8" creationId="{7D852F5A-9655-4C0D-AE33-494E28B8D19D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59" creationId="{A26D26DA-6E60-494F-BA0F-4D90A99D0DF2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0" creationId="{EBF63E0D-F1A1-41BE-82FA-42C6A4108ECB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1" creationId="{60D10E5E-36EF-4B8C-8891-BB1F383AC53F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2" creationId="{3FA95995-D6A3-4858-AA79-AD8813C0E4B0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3" creationId="{BDB5B8CE-8854-4ADA-BE86-21FFAB562AFE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4" creationId="{2FECCE40-6AA9-44E6-9A1D-7DE8772BD22E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5" creationId="{A2DD2064-C69D-47EF-80E5-4ADDD828613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6" creationId="{A397D402-60C2-468E-AC8A-1F93C62C45E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7" creationId="{F3BC308D-85C4-4069-AABC-4D85034FB03D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8" creationId="{989C07C4-712E-4F5C-9793-6344DFB61307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69" creationId="{0CBCD658-7807-4B93-A9BE-2AE288E5D839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0" creationId="{1A956DB5-F4E0-4EC0-BEE3-8FC2BC4A566D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1" creationId="{29BB158F-47BE-4FE0-B37F-D451C1487303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2" creationId="{17AE6B79-F213-4193-851F-2EEFAF38919C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3" creationId="{C6FE9D99-8C45-4328-BA5E-80D0EFA689D0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4" creationId="{D995AFD7-5FDE-4163-BE27-0DBA8DE205E3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5" creationId="{2A94E656-A604-429C-A84B-362B752E8F32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6" creationId="{13F2984B-74FA-47C2-A9B2-7ADB29593607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7" creationId="{167E5A23-B3C9-4B7A-8CA4-94E080CBDDB3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8" creationId="{18396879-FEEC-4E8E-B4EC-C48245F5E643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79" creationId="{2D09FEFA-2C11-4154-BED4-D18378ACBFB5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0" creationId="{B1D10E5A-9695-450F-AEE0-2D87ED02E04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1" creationId="{2FC9CD90-A252-4ACE-9528-D1EB03FE824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2" creationId="{461DDB7C-A8B6-4C49-B066-B8DB74F3DE2B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3" creationId="{EBF3CC66-D923-43FD-8B2F-C2367388F1B9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4" creationId="{56BCF288-3FDE-4B45-B631-60D87097AD15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5" creationId="{CE083831-FD9C-453E-A80F-BA195AC8C66C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6" creationId="{08B78803-2C67-45B1-BDA8-7D1CFE5B2D7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7" creationId="{0FCFA92A-661D-436B-9CBD-4B8E2813CC8A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8" creationId="{90D87979-22B8-425D-8715-88CB216EEBC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89" creationId="{EB3D890F-227F-40CD-ACDF-DC32FCFBBD6F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0" creationId="{9A71BD3C-AFE2-4B34-817A-6DABE02573C7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1" creationId="{42744177-A761-4D18-A2DC-11C60D9C371A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2" creationId="{EB6B1FA2-0758-4A32-9254-57733A3F4169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3" creationId="{772CE6F7-CD33-469A-8F99-187884C4AA9E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4" creationId="{DB6E3F00-EC6B-454E-A6B0-871A6079613D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5" creationId="{A61BE342-3F83-4B96-8557-9D9BBBF815B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6" creationId="{B09FB38C-1A71-47F1-BD4E-C522EA9B5F4E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7" creationId="{507FBD75-3FCE-47A3-9C80-9F93D0A410F7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8" creationId="{775A4667-E4A3-491C-9954-6843C5395CAE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99" creationId="{92DF2F4F-9700-4A62-B367-2A3BD700ADC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0" creationId="{2F679082-F144-4BF8-914C-6E882EF8C45B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1" creationId="{80BBC5FF-D72E-4DCA-AF52-98C1B4875E55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2" creationId="{3C628A87-9EDB-4C0F-A75C-D5F3ACCE862A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3" creationId="{F143F2E9-B64F-4DBA-BDB1-B95ECC555E8C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4" creationId="{873470E0-8B7C-45CE-A0E9-A82E7CDA38D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5" creationId="{79C1FE64-C597-486C-8C00-6874922BD386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6" creationId="{B7CCE754-91F8-4332-913E-0C0F91EBFCB2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7" creationId="{60D15D1F-15C9-4A29-B6DD-CA7CF6058E69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8" creationId="{6F6D7520-4E48-4A32-8F08-C5102088458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09" creationId="{D3B8E5B7-11DA-4CED-B743-227CA6D4FFA9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0" creationId="{F63C0415-A8A2-4675-9E60-BDC71C064662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1" creationId="{8A0A5892-740E-45C8-B800-C5668A61E07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2" creationId="{BDB1666D-2485-42B3-A7B8-0BF30A7CE95C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3" creationId="{5021190A-7FB4-46E2-9E1D-A0435A287BE3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4" creationId="{9B167966-3BEF-4846-984E-8F99602F7AA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5" creationId="{5201AA77-69B8-4744-BACF-440AAC4E8F7E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6" creationId="{0DF285BB-CA54-4303-9891-1981588B85D6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7" creationId="{35C6AFDE-AE3F-47F6-8D10-1A8032CA1264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8" creationId="{4D16FAEE-0384-4C5F-8E6D-5D7CF976E0D6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19" creationId="{B0D1BD74-B05A-4FEB-AEB1-E7521267577C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0" creationId="{BFBA6535-B6AB-4C12-BA13-6BCD663D83D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1" creationId="{4249F9FD-654B-4862-ABE1-BB438B82BE42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2" creationId="{12CBD83D-77CF-42BB-AA42-E0C20F83997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3" creationId="{EF92EF63-483D-4B36-AE5B-CC80FE5536BF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4" creationId="{0F87EB73-1FDC-4B8E-B34C-A27E4200AC0B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5" creationId="{E6A43880-C06E-4407-A4F6-87BB015B8473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6" creationId="{37B183B8-AC91-4D22-BD32-E298790E7DA4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7" creationId="{0E93A779-9B01-4C2C-AEF9-0C23E7036766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8" creationId="{9402684B-9600-47A7-AA60-5E2EDFCCE16A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29" creationId="{10868EAD-4B79-4A92-8B42-C7B1368CCF5B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30" creationId="{9556C6B7-8F19-4E4E-8B4D-CC0393F9FCE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31" creationId="{D7378E5B-3EEF-4F5A-B32A-E61AC0E07CBE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32" creationId="{D9BD7F3A-03E5-4692-BECD-92F2E70EBDC3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34" creationId="{31800B53-9D97-4B82-B48B-F9F436C7304C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35" creationId="{39FE87C7-E02D-4EB6-85D7-8CA682DF746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36" creationId="{41FA6A8F-ED17-4883-8F30-B158892FE29B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37" creationId="{7FCB2419-FF70-430C-A69B-F45A653FF1E4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38" creationId="{3C4D0B3E-724A-44BD-AC4E-CF1586234026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39" creationId="{5A76DA5B-1241-471D-AB32-872D6A822155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0" creationId="{B509EC34-5B96-475C-AA68-AE604416C6D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1" creationId="{F76CFB49-64E5-401C-95FF-54231CBCCA94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2" creationId="{97FFA4C7-8291-4305-9140-D285D29F89B5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3" creationId="{A1568D02-0BA3-40F2-B49D-063BBF5EB3DD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4" creationId="{7D2AA193-39D9-4509-B047-6A3E3017F501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5" creationId="{E573B312-8037-45B6-8159-C7AF64EDD6AD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6" creationId="{4509EF11-3E1E-45B0-BCAC-4F5167FFEA8C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7" creationId="{0D2F3E18-CED4-4195-A48E-C9956DDE9F87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8" creationId="{BF5906FD-FE06-4E28-B549-0288C6983C4E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49" creationId="{05727F1E-C31B-44A6-89A1-D8B5C97E1C3B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0" creationId="{F8DEC217-D12D-4506-9C79-AAA537EF3A22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1" creationId="{AFEDEF0D-D687-428A-8288-6010AEAE82B3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2" creationId="{7E76E8FD-8576-4EB6-9828-8B2FB42662DB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3" creationId="{65D9AA09-AB4B-4C84-A249-4813CC72BDB5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4" creationId="{47986F31-E90F-4B0C-8A2C-4AEF508C34A9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5" creationId="{A113B242-2555-4A1A-93D1-4E609CD792CE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6" creationId="{0938739A-9BE9-49C2-A655-8A68221BEA54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7" creationId="{5C5DCD2F-BB91-4421-A417-074B112BEF67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8" creationId="{DDFD38AA-3F6A-44FD-B3A7-DD90F997B438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59" creationId="{AD01CFF2-A5CF-4D4B-A8C1-350F5A83EEB5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61" creationId="{C30D8DD7-749F-4FF2-881F-0E63EC77C1E5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62" creationId="{D7B7E53D-7473-49D1-AD24-CCC6D31649D2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63" creationId="{30D2FF72-CC44-4746-8BC3-4CCFBA9A557D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64" creationId="{64BA57DD-0BE6-47B2-9F68-47247EACBDF9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65" creationId="{F78B9307-B896-41A3-9F48-BBCC55452062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66" creationId="{F130EF11-2AFE-4ECC-9831-B457B5788F1A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67" creationId="{FCE11F25-1754-4AF5-9139-C9D6AECCFEA0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68" creationId="{68284744-93E3-4791-A51E-97D9C50AE494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69" creationId="{4FAFC194-6061-4B02-8119-1C6205D5A147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70" creationId="{3021A438-C95A-4CE0-B99B-512176B82F2A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71" creationId="{CB292952-B0E4-4988-A4C9-363D9A343EA4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72" creationId="{FE579656-74D0-4230-B2AD-1549AE6F7095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73" creationId="{66EEAF73-FEA6-4036-88B5-D69DB039800F}"/>
          </ac:spMkLst>
        </pc:spChg>
        <pc:spChg chg="mod">
          <ac:chgData name="Ricardo Teixeira dos Santos" userId="af893ca43ef03104" providerId="LiveId" clId="{01842D1C-9F2F-4A56-8012-6B2F8C7575BF}" dt="2022-03-15T12:30:33.528" v="155"/>
          <ac:spMkLst>
            <pc:docMk/>
            <pc:sldMk cId="1067066810" sldId="360"/>
            <ac:spMk id="174" creationId="{903FFA70-98D5-4D2B-9CE5-06C01562AB70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76" creationId="{D4B53759-5084-4BB0-BA72-2F3FB354D1DD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77" creationId="{6EA2D582-0073-4DEC-BD45-B2706D3E2D61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78" creationId="{A9C1FED1-20E7-44BE-9606-409BDCA70AB2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79" creationId="{1EC05301-35AC-41F7-9F90-A32DADC23516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0" creationId="{579D9B84-9C93-4BE2-8AEE-9A4610B98371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1" creationId="{EF0C6406-D92B-4F01-88AB-3EDFDC591BA7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2" creationId="{F5CB3083-853E-40BC-8BCC-C1D10BA3D949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3" creationId="{62001964-E26A-44A9-AE86-A7D061E9ED9B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4" creationId="{EBA856F4-82CE-495F-8953-C81EEDF4A7D1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5" creationId="{501B3072-CCC0-4856-9526-5D56878BDBA7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6" creationId="{06CBBAA4-03A2-46AC-AC38-E00AC3ECDD37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7" creationId="{E6CF0AE2-8BC9-4D0C-8DFD-017651F6113D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8" creationId="{69371D4A-6393-4B61-AA2C-40359E5F59B5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89" creationId="{7A6DA888-7371-4171-8701-C91CC0F3446C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0" creationId="{CFADBEB4-AB55-4059-A6F0-5EC16471375A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1" creationId="{7EEBA34C-C92A-4B17-82F4-2062E74C945C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2" creationId="{9C5F9EBC-99B9-4C94-9C16-3433FB7DE86B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3" creationId="{82B14E32-7625-40DA-A443-6EDE863162C1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4" creationId="{7DEDBA78-3F91-4679-B415-F1E4720AD8AC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5" creationId="{B89487D6-849A-48D5-9149-79576B0992E2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6" creationId="{AFAFABF2-B3C7-4076-A5E9-E6CFE469AB40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7" creationId="{D4B70343-10BF-4B0E-82B3-BAE94718DD9B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8" creationId="{09F1410A-5EC6-4FA1-9380-42A6875AA901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199" creationId="{7DB4CC60-B951-4E18-8685-E7494FFE80AB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0" creationId="{C4B13ADD-103D-447A-871E-E26ADD1E2E1A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1" creationId="{B93606DA-E78F-4046-86CA-54466B4540C3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2" creationId="{23A076A1-1BA2-480D-A0A0-C0F8CCC05A63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3" creationId="{67EA9B79-D49A-4BFD-AF77-6A9D10534585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4" creationId="{6E278D3E-0FF6-4BF7-B500-870A5C8D4380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5" creationId="{94214268-1FFF-467E-874C-83FC24697E06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6" creationId="{27DA0033-BB44-4958-9C75-4E8A4A0467AA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7" creationId="{DB8EDA4E-835B-4B73-AAFC-B467B36E4B2B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8" creationId="{0695046F-C167-47E8-A4D2-D684293E5705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09" creationId="{305A088A-794F-412C-843C-0D924BF214B2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0" creationId="{F55CFD4E-3898-443B-B475-3E78F4A405F4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1" creationId="{0F644E17-4ADC-4093-8EFD-102E383CC82E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2" creationId="{99F9DD73-1612-40BE-805C-6794FAA88CFC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3" creationId="{A4D026DD-827D-4E3B-9868-9E0088A3089B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4" creationId="{21E57AC4-0D70-4F00-B90C-8CE0E9AD99C9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5" creationId="{C7C77764-FD58-4583-95F2-5B1B93D14DE8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6" creationId="{DBA0A4E8-D519-4816-A5E6-5EBD56D8A606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7" creationId="{5C7E1C8A-D84B-453F-9FB6-8B99051E21F0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8" creationId="{59EEA7FB-7312-4FC9-9A7E-07D267758E12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19" creationId="{350A810D-8796-4A39-902D-EA4C24164D3C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0" creationId="{91F396F8-BD22-4781-9EF1-B456ACCFDB10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1" creationId="{088F08BD-6D17-4A5A-9123-83448F37AFEF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2" creationId="{9E473FC0-828E-440F-8A09-714BC3E128C1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3" creationId="{D7C5AFCD-51F7-4445-BED7-ACC733C119FF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4" creationId="{4C425319-3A8D-48E3-9B91-896378A0E236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5" creationId="{000CF542-3A0B-4C58-935D-71922425123E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6" creationId="{CFDB1841-3139-4754-9C40-9F9C0695682B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7" creationId="{AEC2C234-F0B4-4C50-A168-5D419C730BD6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8" creationId="{19C10CE3-529D-41D7-8B23-007EEDEA3864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29" creationId="{55861188-178D-4C77-9CCD-90E308EDE322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0" creationId="{F859F209-AEC5-476D-A4CA-2E5DE6272B29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1" creationId="{F862463E-D43C-4EF6-BB70-4DB7E7F829E4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2" creationId="{3B00EE84-C266-4D3C-91E8-E340B7727048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3" creationId="{EACD0435-A299-46C1-91B7-1840AE1AE1A1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4" creationId="{604507FA-A73B-4F0D-9E67-42AE16C37E4D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5" creationId="{BAB481A4-DCCF-47EB-A62F-4132B9AB87FA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6" creationId="{DDE5A72C-554F-43E0-8901-99AF860AFB55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7" creationId="{289AC4FC-4500-4FD1-A94C-4CAFE76E4423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8" creationId="{494EDF96-A316-4698-9FFC-7C927C601CC8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39" creationId="{697DA675-CC4D-45DF-8C77-49F0AC480548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0" creationId="{9FFEDCC7-DDDC-4FC3-8247-62E30EE9C3DC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1" creationId="{7BA6C9A9-E964-4FDC-883B-F361667E7905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2" creationId="{F99295AB-8D2F-47C8-98E3-77B68A68EB72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3" creationId="{2D410CC0-4D46-4D6A-B3DC-3B9F93C63DC3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4" creationId="{9099DEC9-5693-41E6-96FD-A681150EC6A6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5" creationId="{B4328A63-93D8-46F2-BDF8-C7F851BCC280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6" creationId="{A545A7CF-FD75-4C0A-A517-55799389014D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7" creationId="{44A87E10-7E16-4BC1-9FA7-FC071969C27D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8" creationId="{C05C09AA-9308-4FB4-BF80-5244E687D373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49" creationId="{AD676A74-E028-44D6-9B44-FBE263403E54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0" creationId="{B3C43B96-5082-4D39-A5D5-8BAD3673186C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1" creationId="{A7D29C60-49CD-4292-9BDA-65C0B8B752EC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2" creationId="{1F7CED03-048F-4407-9C85-100A2E7B943A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3" creationId="{460F7292-C718-46A3-AFD5-2E586765A5A0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4" creationId="{ACB75BFF-60F7-4AB6-B503-0754C745F7F9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5" creationId="{0A5A405F-7920-4F6D-B57A-DD4B11D132F2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6" creationId="{314BB2A6-E8B9-4528-B000-565509118CF5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7" creationId="{428416F4-8C8D-42C6-8483-243F67AF0EA8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8" creationId="{4B5CF0D9-BDDD-4280-A80D-A25ADE30E967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59" creationId="{EAF85C57-58FB-4642-9EAB-AE2418F7845B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60" creationId="{E379A842-46D1-4E96-80EE-CDC1F50E75C5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61" creationId="{FCBDA9FB-50FB-403C-B8E9-41E2B0509A0D}"/>
          </ac:spMkLst>
        </pc:spChg>
        <pc:spChg chg="mod">
          <ac:chgData name="Ricardo Teixeira dos Santos" userId="af893ca43ef03104" providerId="LiveId" clId="{01842D1C-9F2F-4A56-8012-6B2F8C7575BF}" dt="2022-03-15T12:30:55.647" v="166"/>
          <ac:spMkLst>
            <pc:docMk/>
            <pc:sldMk cId="1067066810" sldId="360"/>
            <ac:spMk id="262" creationId="{3910237C-8408-4170-BB03-F5848FED1409}"/>
          </ac:spMkLst>
        </pc:spChg>
        <pc:spChg chg="mod">
          <ac:chgData name="Ricardo Teixeira dos Santos" userId="af893ca43ef03104" providerId="LiveId" clId="{01842D1C-9F2F-4A56-8012-6B2F8C7575BF}" dt="2022-03-15T12:27:18.093" v="72" actId="20577"/>
          <ac:spMkLst>
            <pc:docMk/>
            <pc:sldMk cId="1067066810" sldId="360"/>
            <ac:spMk id="7097" creationId="{00000000-0000-0000-0000-000000000000}"/>
          </ac:spMkLst>
        </pc:spChg>
        <pc:spChg chg="mod">
          <ac:chgData name="Ricardo Teixeira dos Santos" userId="af893ca43ef03104" providerId="LiveId" clId="{01842D1C-9F2F-4A56-8012-6B2F8C7575BF}" dt="2022-03-15T12:27:49.299" v="105" actId="20577"/>
          <ac:spMkLst>
            <pc:docMk/>
            <pc:sldMk cId="1067066810" sldId="360"/>
            <ac:spMk id="7098" creationId="{00000000-0000-0000-0000-000000000000}"/>
          </ac:spMkLst>
        </pc:spChg>
        <pc:spChg chg="mod">
          <ac:chgData name="Ricardo Teixeira dos Santos" userId="af893ca43ef03104" providerId="LiveId" clId="{01842D1C-9F2F-4A56-8012-6B2F8C7575BF}" dt="2022-03-15T12:29:05.192" v="154" actId="20577"/>
          <ac:spMkLst>
            <pc:docMk/>
            <pc:sldMk cId="1067066810" sldId="360"/>
            <ac:spMk id="7099" creationId="{00000000-0000-0000-0000-000000000000}"/>
          </ac:spMkLst>
        </pc:spChg>
        <pc:spChg chg="mod">
          <ac:chgData name="Ricardo Teixeira dos Santos" userId="af893ca43ef03104" providerId="LiveId" clId="{01842D1C-9F2F-4A56-8012-6B2F8C7575BF}" dt="2022-03-15T12:29:02.725" v="153" actId="20577"/>
          <ac:spMkLst>
            <pc:docMk/>
            <pc:sldMk cId="1067066810" sldId="360"/>
            <ac:spMk id="7100" creationId="{00000000-0000-0000-0000-000000000000}"/>
          </ac:spMkLst>
        </pc:spChg>
        <pc:grpChg chg="add mod">
          <ac:chgData name="Ricardo Teixeira dos Santos" userId="af893ca43ef03104" providerId="LiveId" clId="{01842D1C-9F2F-4A56-8012-6B2F8C7575BF}" dt="2022-03-15T12:30:44.246" v="162" actId="1076"/>
          <ac:grpSpMkLst>
            <pc:docMk/>
            <pc:sldMk cId="1067066810" sldId="360"/>
            <ac:grpSpMk id="45" creationId="{60265F0D-1E2F-4A2D-8C36-80A93A87BE3A}"/>
          </ac:grpSpMkLst>
        </pc:grpChg>
        <pc:grpChg chg="add del mod">
          <ac:chgData name="Ricardo Teixeira dos Santos" userId="af893ca43ef03104" providerId="LiveId" clId="{01842D1C-9F2F-4A56-8012-6B2F8C7575BF}" dt="2022-03-15T12:30:50.892" v="165" actId="478"/>
          <ac:grpSpMkLst>
            <pc:docMk/>
            <pc:sldMk cId="1067066810" sldId="360"/>
            <ac:grpSpMk id="133" creationId="{B4497152-CD02-4C8A-A32E-A5D7938629BB}"/>
          </ac:grpSpMkLst>
        </pc:grpChg>
        <pc:grpChg chg="add del mod">
          <ac:chgData name="Ricardo Teixeira dos Santos" userId="af893ca43ef03104" providerId="LiveId" clId="{01842D1C-9F2F-4A56-8012-6B2F8C7575BF}" dt="2022-03-15T12:30:49.469" v="164" actId="478"/>
          <ac:grpSpMkLst>
            <pc:docMk/>
            <pc:sldMk cId="1067066810" sldId="360"/>
            <ac:grpSpMk id="160" creationId="{773BE3D8-2D24-4E9C-9FB7-73C3F167B9D4}"/>
          </ac:grpSpMkLst>
        </pc:grpChg>
        <pc:grpChg chg="add mod">
          <ac:chgData name="Ricardo Teixeira dos Santos" userId="af893ca43ef03104" providerId="LiveId" clId="{01842D1C-9F2F-4A56-8012-6B2F8C7575BF}" dt="2022-03-15T15:02:50.292" v="170" actId="1076"/>
          <ac:grpSpMkLst>
            <pc:docMk/>
            <pc:sldMk cId="1067066810" sldId="360"/>
            <ac:grpSpMk id="175" creationId="{04A4F02C-1A4B-4A1D-B55B-DBA7140B07DE}"/>
          </ac:grpSpMkLst>
        </pc:grpChg>
        <pc:grpChg chg="del">
          <ac:chgData name="Ricardo Teixeira dos Santos" userId="af893ca43ef03104" providerId="LiveId" clId="{01842D1C-9F2F-4A56-8012-6B2F8C7575BF}" dt="2022-03-15T12:26:44.580" v="47" actId="478"/>
          <ac:grpSpMkLst>
            <pc:docMk/>
            <pc:sldMk cId="1067066810" sldId="360"/>
            <ac:grpSpMk id="7101" creationId="{00000000-0000-0000-0000-000000000000}"/>
          </ac:grpSpMkLst>
        </pc:grpChg>
        <pc:grpChg chg="add del">
          <ac:chgData name="Ricardo Teixeira dos Santos" userId="af893ca43ef03104" providerId="LiveId" clId="{01842D1C-9F2F-4A56-8012-6B2F8C7575BF}" dt="2022-03-15T12:26:51.431" v="52" actId="478"/>
          <ac:grpSpMkLst>
            <pc:docMk/>
            <pc:sldMk cId="1067066810" sldId="360"/>
            <ac:grpSpMk id="7107" creationId="{00000000-0000-0000-0000-000000000000}"/>
          </ac:grpSpMkLst>
        </pc:grpChg>
        <pc:grpChg chg="del">
          <ac:chgData name="Ricardo Teixeira dos Santos" userId="af893ca43ef03104" providerId="LiveId" clId="{01842D1C-9F2F-4A56-8012-6B2F8C7575BF}" dt="2022-03-15T12:26:50.154" v="50" actId="478"/>
          <ac:grpSpMkLst>
            <pc:docMk/>
            <pc:sldMk cId="1067066810" sldId="360"/>
            <ac:grpSpMk id="7126" creationId="{00000000-0000-0000-0000-000000000000}"/>
          </ac:grpSpMkLst>
        </pc:grpChg>
        <pc:grpChg chg="del">
          <ac:chgData name="Ricardo Teixeira dos Santos" userId="af893ca43ef03104" providerId="LiveId" clId="{01842D1C-9F2F-4A56-8012-6B2F8C7575BF}" dt="2022-03-15T12:26:50.623" v="51" actId="478"/>
          <ac:grpSpMkLst>
            <pc:docMk/>
            <pc:sldMk cId="1067066810" sldId="360"/>
            <ac:grpSpMk id="7129" creationId="{00000000-0000-0000-0000-000000000000}"/>
          </ac:grpSpMkLst>
        </pc:grpChg>
      </pc:sldChg>
      <pc:sldChg chg="modSp add del mod">
        <pc:chgData name="Ricardo Teixeira dos Santos" userId="af893ca43ef03104" providerId="LiveId" clId="{01842D1C-9F2F-4A56-8012-6B2F8C7575BF}" dt="2022-03-16T12:19:54.317" v="230"/>
        <pc:sldMkLst>
          <pc:docMk/>
          <pc:sldMk cId="1195656267" sldId="365"/>
        </pc:sldMkLst>
        <pc:spChg chg="mod">
          <ac:chgData name="Ricardo Teixeira dos Santos" userId="af893ca43ef03104" providerId="LiveId" clId="{01842D1C-9F2F-4A56-8012-6B2F8C7575BF}" dt="2022-03-16T12:19:53.836" v="229" actId="1076"/>
          <ac:spMkLst>
            <pc:docMk/>
            <pc:sldMk cId="1195656267" sldId="365"/>
            <ac:spMk id="2" creationId="{CACC46BA-07AD-4C31-B3C1-823D47E3A891}"/>
          </ac:spMkLst>
        </pc:spChg>
      </pc:sldChg>
      <pc:sldChg chg="addSp delSp modSp add del mod">
        <pc:chgData name="Ricardo Teixeira dos Santos" userId="af893ca43ef03104" providerId="LiveId" clId="{01842D1C-9F2F-4A56-8012-6B2F8C7575BF}" dt="2022-03-16T12:19:42.052" v="226" actId="2696"/>
        <pc:sldMkLst>
          <pc:docMk/>
          <pc:sldMk cId="2092301388" sldId="365"/>
        </pc:sldMkLst>
        <pc:spChg chg="add del mod">
          <ac:chgData name="Ricardo Teixeira dos Santos" userId="af893ca43ef03104" providerId="LiveId" clId="{01842D1C-9F2F-4A56-8012-6B2F8C7575BF}" dt="2022-03-16T12:19:36.829" v="225" actId="1076"/>
          <ac:spMkLst>
            <pc:docMk/>
            <pc:sldMk cId="2092301388" sldId="365"/>
            <ac:spMk id="2" creationId="{CACC46BA-07AD-4C31-B3C1-823D47E3A891}"/>
          </ac:spMkLst>
        </pc:spChg>
      </pc:sldChg>
      <pc:sldChg chg="addSp delSp modSp add mod">
        <pc:chgData name="Ricardo Teixeira dos Santos" userId="af893ca43ef03104" providerId="LiveId" clId="{01842D1C-9F2F-4A56-8012-6B2F8C7575BF}" dt="2022-03-16T13:27:30.214" v="334" actId="478"/>
        <pc:sldMkLst>
          <pc:docMk/>
          <pc:sldMk cId="2949741654" sldId="365"/>
        </pc:sldMkLst>
        <pc:spChg chg="mod">
          <ac:chgData name="Ricardo Teixeira dos Santos" userId="af893ca43ef03104" providerId="LiveId" clId="{01842D1C-9F2F-4A56-8012-6B2F8C7575BF}" dt="2022-03-16T12:31:26.034" v="239" actId="20577"/>
          <ac:spMkLst>
            <pc:docMk/>
            <pc:sldMk cId="2949741654" sldId="365"/>
            <ac:spMk id="7" creationId="{7B07B52B-3C2B-497D-BC9F-5D5D8462C2E9}"/>
          </ac:spMkLst>
        </pc:spChg>
        <pc:picChg chg="del mod">
          <ac:chgData name="Ricardo Teixeira dos Santos" userId="af893ca43ef03104" providerId="LiveId" clId="{01842D1C-9F2F-4A56-8012-6B2F8C7575BF}" dt="2022-03-16T12:31:57.899" v="247" actId="478"/>
          <ac:picMkLst>
            <pc:docMk/>
            <pc:sldMk cId="2949741654" sldId="365"/>
            <ac:picMk id="3" creationId="{D0D15122-1745-40DF-96FD-91CF079E4B25}"/>
          </ac:picMkLst>
        </pc:picChg>
        <pc:picChg chg="add del mod">
          <ac:chgData name="Ricardo Teixeira dos Santos" userId="af893ca43ef03104" providerId="LiveId" clId="{01842D1C-9F2F-4A56-8012-6B2F8C7575BF}" dt="2022-03-16T12:34:01.543" v="285" actId="478"/>
          <ac:picMkLst>
            <pc:docMk/>
            <pc:sldMk cId="2949741654" sldId="365"/>
            <ac:picMk id="4" creationId="{B9285465-B4B7-4CD4-899C-C83EB721C840}"/>
          </ac:picMkLst>
        </pc:picChg>
        <pc:picChg chg="add mod">
          <ac:chgData name="Ricardo Teixeira dos Santos" userId="af893ca43ef03104" providerId="LiveId" clId="{01842D1C-9F2F-4A56-8012-6B2F8C7575BF}" dt="2022-03-16T13:27:29.197" v="333" actId="14100"/>
          <ac:picMkLst>
            <pc:docMk/>
            <pc:sldMk cId="2949741654" sldId="365"/>
            <ac:picMk id="6" creationId="{AA692030-8F78-4C64-BD3B-EA10B57946E0}"/>
          </ac:picMkLst>
        </pc:picChg>
        <pc:picChg chg="add del mod">
          <ac:chgData name="Ricardo Teixeira dos Santos" userId="af893ca43ef03104" providerId="LiveId" clId="{01842D1C-9F2F-4A56-8012-6B2F8C7575BF}" dt="2022-03-16T13:27:30.214" v="334" actId="478"/>
          <ac:picMkLst>
            <pc:docMk/>
            <pc:sldMk cId="2949741654" sldId="365"/>
            <ac:picMk id="8" creationId="{A90B7D8A-78E2-41FD-B97D-67252F6A5F8C}"/>
          </ac:picMkLst>
        </pc:picChg>
      </pc:sldChg>
      <pc:sldChg chg="addSp delSp modSp add mod">
        <pc:chgData name="Ricardo Teixeira dos Santos" userId="af893ca43ef03104" providerId="LiveId" clId="{01842D1C-9F2F-4A56-8012-6B2F8C7575BF}" dt="2022-03-16T13:27:24.683" v="331" actId="478"/>
        <pc:sldMkLst>
          <pc:docMk/>
          <pc:sldMk cId="2534702095" sldId="366"/>
        </pc:sldMkLst>
        <pc:spChg chg="mod">
          <ac:chgData name="Ricardo Teixeira dos Santos" userId="af893ca43ef03104" providerId="LiveId" clId="{01842D1C-9F2F-4A56-8012-6B2F8C7575BF}" dt="2022-03-16T12:32:17.250" v="255" actId="20577"/>
          <ac:spMkLst>
            <pc:docMk/>
            <pc:sldMk cId="2534702095" sldId="366"/>
            <ac:spMk id="7" creationId="{7B07B52B-3C2B-497D-BC9F-5D5D8462C2E9}"/>
          </ac:spMkLst>
        </pc:spChg>
        <pc:picChg chg="add del mod">
          <ac:chgData name="Ricardo Teixeira dos Santos" userId="af893ca43ef03104" providerId="LiveId" clId="{01842D1C-9F2F-4A56-8012-6B2F8C7575BF}" dt="2022-03-16T12:34:02.657" v="286" actId="478"/>
          <ac:picMkLst>
            <pc:docMk/>
            <pc:sldMk cId="2534702095" sldId="366"/>
            <ac:picMk id="3" creationId="{0F1D6F28-C7B8-4A96-833C-307E9EC93C8F}"/>
          </ac:picMkLst>
        </pc:picChg>
        <pc:picChg chg="del">
          <ac:chgData name="Ricardo Teixeira dos Santos" userId="af893ca43ef03104" providerId="LiveId" clId="{01842D1C-9F2F-4A56-8012-6B2F8C7575BF}" dt="2022-03-16T12:34:04.252" v="287" actId="478"/>
          <ac:picMkLst>
            <pc:docMk/>
            <pc:sldMk cId="2534702095" sldId="366"/>
            <ac:picMk id="4" creationId="{B9285465-B4B7-4CD4-899C-C83EB721C840}"/>
          </ac:picMkLst>
        </pc:picChg>
        <pc:picChg chg="add mod">
          <ac:chgData name="Ricardo Teixeira dos Santos" userId="af893ca43ef03104" providerId="LiveId" clId="{01842D1C-9F2F-4A56-8012-6B2F8C7575BF}" dt="2022-03-16T13:27:23.181" v="330" actId="14100"/>
          <ac:picMkLst>
            <pc:docMk/>
            <pc:sldMk cId="2534702095" sldId="366"/>
            <ac:picMk id="6" creationId="{8A2E26B5-CB09-45D7-BFAF-76430B030FC3}"/>
          </ac:picMkLst>
        </pc:picChg>
        <pc:picChg chg="add del mod">
          <ac:chgData name="Ricardo Teixeira dos Santos" userId="af893ca43ef03104" providerId="LiveId" clId="{01842D1C-9F2F-4A56-8012-6B2F8C7575BF}" dt="2022-03-16T13:27:24.683" v="331" actId="478"/>
          <ac:picMkLst>
            <pc:docMk/>
            <pc:sldMk cId="2534702095" sldId="366"/>
            <ac:picMk id="8" creationId="{F6928E5C-71E3-4BED-B00A-F020951F0A15}"/>
          </ac:picMkLst>
        </pc:picChg>
      </pc:sldChg>
      <pc:sldChg chg="addSp delSp modSp add mod">
        <pc:chgData name="Ricardo Teixeira dos Santos" userId="af893ca43ef03104" providerId="LiveId" clId="{01842D1C-9F2F-4A56-8012-6B2F8C7575BF}" dt="2022-03-16T13:27:16.788" v="328" actId="478"/>
        <pc:sldMkLst>
          <pc:docMk/>
          <pc:sldMk cId="1988126165" sldId="367"/>
        </pc:sldMkLst>
        <pc:spChg chg="mod">
          <ac:chgData name="Ricardo Teixeira dos Santos" userId="af893ca43ef03104" providerId="LiveId" clId="{01842D1C-9F2F-4A56-8012-6B2F8C7575BF}" dt="2022-03-16T12:32:36.167" v="264" actId="20577"/>
          <ac:spMkLst>
            <pc:docMk/>
            <pc:sldMk cId="1988126165" sldId="367"/>
            <ac:spMk id="7" creationId="{7B07B52B-3C2B-497D-BC9F-5D5D8462C2E9}"/>
          </ac:spMkLst>
        </pc:spChg>
        <pc:picChg chg="del">
          <ac:chgData name="Ricardo Teixeira dos Santos" userId="af893ca43ef03104" providerId="LiveId" clId="{01842D1C-9F2F-4A56-8012-6B2F8C7575BF}" dt="2022-03-16T12:34:06.492" v="289" actId="478"/>
          <ac:picMkLst>
            <pc:docMk/>
            <pc:sldMk cId="1988126165" sldId="367"/>
            <ac:picMk id="3" creationId="{0F1D6F28-C7B8-4A96-833C-307E9EC93C8F}"/>
          </ac:picMkLst>
        </pc:picChg>
        <pc:picChg chg="del">
          <ac:chgData name="Ricardo Teixeira dos Santos" userId="af893ca43ef03104" providerId="LiveId" clId="{01842D1C-9F2F-4A56-8012-6B2F8C7575BF}" dt="2022-03-16T12:34:07.781" v="290" actId="478"/>
          <ac:picMkLst>
            <pc:docMk/>
            <pc:sldMk cId="1988126165" sldId="367"/>
            <ac:picMk id="4" creationId="{B9285465-B4B7-4CD4-899C-C83EB721C840}"/>
          </ac:picMkLst>
        </pc:picChg>
        <pc:picChg chg="add del mod">
          <ac:chgData name="Ricardo Teixeira dos Santos" userId="af893ca43ef03104" providerId="LiveId" clId="{01842D1C-9F2F-4A56-8012-6B2F8C7575BF}" dt="2022-03-16T12:34:05.483" v="288" actId="478"/>
          <ac:picMkLst>
            <pc:docMk/>
            <pc:sldMk cId="1988126165" sldId="367"/>
            <ac:picMk id="5" creationId="{46DAB5D4-EEE5-478B-A2D5-2BDDBAE20122}"/>
          </ac:picMkLst>
        </pc:picChg>
        <pc:picChg chg="add mod">
          <ac:chgData name="Ricardo Teixeira dos Santos" userId="af893ca43ef03104" providerId="LiveId" clId="{01842D1C-9F2F-4A56-8012-6B2F8C7575BF}" dt="2022-03-16T13:27:15.470" v="327" actId="14100"/>
          <ac:picMkLst>
            <pc:docMk/>
            <pc:sldMk cId="1988126165" sldId="367"/>
            <ac:picMk id="8" creationId="{9AEB7FAD-59F8-4258-931D-E97E11726D32}"/>
          </ac:picMkLst>
        </pc:picChg>
        <pc:picChg chg="add del mod">
          <ac:chgData name="Ricardo Teixeira dos Santos" userId="af893ca43ef03104" providerId="LiveId" clId="{01842D1C-9F2F-4A56-8012-6B2F8C7575BF}" dt="2022-03-16T13:26:17.464" v="307" actId="21"/>
          <ac:picMkLst>
            <pc:docMk/>
            <pc:sldMk cId="1988126165" sldId="367"/>
            <ac:picMk id="10" creationId="{D410678D-8293-43B3-B6F6-A8A2328B4E02}"/>
          </ac:picMkLst>
        </pc:picChg>
        <pc:picChg chg="add del mod">
          <ac:chgData name="Ricardo Teixeira dos Santos" userId="af893ca43ef03104" providerId="LiveId" clId="{01842D1C-9F2F-4A56-8012-6B2F8C7575BF}" dt="2022-03-16T13:27:16.788" v="328" actId="478"/>
          <ac:picMkLst>
            <pc:docMk/>
            <pc:sldMk cId="1988126165" sldId="367"/>
            <ac:picMk id="11" creationId="{E5479DFE-2C1A-4C39-9894-08D27E73E218}"/>
          </ac:picMkLst>
        </pc:picChg>
      </pc:sldChg>
      <pc:sldChg chg="addSp delSp modSp add mod ord">
        <pc:chgData name="Ricardo Teixeira dos Santos" userId="af893ca43ef03104" providerId="LiveId" clId="{01842D1C-9F2F-4A56-8012-6B2F8C7575BF}" dt="2022-03-16T13:28:04.094" v="341"/>
        <pc:sldMkLst>
          <pc:docMk/>
          <pc:sldMk cId="2891880688" sldId="368"/>
        </pc:sldMkLst>
        <pc:spChg chg="mod">
          <ac:chgData name="Ricardo Teixeira dos Santos" userId="af893ca43ef03104" providerId="LiveId" clId="{01842D1C-9F2F-4A56-8012-6B2F8C7575BF}" dt="2022-03-16T12:32:52.745" v="271" actId="20577"/>
          <ac:spMkLst>
            <pc:docMk/>
            <pc:sldMk cId="2891880688" sldId="368"/>
            <ac:spMk id="7" creationId="{7B07B52B-3C2B-497D-BC9F-5D5D8462C2E9}"/>
          </ac:spMkLst>
        </pc:spChg>
        <pc:picChg chg="del">
          <ac:chgData name="Ricardo Teixeira dos Santos" userId="af893ca43ef03104" providerId="LiveId" clId="{01842D1C-9F2F-4A56-8012-6B2F8C7575BF}" dt="2022-03-16T12:34:09.472" v="291" actId="478"/>
          <ac:picMkLst>
            <pc:docMk/>
            <pc:sldMk cId="2891880688" sldId="368"/>
            <ac:picMk id="3" creationId="{0F1D6F28-C7B8-4A96-833C-307E9EC93C8F}"/>
          </ac:picMkLst>
        </pc:picChg>
        <pc:picChg chg="del">
          <ac:chgData name="Ricardo Teixeira dos Santos" userId="af893ca43ef03104" providerId="LiveId" clId="{01842D1C-9F2F-4A56-8012-6B2F8C7575BF}" dt="2022-03-16T12:34:10.525" v="292" actId="478"/>
          <ac:picMkLst>
            <pc:docMk/>
            <pc:sldMk cId="2891880688" sldId="368"/>
            <ac:picMk id="4" creationId="{B9285465-B4B7-4CD4-899C-C83EB721C840}"/>
          </ac:picMkLst>
        </pc:picChg>
        <pc:picChg chg="add del mod">
          <ac:chgData name="Ricardo Teixeira dos Santos" userId="af893ca43ef03104" providerId="LiveId" clId="{01842D1C-9F2F-4A56-8012-6B2F8C7575BF}" dt="2022-03-16T12:33:42.769" v="283" actId="478"/>
          <ac:picMkLst>
            <pc:docMk/>
            <pc:sldMk cId="2891880688" sldId="368"/>
            <ac:picMk id="5" creationId="{AC92E0A3-5C3E-4620-A6BF-5A7DE4452D53}"/>
          </ac:picMkLst>
        </pc:picChg>
        <pc:picChg chg="add mod">
          <ac:chgData name="Ricardo Teixeira dos Santos" userId="af893ca43ef03104" providerId="LiveId" clId="{01842D1C-9F2F-4A56-8012-6B2F8C7575BF}" dt="2022-03-16T13:27:07.727" v="323" actId="14100"/>
          <ac:picMkLst>
            <pc:docMk/>
            <pc:sldMk cId="2891880688" sldId="368"/>
            <ac:picMk id="8" creationId="{92BD6EE1-AFC8-4C21-A9EC-FA0B85D2783D}"/>
          </ac:picMkLst>
        </pc:picChg>
        <pc:picChg chg="add del mod">
          <ac:chgData name="Ricardo Teixeira dos Santos" userId="af893ca43ef03104" providerId="LiveId" clId="{01842D1C-9F2F-4A56-8012-6B2F8C7575BF}" dt="2022-03-16T13:27:09.033" v="324" actId="478"/>
          <ac:picMkLst>
            <pc:docMk/>
            <pc:sldMk cId="2891880688" sldId="368"/>
            <ac:picMk id="9" creationId="{79CAD54B-D0A8-484C-8CFB-2954BC4CC4F1}"/>
          </ac:picMkLst>
        </pc:picChg>
      </pc:sldChg>
      <pc:sldChg chg="addSp delSp modSp add mod ord">
        <pc:chgData name="Ricardo Teixeira dos Santos" userId="af893ca43ef03104" providerId="LiveId" clId="{01842D1C-9F2F-4A56-8012-6B2F8C7575BF}" dt="2022-03-16T13:27:56.806" v="339"/>
        <pc:sldMkLst>
          <pc:docMk/>
          <pc:sldMk cId="3377588464" sldId="369"/>
        </pc:sldMkLst>
        <pc:spChg chg="mod">
          <ac:chgData name="Ricardo Teixeira dos Santos" userId="af893ca43ef03104" providerId="LiveId" clId="{01842D1C-9F2F-4A56-8012-6B2F8C7575BF}" dt="2022-03-16T12:33:12.746" v="279" actId="20577"/>
          <ac:spMkLst>
            <pc:docMk/>
            <pc:sldMk cId="3377588464" sldId="369"/>
            <ac:spMk id="7" creationId="{7B07B52B-3C2B-497D-BC9F-5D5D8462C2E9}"/>
          </ac:spMkLst>
        </pc:spChg>
        <pc:picChg chg="del">
          <ac:chgData name="Ricardo Teixeira dos Santos" userId="af893ca43ef03104" providerId="LiveId" clId="{01842D1C-9F2F-4A56-8012-6B2F8C7575BF}" dt="2022-03-16T12:34:13.311" v="295" actId="478"/>
          <ac:picMkLst>
            <pc:docMk/>
            <pc:sldMk cId="3377588464" sldId="369"/>
            <ac:picMk id="3" creationId="{0F1D6F28-C7B8-4A96-833C-307E9EC93C8F}"/>
          </ac:picMkLst>
        </pc:picChg>
        <pc:picChg chg="del">
          <ac:chgData name="Ricardo Teixeira dos Santos" userId="af893ca43ef03104" providerId="LiveId" clId="{01842D1C-9F2F-4A56-8012-6B2F8C7575BF}" dt="2022-03-16T12:34:13.838" v="296" actId="478"/>
          <ac:picMkLst>
            <pc:docMk/>
            <pc:sldMk cId="3377588464" sldId="369"/>
            <ac:picMk id="4" creationId="{B9285465-B4B7-4CD4-899C-C83EB721C840}"/>
          </ac:picMkLst>
        </pc:picChg>
        <pc:picChg chg="del">
          <ac:chgData name="Ricardo Teixeira dos Santos" userId="af893ca43ef03104" providerId="LiveId" clId="{01842D1C-9F2F-4A56-8012-6B2F8C7575BF}" dt="2022-03-16T12:34:12.610" v="294" actId="478"/>
          <ac:picMkLst>
            <pc:docMk/>
            <pc:sldMk cId="3377588464" sldId="369"/>
            <ac:picMk id="5" creationId="{AC92E0A3-5C3E-4620-A6BF-5A7DE4452D53}"/>
          </ac:picMkLst>
        </pc:picChg>
        <pc:picChg chg="add del mod">
          <ac:chgData name="Ricardo Teixeira dos Santos" userId="af893ca43ef03104" providerId="LiveId" clId="{01842D1C-9F2F-4A56-8012-6B2F8C7575BF}" dt="2022-03-16T12:34:12.136" v="293" actId="478"/>
          <ac:picMkLst>
            <pc:docMk/>
            <pc:sldMk cId="3377588464" sldId="369"/>
            <ac:picMk id="6" creationId="{2DBD507F-4D56-42B7-8112-9C2CFDAC65B9}"/>
          </ac:picMkLst>
        </pc:picChg>
        <pc:picChg chg="add mod">
          <ac:chgData name="Ricardo Teixeira dos Santos" userId="af893ca43ef03104" providerId="LiveId" clId="{01842D1C-9F2F-4A56-8012-6B2F8C7575BF}" dt="2022-03-16T13:27:00.202" v="320" actId="14100"/>
          <ac:picMkLst>
            <pc:docMk/>
            <pc:sldMk cId="3377588464" sldId="369"/>
            <ac:picMk id="9" creationId="{72EEE931-A1F8-4BF6-B233-C14AAB84047B}"/>
          </ac:picMkLst>
        </pc:picChg>
        <pc:picChg chg="add del mod">
          <ac:chgData name="Ricardo Teixeira dos Santos" userId="af893ca43ef03104" providerId="LiveId" clId="{01842D1C-9F2F-4A56-8012-6B2F8C7575BF}" dt="2022-03-16T13:27:02.384" v="321" actId="478"/>
          <ac:picMkLst>
            <pc:docMk/>
            <pc:sldMk cId="3377588464" sldId="369"/>
            <ac:picMk id="10" creationId="{0A0C34F5-18C3-4C91-83DE-9D13532B3DC3}"/>
          </ac:picMkLst>
        </pc:picChg>
      </pc:sldChg>
      <pc:sldChg chg="addSp delSp modSp add mod ord">
        <pc:chgData name="Ricardo Teixeira dos Santos" userId="af893ca43ef03104" providerId="LiveId" clId="{01842D1C-9F2F-4A56-8012-6B2F8C7575BF}" dt="2022-03-16T13:27:56.806" v="339"/>
        <pc:sldMkLst>
          <pc:docMk/>
          <pc:sldMk cId="387720621" sldId="370"/>
        </pc:sldMkLst>
        <pc:spChg chg="mod">
          <ac:chgData name="Ricardo Teixeira dos Santos" userId="af893ca43ef03104" providerId="LiveId" clId="{01842D1C-9F2F-4A56-8012-6B2F8C7575BF}" dt="2022-03-16T13:26:32.876" v="313" actId="20577"/>
          <ac:spMkLst>
            <pc:docMk/>
            <pc:sldMk cId="387720621" sldId="370"/>
            <ac:spMk id="7" creationId="{7B07B52B-3C2B-497D-BC9F-5D5D8462C2E9}"/>
          </ac:spMkLst>
        </pc:spChg>
        <pc:picChg chg="add mod">
          <ac:chgData name="Ricardo Teixeira dos Santos" userId="af893ca43ef03104" providerId="LiveId" clId="{01842D1C-9F2F-4A56-8012-6B2F8C7575BF}" dt="2022-03-16T13:26:45.049" v="317" actId="14100"/>
          <ac:picMkLst>
            <pc:docMk/>
            <pc:sldMk cId="387720621" sldId="370"/>
            <ac:picMk id="3" creationId="{92FA2386-D051-456F-9295-FAA476CCA128}"/>
          </ac:picMkLst>
        </pc:picChg>
        <pc:picChg chg="del">
          <ac:chgData name="Ricardo Teixeira dos Santos" userId="af893ca43ef03104" providerId="LiveId" clId="{01842D1C-9F2F-4A56-8012-6B2F8C7575BF}" dt="2022-03-16T13:26:30.776" v="312" actId="478"/>
          <ac:picMkLst>
            <pc:docMk/>
            <pc:sldMk cId="387720621" sldId="370"/>
            <ac:picMk id="9" creationId="{72EEE931-A1F8-4BF6-B233-C14AAB84047B}"/>
          </ac:picMkLst>
        </pc:picChg>
      </pc:sldChg>
    </pc:docChg>
  </pc:docChgLst>
  <pc:docChgLst>
    <pc:chgData name="Ricardo Teixeira dos Santos" userId="af893ca43ef03104" providerId="LiveId" clId="{C09BDD0A-C385-4D99-916E-8AE490A3B296}"/>
    <pc:docChg chg="undo custSel addSld delSld modSld sldOrd delMainMaster modSection">
      <pc:chgData name="Ricardo Teixeira dos Santos" userId="af893ca43ef03104" providerId="LiveId" clId="{C09BDD0A-C385-4D99-916E-8AE490A3B296}" dt="2022-03-16T02:39:34.537" v="516" actId="47"/>
      <pc:docMkLst>
        <pc:docMk/>
      </pc:docMkLst>
      <pc:sldChg chg="del">
        <pc:chgData name="Ricardo Teixeira dos Santos" userId="af893ca43ef03104" providerId="LiveId" clId="{C09BDD0A-C385-4D99-916E-8AE490A3B296}" dt="2022-03-15T04:11:21.322" v="409" actId="47"/>
        <pc:sldMkLst>
          <pc:docMk/>
          <pc:sldMk cId="0" sldId="268"/>
        </pc:sldMkLst>
      </pc:sldChg>
      <pc:sldChg chg="addSp delSp modSp mod ord">
        <pc:chgData name="Ricardo Teixeira dos Santos" userId="af893ca43ef03104" providerId="LiveId" clId="{C09BDD0A-C385-4D99-916E-8AE490A3B296}" dt="2022-03-15T03:56:42.734" v="89" actId="1076"/>
        <pc:sldMkLst>
          <pc:docMk/>
          <pc:sldMk cId="0" sldId="270"/>
        </pc:sldMkLst>
        <pc:spChg chg="add del mod">
          <ac:chgData name="Ricardo Teixeira dos Santos" userId="af893ca43ef03104" providerId="LiveId" clId="{C09BDD0A-C385-4D99-916E-8AE490A3B296}" dt="2022-03-15T03:55:57.589" v="45" actId="478"/>
          <ac:spMkLst>
            <pc:docMk/>
            <pc:sldMk cId="0" sldId="270"/>
            <ac:spMk id="3" creationId="{D4F4522C-8DA4-4269-8661-F33512475858}"/>
          </ac:spMkLst>
        </pc:spChg>
        <pc:spChg chg="add del mod">
          <ac:chgData name="Ricardo Teixeira dos Santos" userId="af893ca43ef03104" providerId="LiveId" clId="{C09BDD0A-C385-4D99-916E-8AE490A3B296}" dt="2022-03-15T03:55:59.758" v="47" actId="478"/>
          <ac:spMkLst>
            <pc:docMk/>
            <pc:sldMk cId="0" sldId="270"/>
            <ac:spMk id="5" creationId="{5F7DE2A0-B36E-4F86-8EDE-F30A6EBD5379}"/>
          </ac:spMkLst>
        </pc:spChg>
        <pc:spChg chg="add mod">
          <ac:chgData name="Ricardo Teixeira dos Santos" userId="af893ca43ef03104" providerId="LiveId" clId="{C09BDD0A-C385-4D99-916E-8AE490A3B296}" dt="2022-03-15T03:56:42.734" v="89" actId="1076"/>
          <ac:spMkLst>
            <pc:docMk/>
            <pc:sldMk cId="0" sldId="270"/>
            <ac:spMk id="7" creationId="{7B07B52B-3C2B-497D-BC9F-5D5D8462C2E9}"/>
          </ac:spMkLst>
        </pc:spChg>
        <pc:spChg chg="add del mod">
          <ac:chgData name="Ricardo Teixeira dos Santos" userId="af893ca43ef03104" providerId="LiveId" clId="{C09BDD0A-C385-4D99-916E-8AE490A3B296}" dt="2022-03-15T03:56:04.518" v="50" actId="478"/>
          <ac:spMkLst>
            <pc:docMk/>
            <pc:sldMk cId="0" sldId="270"/>
            <ac:spMk id="9" creationId="{47CD97FC-060D-478A-A3F2-FDFE074FD63E}"/>
          </ac:spMkLst>
        </pc:spChg>
        <pc:spChg chg="del">
          <ac:chgData name="Ricardo Teixeira dos Santos" userId="af893ca43ef03104" providerId="LiveId" clId="{C09BDD0A-C385-4D99-916E-8AE490A3B296}" dt="2022-03-15T03:56:00.770" v="48" actId="478"/>
          <ac:spMkLst>
            <pc:docMk/>
            <pc:sldMk cId="0" sldId="270"/>
            <ac:spMk id="7078" creationId="{00000000-0000-0000-0000-000000000000}"/>
          </ac:spMkLst>
        </pc:spChg>
        <pc:spChg chg="del">
          <ac:chgData name="Ricardo Teixeira dos Santos" userId="af893ca43ef03104" providerId="LiveId" clId="{C09BDD0A-C385-4D99-916E-8AE490A3B296}" dt="2022-03-15T03:56:02.719" v="49" actId="478"/>
          <ac:spMkLst>
            <pc:docMk/>
            <pc:sldMk cId="0" sldId="270"/>
            <ac:spMk id="7079" creationId="{00000000-0000-0000-0000-000000000000}"/>
          </ac:spMkLst>
        </pc:spChg>
        <pc:spChg chg="del">
          <ac:chgData name="Ricardo Teixeira dos Santos" userId="af893ca43ef03104" providerId="LiveId" clId="{C09BDD0A-C385-4D99-916E-8AE490A3B296}" dt="2022-03-15T03:55:56.397" v="44" actId="478"/>
          <ac:spMkLst>
            <pc:docMk/>
            <pc:sldMk cId="0" sldId="270"/>
            <ac:spMk id="7080" creationId="{00000000-0000-0000-0000-000000000000}"/>
          </ac:spMkLst>
        </pc:spChg>
        <pc:spChg chg="del">
          <ac:chgData name="Ricardo Teixeira dos Santos" userId="af893ca43ef03104" providerId="LiveId" clId="{C09BDD0A-C385-4D99-916E-8AE490A3B296}" dt="2022-03-15T03:55:58.848" v="46" actId="478"/>
          <ac:spMkLst>
            <pc:docMk/>
            <pc:sldMk cId="0" sldId="270"/>
            <ac:spMk id="7081" creationId="{00000000-0000-0000-0000-000000000000}"/>
          </ac:spMkLst>
        </pc:spChg>
      </pc:sldChg>
      <pc:sldChg chg="del">
        <pc:chgData name="Ricardo Teixeira dos Santos" userId="af893ca43ef03104" providerId="LiveId" clId="{C09BDD0A-C385-4D99-916E-8AE490A3B296}" dt="2022-03-15T04:11:22.861" v="410" actId="47"/>
        <pc:sldMkLst>
          <pc:docMk/>
          <pc:sldMk cId="0" sldId="272"/>
        </pc:sldMkLst>
      </pc:sldChg>
      <pc:sldChg chg="del">
        <pc:chgData name="Ricardo Teixeira dos Santos" userId="af893ca43ef03104" providerId="LiveId" clId="{C09BDD0A-C385-4D99-916E-8AE490A3B296}" dt="2022-03-15T04:11:13.362" v="406" actId="47"/>
        <pc:sldMkLst>
          <pc:docMk/>
          <pc:sldMk cId="0" sldId="274"/>
        </pc:sldMkLst>
      </pc:sldChg>
      <pc:sldChg chg="del">
        <pc:chgData name="Ricardo Teixeira dos Santos" userId="af893ca43ef03104" providerId="LiveId" clId="{C09BDD0A-C385-4D99-916E-8AE490A3B296}" dt="2022-03-15T04:11:12.330" v="405" actId="47"/>
        <pc:sldMkLst>
          <pc:docMk/>
          <pc:sldMk cId="0" sldId="279"/>
        </pc:sldMkLst>
      </pc:sldChg>
      <pc:sldChg chg="del">
        <pc:chgData name="Ricardo Teixeira dos Santos" userId="af893ca43ef03104" providerId="LiveId" clId="{C09BDD0A-C385-4D99-916E-8AE490A3B296}" dt="2022-03-15T04:11:24.031" v="411" actId="47"/>
        <pc:sldMkLst>
          <pc:docMk/>
          <pc:sldMk cId="0" sldId="281"/>
        </pc:sldMkLst>
      </pc:sldChg>
      <pc:sldChg chg="del">
        <pc:chgData name="Ricardo Teixeira dos Santos" userId="af893ca43ef03104" providerId="LiveId" clId="{C09BDD0A-C385-4D99-916E-8AE490A3B296}" dt="2022-03-15T04:11:11.272" v="404" actId="47"/>
        <pc:sldMkLst>
          <pc:docMk/>
          <pc:sldMk cId="0" sldId="283"/>
        </pc:sldMkLst>
      </pc:sldChg>
      <pc:sldChg chg="del">
        <pc:chgData name="Ricardo Teixeira dos Santos" userId="af893ca43ef03104" providerId="LiveId" clId="{C09BDD0A-C385-4D99-916E-8AE490A3B296}" dt="2022-03-15T04:11:25.878" v="412" actId="47"/>
        <pc:sldMkLst>
          <pc:docMk/>
          <pc:sldMk cId="0" sldId="289"/>
        </pc:sldMkLst>
      </pc:sldChg>
      <pc:sldChg chg="del">
        <pc:chgData name="Ricardo Teixeira dos Santos" userId="af893ca43ef03104" providerId="LiveId" clId="{C09BDD0A-C385-4D99-916E-8AE490A3B296}" dt="2022-03-15T04:11:09.858" v="403" actId="47"/>
        <pc:sldMkLst>
          <pc:docMk/>
          <pc:sldMk cId="0" sldId="291"/>
        </pc:sldMkLst>
      </pc:sldChg>
      <pc:sldChg chg="del">
        <pc:chgData name="Ricardo Teixeira dos Santos" userId="af893ca43ef03104" providerId="LiveId" clId="{C09BDD0A-C385-4D99-916E-8AE490A3B296}" dt="2022-03-15T04:11:08.717" v="402" actId="47"/>
        <pc:sldMkLst>
          <pc:docMk/>
          <pc:sldMk cId="0" sldId="293"/>
        </pc:sldMkLst>
      </pc:sldChg>
      <pc:sldChg chg="del">
        <pc:chgData name="Ricardo Teixeira dos Santos" userId="af893ca43ef03104" providerId="LiveId" clId="{C09BDD0A-C385-4D99-916E-8AE490A3B296}" dt="2022-03-15T04:11:04.127" v="400" actId="47"/>
        <pc:sldMkLst>
          <pc:docMk/>
          <pc:sldMk cId="0" sldId="295"/>
        </pc:sldMkLst>
      </pc:sldChg>
      <pc:sldChg chg="del">
        <pc:chgData name="Ricardo Teixeira dos Santos" userId="af893ca43ef03104" providerId="LiveId" clId="{C09BDD0A-C385-4D99-916E-8AE490A3B296}" dt="2022-03-15T04:11:05.625" v="401" actId="47"/>
        <pc:sldMkLst>
          <pc:docMk/>
          <pc:sldMk cId="0" sldId="297"/>
        </pc:sldMkLst>
      </pc:sldChg>
      <pc:sldChg chg="del">
        <pc:chgData name="Ricardo Teixeira dos Santos" userId="af893ca43ef03104" providerId="LiveId" clId="{C09BDD0A-C385-4D99-916E-8AE490A3B296}" dt="2022-03-15T04:11:00.478" v="399" actId="47"/>
        <pc:sldMkLst>
          <pc:docMk/>
          <pc:sldMk cId="0" sldId="299"/>
        </pc:sldMkLst>
      </pc:sldChg>
      <pc:sldChg chg="del">
        <pc:chgData name="Ricardo Teixeira dos Santos" userId="af893ca43ef03104" providerId="LiveId" clId="{C09BDD0A-C385-4D99-916E-8AE490A3B296}" dt="2022-03-15T04:10:58.614" v="398" actId="47"/>
        <pc:sldMkLst>
          <pc:docMk/>
          <pc:sldMk cId="0" sldId="301"/>
        </pc:sldMkLst>
      </pc:sldChg>
      <pc:sldChg chg="del">
        <pc:chgData name="Ricardo Teixeira dos Santos" userId="af893ca43ef03104" providerId="LiveId" clId="{C09BDD0A-C385-4D99-916E-8AE490A3B296}" dt="2022-03-15T04:10:58.022" v="397" actId="47"/>
        <pc:sldMkLst>
          <pc:docMk/>
          <pc:sldMk cId="0" sldId="305"/>
        </pc:sldMkLst>
      </pc:sldChg>
      <pc:sldChg chg="del">
        <pc:chgData name="Ricardo Teixeira dos Santos" userId="af893ca43ef03104" providerId="LiveId" clId="{C09BDD0A-C385-4D99-916E-8AE490A3B296}" dt="2022-03-15T04:10:54.471" v="396" actId="47"/>
        <pc:sldMkLst>
          <pc:docMk/>
          <pc:sldMk cId="0" sldId="307"/>
        </pc:sldMkLst>
      </pc:sldChg>
      <pc:sldChg chg="del">
        <pc:chgData name="Ricardo Teixeira dos Santos" userId="af893ca43ef03104" providerId="LiveId" clId="{C09BDD0A-C385-4D99-916E-8AE490A3B296}" dt="2022-03-15T04:10:53.503" v="395" actId="47"/>
        <pc:sldMkLst>
          <pc:docMk/>
          <pc:sldMk cId="0" sldId="309"/>
        </pc:sldMkLst>
      </pc:sldChg>
      <pc:sldChg chg="del ord">
        <pc:chgData name="Ricardo Teixeira dos Santos" userId="af893ca43ef03104" providerId="LiveId" clId="{C09BDD0A-C385-4D99-916E-8AE490A3B296}" dt="2022-03-16T02:25:54.011" v="483" actId="47"/>
        <pc:sldMkLst>
          <pc:docMk/>
          <pc:sldMk cId="0" sldId="312"/>
        </pc:sldMkLst>
      </pc:sldChg>
      <pc:sldChg chg="del">
        <pc:chgData name="Ricardo Teixeira dos Santos" userId="af893ca43ef03104" providerId="LiveId" clId="{C09BDD0A-C385-4D99-916E-8AE490A3B296}" dt="2022-03-15T04:10:49.940" v="394" actId="47"/>
        <pc:sldMkLst>
          <pc:docMk/>
          <pc:sldMk cId="0" sldId="314"/>
        </pc:sldMkLst>
      </pc:sldChg>
      <pc:sldChg chg="del">
        <pc:chgData name="Ricardo Teixeira dos Santos" userId="af893ca43ef03104" providerId="LiveId" clId="{C09BDD0A-C385-4D99-916E-8AE490A3B296}" dt="2022-03-15T04:10:44.734" v="393" actId="47"/>
        <pc:sldMkLst>
          <pc:docMk/>
          <pc:sldMk cId="0" sldId="317"/>
        </pc:sldMkLst>
      </pc:sldChg>
      <pc:sldChg chg="del">
        <pc:chgData name="Ricardo Teixeira dos Santos" userId="af893ca43ef03104" providerId="LiveId" clId="{C09BDD0A-C385-4D99-916E-8AE490A3B296}" dt="2022-03-15T04:10:43.144" v="392" actId="47"/>
        <pc:sldMkLst>
          <pc:docMk/>
          <pc:sldMk cId="0" sldId="319"/>
        </pc:sldMkLst>
      </pc:sldChg>
      <pc:sldChg chg="del">
        <pc:chgData name="Ricardo Teixeira dos Santos" userId="af893ca43ef03104" providerId="LiveId" clId="{C09BDD0A-C385-4D99-916E-8AE490A3B296}" dt="2022-03-15T04:10:38.293" v="391" actId="47"/>
        <pc:sldMkLst>
          <pc:docMk/>
          <pc:sldMk cId="0" sldId="320"/>
        </pc:sldMkLst>
      </pc:sldChg>
      <pc:sldChg chg="del">
        <pc:chgData name="Ricardo Teixeira dos Santos" userId="af893ca43ef03104" providerId="LiveId" clId="{C09BDD0A-C385-4D99-916E-8AE490A3B296}" dt="2022-03-15T04:10:36.596" v="390" actId="47"/>
        <pc:sldMkLst>
          <pc:docMk/>
          <pc:sldMk cId="0" sldId="321"/>
        </pc:sldMkLst>
      </pc:sldChg>
      <pc:sldChg chg="del">
        <pc:chgData name="Ricardo Teixeira dos Santos" userId="af893ca43ef03104" providerId="LiveId" clId="{C09BDD0A-C385-4D99-916E-8AE490A3B296}" dt="2022-03-15T04:10:35.810" v="389" actId="47"/>
        <pc:sldMkLst>
          <pc:docMk/>
          <pc:sldMk cId="0" sldId="322"/>
        </pc:sldMkLst>
      </pc:sldChg>
      <pc:sldChg chg="del">
        <pc:chgData name="Ricardo Teixeira dos Santos" userId="af893ca43ef03104" providerId="LiveId" clId="{C09BDD0A-C385-4D99-916E-8AE490A3B296}" dt="2022-03-15T04:10:32.904" v="388" actId="47"/>
        <pc:sldMkLst>
          <pc:docMk/>
          <pc:sldMk cId="0" sldId="323"/>
        </pc:sldMkLst>
      </pc:sldChg>
      <pc:sldChg chg="del">
        <pc:chgData name="Ricardo Teixeira dos Santos" userId="af893ca43ef03104" providerId="LiveId" clId="{C09BDD0A-C385-4D99-916E-8AE490A3B296}" dt="2022-03-15T04:10:29.555" v="387" actId="47"/>
        <pc:sldMkLst>
          <pc:docMk/>
          <pc:sldMk cId="0" sldId="325"/>
        </pc:sldMkLst>
      </pc:sldChg>
      <pc:sldChg chg="del">
        <pc:chgData name="Ricardo Teixeira dos Santos" userId="af893ca43ef03104" providerId="LiveId" clId="{C09BDD0A-C385-4D99-916E-8AE490A3B296}" dt="2022-03-15T04:10:28.366" v="386" actId="47"/>
        <pc:sldMkLst>
          <pc:docMk/>
          <pc:sldMk cId="0" sldId="326"/>
        </pc:sldMkLst>
      </pc:sldChg>
      <pc:sldChg chg="del">
        <pc:chgData name="Ricardo Teixeira dos Santos" userId="af893ca43ef03104" providerId="LiveId" clId="{C09BDD0A-C385-4D99-916E-8AE490A3B296}" dt="2022-03-15T04:10:27.044" v="385" actId="47"/>
        <pc:sldMkLst>
          <pc:docMk/>
          <pc:sldMk cId="0" sldId="327"/>
        </pc:sldMkLst>
      </pc:sldChg>
      <pc:sldChg chg="del">
        <pc:chgData name="Ricardo Teixeira dos Santos" userId="af893ca43ef03104" providerId="LiveId" clId="{C09BDD0A-C385-4D99-916E-8AE490A3B296}" dt="2022-03-15T04:10:25.216" v="384" actId="47"/>
        <pc:sldMkLst>
          <pc:docMk/>
          <pc:sldMk cId="0" sldId="331"/>
        </pc:sldMkLst>
      </pc:sldChg>
      <pc:sldChg chg="del">
        <pc:chgData name="Ricardo Teixeira dos Santos" userId="af893ca43ef03104" providerId="LiveId" clId="{C09BDD0A-C385-4D99-916E-8AE490A3B296}" dt="2022-03-15T04:10:23.179" v="383" actId="47"/>
        <pc:sldMkLst>
          <pc:docMk/>
          <pc:sldMk cId="0" sldId="333"/>
        </pc:sldMkLst>
      </pc:sldChg>
      <pc:sldChg chg="del">
        <pc:chgData name="Ricardo Teixeira dos Santos" userId="af893ca43ef03104" providerId="LiveId" clId="{C09BDD0A-C385-4D99-916E-8AE490A3B296}" dt="2022-03-15T04:10:21.692" v="382" actId="47"/>
        <pc:sldMkLst>
          <pc:docMk/>
          <pc:sldMk cId="0" sldId="334"/>
        </pc:sldMkLst>
      </pc:sldChg>
      <pc:sldChg chg="del">
        <pc:chgData name="Ricardo Teixeira dos Santos" userId="af893ca43ef03104" providerId="LiveId" clId="{C09BDD0A-C385-4D99-916E-8AE490A3B296}" dt="2022-03-15T04:10:19.862" v="381" actId="47"/>
        <pc:sldMkLst>
          <pc:docMk/>
          <pc:sldMk cId="0" sldId="335"/>
        </pc:sldMkLst>
      </pc:sldChg>
      <pc:sldChg chg="del">
        <pc:chgData name="Ricardo Teixeira dos Santos" userId="af893ca43ef03104" providerId="LiveId" clId="{C09BDD0A-C385-4D99-916E-8AE490A3B296}" dt="2022-03-15T04:13:07.663" v="426" actId="47"/>
        <pc:sldMkLst>
          <pc:docMk/>
          <pc:sldMk cId="0" sldId="336"/>
        </pc:sldMkLst>
      </pc:sldChg>
      <pc:sldChg chg="del">
        <pc:chgData name="Ricardo Teixeira dos Santos" userId="af893ca43ef03104" providerId="LiveId" clId="{C09BDD0A-C385-4D99-916E-8AE490A3B296}" dt="2022-03-15T04:10:15.032" v="380" actId="47"/>
        <pc:sldMkLst>
          <pc:docMk/>
          <pc:sldMk cId="0" sldId="337"/>
        </pc:sldMkLst>
      </pc:sldChg>
      <pc:sldChg chg="del">
        <pc:chgData name="Ricardo Teixeira dos Santos" userId="af893ca43ef03104" providerId="LiveId" clId="{C09BDD0A-C385-4D99-916E-8AE490A3B296}" dt="2022-03-15T04:13:07.472" v="425" actId="47"/>
        <pc:sldMkLst>
          <pc:docMk/>
          <pc:sldMk cId="0" sldId="338"/>
        </pc:sldMkLst>
      </pc:sldChg>
      <pc:sldChg chg="del">
        <pc:chgData name="Ricardo Teixeira dos Santos" userId="af893ca43ef03104" providerId="LiveId" clId="{C09BDD0A-C385-4D99-916E-8AE490A3B296}" dt="2022-03-15T04:13:07.308" v="424" actId="47"/>
        <pc:sldMkLst>
          <pc:docMk/>
          <pc:sldMk cId="0" sldId="339"/>
        </pc:sldMkLst>
      </pc:sldChg>
      <pc:sldChg chg="del">
        <pc:chgData name="Ricardo Teixeira dos Santos" userId="af893ca43ef03104" providerId="LiveId" clId="{C09BDD0A-C385-4D99-916E-8AE490A3B296}" dt="2022-03-15T04:13:07.162" v="423" actId="47"/>
        <pc:sldMkLst>
          <pc:docMk/>
          <pc:sldMk cId="0" sldId="340"/>
        </pc:sldMkLst>
      </pc:sldChg>
      <pc:sldChg chg="del">
        <pc:chgData name="Ricardo Teixeira dos Santos" userId="af893ca43ef03104" providerId="LiveId" clId="{C09BDD0A-C385-4D99-916E-8AE490A3B296}" dt="2022-03-15T04:13:06.988" v="422" actId="47"/>
        <pc:sldMkLst>
          <pc:docMk/>
          <pc:sldMk cId="0" sldId="341"/>
        </pc:sldMkLst>
      </pc:sldChg>
      <pc:sldChg chg="del">
        <pc:chgData name="Ricardo Teixeira dos Santos" userId="af893ca43ef03104" providerId="LiveId" clId="{C09BDD0A-C385-4D99-916E-8AE490A3B296}" dt="2022-03-15T04:13:06.839" v="421" actId="47"/>
        <pc:sldMkLst>
          <pc:docMk/>
          <pc:sldMk cId="0" sldId="342"/>
        </pc:sldMkLst>
      </pc:sldChg>
      <pc:sldChg chg="del">
        <pc:chgData name="Ricardo Teixeira dos Santos" userId="af893ca43ef03104" providerId="LiveId" clId="{C09BDD0A-C385-4D99-916E-8AE490A3B296}" dt="2022-03-15T04:13:06.701" v="420" actId="47"/>
        <pc:sldMkLst>
          <pc:docMk/>
          <pc:sldMk cId="0" sldId="343"/>
        </pc:sldMkLst>
      </pc:sldChg>
      <pc:sldChg chg="del">
        <pc:chgData name="Ricardo Teixeira dos Santos" userId="af893ca43ef03104" providerId="LiveId" clId="{C09BDD0A-C385-4D99-916E-8AE490A3B296}" dt="2022-03-15T04:13:06.540" v="419" actId="47"/>
        <pc:sldMkLst>
          <pc:docMk/>
          <pc:sldMk cId="0" sldId="344"/>
        </pc:sldMkLst>
      </pc:sldChg>
      <pc:sldChg chg="del">
        <pc:chgData name="Ricardo Teixeira dos Santos" userId="af893ca43ef03104" providerId="LiveId" clId="{C09BDD0A-C385-4D99-916E-8AE490A3B296}" dt="2022-03-15T04:13:06.328" v="418" actId="47"/>
        <pc:sldMkLst>
          <pc:docMk/>
          <pc:sldMk cId="0" sldId="345"/>
        </pc:sldMkLst>
      </pc:sldChg>
      <pc:sldChg chg="del">
        <pc:chgData name="Ricardo Teixeira dos Santos" userId="af893ca43ef03104" providerId="LiveId" clId="{C09BDD0A-C385-4D99-916E-8AE490A3B296}" dt="2022-03-15T04:13:06.049" v="417" actId="47"/>
        <pc:sldMkLst>
          <pc:docMk/>
          <pc:sldMk cId="0" sldId="346"/>
        </pc:sldMkLst>
      </pc:sldChg>
      <pc:sldChg chg="del">
        <pc:chgData name="Ricardo Teixeira dos Santos" userId="af893ca43ef03104" providerId="LiveId" clId="{C09BDD0A-C385-4D99-916E-8AE490A3B296}" dt="2022-03-15T04:13:05.690" v="416" actId="47"/>
        <pc:sldMkLst>
          <pc:docMk/>
          <pc:sldMk cId="0" sldId="347"/>
        </pc:sldMkLst>
      </pc:sldChg>
      <pc:sldChg chg="del">
        <pc:chgData name="Ricardo Teixeira dos Santos" userId="af893ca43ef03104" providerId="LiveId" clId="{C09BDD0A-C385-4D99-916E-8AE490A3B296}" dt="2022-03-15T04:13:05.164" v="415" actId="47"/>
        <pc:sldMkLst>
          <pc:docMk/>
          <pc:sldMk cId="0" sldId="348"/>
        </pc:sldMkLst>
      </pc:sldChg>
      <pc:sldChg chg="del">
        <pc:chgData name="Ricardo Teixeira dos Santos" userId="af893ca43ef03104" providerId="LiveId" clId="{C09BDD0A-C385-4D99-916E-8AE490A3B296}" dt="2022-03-15T04:10:08.279" v="379" actId="47"/>
        <pc:sldMkLst>
          <pc:docMk/>
          <pc:sldMk cId="0" sldId="349"/>
        </pc:sldMkLst>
      </pc:sldChg>
      <pc:sldChg chg="del">
        <pc:chgData name="Ricardo Teixeira dos Santos" userId="af893ca43ef03104" providerId="LiveId" clId="{C09BDD0A-C385-4D99-916E-8AE490A3B296}" dt="2022-03-15T04:11:19.624" v="408" actId="47"/>
        <pc:sldMkLst>
          <pc:docMk/>
          <pc:sldMk cId="3237373099" sldId="353"/>
        </pc:sldMkLst>
      </pc:sldChg>
      <pc:sldChg chg="del">
        <pc:chgData name="Ricardo Teixeira dos Santos" userId="af893ca43ef03104" providerId="LiveId" clId="{C09BDD0A-C385-4D99-916E-8AE490A3B296}" dt="2022-03-15T04:11:15.468" v="407" actId="47"/>
        <pc:sldMkLst>
          <pc:docMk/>
          <pc:sldMk cId="4220387443" sldId="354"/>
        </pc:sldMkLst>
      </pc:sldChg>
      <pc:sldChg chg="addSp delSp modSp mod">
        <pc:chgData name="Ricardo Teixeira dos Santos" userId="af893ca43ef03104" providerId="LiveId" clId="{C09BDD0A-C385-4D99-916E-8AE490A3B296}" dt="2022-03-16T02:29:36.203" v="487" actId="21"/>
        <pc:sldMkLst>
          <pc:docMk/>
          <pc:sldMk cId="2575100612" sldId="355"/>
        </pc:sldMkLst>
        <pc:spChg chg="mod">
          <ac:chgData name="Ricardo Teixeira dos Santos" userId="af893ca43ef03104" providerId="LiveId" clId="{C09BDD0A-C385-4D99-916E-8AE490A3B296}" dt="2022-03-15T03:52:27.153" v="9" actId="14100"/>
          <ac:spMkLst>
            <pc:docMk/>
            <pc:sldMk cId="2575100612" sldId="355"/>
            <ac:spMk id="7165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3:52:31.334" v="11" actId="20577"/>
          <ac:spMkLst>
            <pc:docMk/>
            <pc:sldMk cId="2575100612" sldId="355"/>
            <ac:spMk id="7167" creationId="{00000000-0000-0000-0000-000000000000}"/>
          </ac:spMkLst>
        </pc:spChg>
        <pc:picChg chg="add del mod">
          <ac:chgData name="Ricardo Teixeira dos Santos" userId="af893ca43ef03104" providerId="LiveId" clId="{C09BDD0A-C385-4D99-916E-8AE490A3B296}" dt="2022-03-16T02:29:36.203" v="487" actId="21"/>
          <ac:picMkLst>
            <pc:docMk/>
            <pc:sldMk cId="2575100612" sldId="355"/>
            <ac:picMk id="3" creationId="{36242E0A-2DCA-48B9-A10B-3283EC06239B}"/>
          </ac:picMkLst>
        </pc:picChg>
      </pc:sldChg>
      <pc:sldChg chg="modSp add mod">
        <pc:chgData name="Ricardo Teixeira dos Santos" userId="af893ca43ef03104" providerId="LiveId" clId="{C09BDD0A-C385-4D99-916E-8AE490A3B296}" dt="2022-03-15T03:55:47.589" v="41" actId="1076"/>
        <pc:sldMkLst>
          <pc:docMk/>
          <pc:sldMk cId="1431263622" sldId="356"/>
        </pc:sldMkLst>
        <pc:spChg chg="mod">
          <ac:chgData name="Ricardo Teixeira dos Santos" userId="af893ca43ef03104" providerId="LiveId" clId="{C09BDD0A-C385-4D99-916E-8AE490A3B296}" dt="2022-03-15T03:55:47.589" v="41" actId="1076"/>
          <ac:spMkLst>
            <pc:docMk/>
            <pc:sldMk cId="1431263622" sldId="356"/>
            <ac:spMk id="7642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3:55:44.653" v="40" actId="20577"/>
          <ac:spMkLst>
            <pc:docMk/>
            <pc:sldMk cId="1431263622" sldId="356"/>
            <ac:spMk id="7643" creationId="{00000000-0000-0000-0000-000000000000}"/>
          </ac:spMkLst>
        </pc:spChg>
      </pc:sldChg>
      <pc:sldChg chg="modSp add mod">
        <pc:chgData name="Ricardo Teixeira dos Santos" userId="af893ca43ef03104" providerId="LiveId" clId="{C09BDD0A-C385-4D99-916E-8AE490A3B296}" dt="2022-03-15T03:57:17.990" v="129" actId="20577"/>
        <pc:sldMkLst>
          <pc:docMk/>
          <pc:sldMk cId="2232742619" sldId="357"/>
        </pc:sldMkLst>
        <pc:spChg chg="mod">
          <ac:chgData name="Ricardo Teixeira dos Santos" userId="af893ca43ef03104" providerId="LiveId" clId="{C09BDD0A-C385-4D99-916E-8AE490A3B296}" dt="2022-03-15T03:57:17.990" v="129" actId="20577"/>
          <ac:spMkLst>
            <pc:docMk/>
            <pc:sldMk cId="2232742619" sldId="357"/>
            <ac:spMk id="7041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3:57:12.901" v="127" actId="20577"/>
          <ac:spMkLst>
            <pc:docMk/>
            <pc:sldMk cId="2232742619" sldId="357"/>
            <ac:spMk id="7042" creationId="{00000000-0000-0000-0000-000000000000}"/>
          </ac:spMkLst>
        </pc:spChg>
      </pc:sldChg>
      <pc:sldChg chg="add del">
        <pc:chgData name="Ricardo Teixeira dos Santos" userId="af893ca43ef03104" providerId="LiveId" clId="{C09BDD0A-C385-4D99-916E-8AE490A3B296}" dt="2022-03-15T03:57:44.668" v="131"/>
        <pc:sldMkLst>
          <pc:docMk/>
          <pc:sldMk cId="732594083" sldId="358"/>
        </pc:sldMkLst>
      </pc:sldChg>
      <pc:sldChg chg="modSp add mod">
        <pc:chgData name="Ricardo Teixeira dos Santos" userId="af893ca43ef03104" providerId="LiveId" clId="{C09BDD0A-C385-4D99-916E-8AE490A3B296}" dt="2022-03-15T03:57:56.661" v="148" actId="20577"/>
        <pc:sldMkLst>
          <pc:docMk/>
          <pc:sldMk cId="2110797266" sldId="358"/>
        </pc:sldMkLst>
        <pc:spChg chg="mod">
          <ac:chgData name="Ricardo Teixeira dos Santos" userId="af893ca43ef03104" providerId="LiveId" clId="{C09BDD0A-C385-4D99-916E-8AE490A3B296}" dt="2022-03-15T03:57:56.661" v="148" actId="20577"/>
          <ac:spMkLst>
            <pc:docMk/>
            <pc:sldMk cId="2110797266" sldId="358"/>
            <ac:spMk id="7165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3:57:52.493" v="134" actId="20577"/>
          <ac:spMkLst>
            <pc:docMk/>
            <pc:sldMk cId="2110797266" sldId="358"/>
            <ac:spMk id="7167" creationId="{00000000-0000-0000-0000-000000000000}"/>
          </ac:spMkLst>
        </pc:spChg>
      </pc:sldChg>
      <pc:sldChg chg="modSp add mod">
        <pc:chgData name="Ricardo Teixeira dos Santos" userId="af893ca43ef03104" providerId="LiveId" clId="{C09BDD0A-C385-4D99-916E-8AE490A3B296}" dt="2022-03-15T04:00:02.461" v="177" actId="1076"/>
        <pc:sldMkLst>
          <pc:docMk/>
          <pc:sldMk cId="1782934798" sldId="359"/>
        </pc:sldMkLst>
        <pc:spChg chg="mod">
          <ac:chgData name="Ricardo Teixeira dos Santos" userId="af893ca43ef03104" providerId="LiveId" clId="{C09BDD0A-C385-4D99-916E-8AE490A3B296}" dt="2022-03-15T04:00:02.461" v="177" actId="1076"/>
          <ac:spMkLst>
            <pc:docMk/>
            <pc:sldMk cId="1782934798" sldId="359"/>
            <ac:spMk id="7642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3:58:14.334" v="151" actId="20577"/>
          <ac:spMkLst>
            <pc:docMk/>
            <pc:sldMk cId="1782934798" sldId="359"/>
            <ac:spMk id="7643" creationId="{00000000-0000-0000-0000-000000000000}"/>
          </ac:spMkLst>
        </pc:spChg>
      </pc:sldChg>
      <pc:sldChg chg="modSp add mod">
        <pc:chgData name="Ricardo Teixeira dos Santos" userId="af893ca43ef03104" providerId="LiveId" clId="{C09BDD0A-C385-4D99-916E-8AE490A3B296}" dt="2022-03-15T04:01:38.862" v="378" actId="20577"/>
        <pc:sldMkLst>
          <pc:docMk/>
          <pc:sldMk cId="1067066810" sldId="360"/>
        </pc:sldMkLst>
        <pc:spChg chg="mod">
          <ac:chgData name="Ricardo Teixeira dos Santos" userId="af893ca43ef03104" providerId="LiveId" clId="{C09BDD0A-C385-4D99-916E-8AE490A3B296}" dt="2022-03-15T04:00:47.397" v="219" actId="1076"/>
          <ac:spMkLst>
            <pc:docMk/>
            <pc:sldMk cId="1067066810" sldId="360"/>
            <ac:spMk id="7092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4:01:13.862" v="305" actId="20577"/>
          <ac:spMkLst>
            <pc:docMk/>
            <pc:sldMk cId="1067066810" sldId="360"/>
            <ac:spMk id="7093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4:00:56.462" v="235" actId="20577"/>
          <ac:spMkLst>
            <pc:docMk/>
            <pc:sldMk cId="1067066810" sldId="360"/>
            <ac:spMk id="7094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4:01:24.798" v="337" actId="20577"/>
          <ac:spMkLst>
            <pc:docMk/>
            <pc:sldMk cId="1067066810" sldId="360"/>
            <ac:spMk id="7095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4:01:38.862" v="378" actId="20577"/>
          <ac:spMkLst>
            <pc:docMk/>
            <pc:sldMk cId="1067066810" sldId="360"/>
            <ac:spMk id="7096" creationId="{00000000-0000-0000-0000-000000000000}"/>
          </ac:spMkLst>
        </pc:spChg>
      </pc:sldChg>
      <pc:sldChg chg="modSp add mod">
        <pc:chgData name="Ricardo Teixeira dos Santos" userId="af893ca43ef03104" providerId="LiveId" clId="{C09BDD0A-C385-4D99-916E-8AE490A3B296}" dt="2022-03-15T04:00:30.549" v="192" actId="20577"/>
        <pc:sldMkLst>
          <pc:docMk/>
          <pc:sldMk cId="2086291786" sldId="361"/>
        </pc:sldMkLst>
        <pc:spChg chg="mod">
          <ac:chgData name="Ricardo Teixeira dos Santos" userId="af893ca43ef03104" providerId="LiveId" clId="{C09BDD0A-C385-4D99-916E-8AE490A3B296}" dt="2022-03-15T04:00:25.317" v="181" actId="20577"/>
          <ac:spMkLst>
            <pc:docMk/>
            <pc:sldMk cId="2086291786" sldId="361"/>
            <ac:spMk id="7041" creationId="{00000000-0000-0000-0000-000000000000}"/>
          </ac:spMkLst>
        </pc:spChg>
        <pc:spChg chg="mod">
          <ac:chgData name="Ricardo Teixeira dos Santos" userId="af893ca43ef03104" providerId="LiveId" clId="{C09BDD0A-C385-4D99-916E-8AE490A3B296}" dt="2022-03-15T04:00:30.549" v="192" actId="20577"/>
          <ac:spMkLst>
            <pc:docMk/>
            <pc:sldMk cId="2086291786" sldId="361"/>
            <ac:spMk id="7042" creationId="{00000000-0000-0000-0000-000000000000}"/>
          </ac:spMkLst>
        </pc:spChg>
      </pc:sldChg>
      <pc:sldChg chg="modSp add mod">
        <pc:chgData name="Ricardo Teixeira dos Santos" userId="af893ca43ef03104" providerId="LiveId" clId="{C09BDD0A-C385-4D99-916E-8AE490A3B296}" dt="2022-03-15T04:13:47.271" v="482" actId="20577"/>
        <pc:sldMkLst>
          <pc:docMk/>
          <pc:sldMk cId="1552948302" sldId="362"/>
        </pc:sldMkLst>
        <pc:spChg chg="mod">
          <ac:chgData name="Ricardo Teixeira dos Santos" userId="af893ca43ef03104" providerId="LiveId" clId="{C09BDD0A-C385-4D99-916E-8AE490A3B296}" dt="2022-03-15T04:13:27.310" v="440" actId="20577"/>
          <ac:spMkLst>
            <pc:docMk/>
            <pc:sldMk cId="1552948302" sldId="362"/>
            <ac:spMk id="5" creationId="{4659BCEB-FE05-486A-BDFE-8A30659265D0}"/>
          </ac:spMkLst>
        </pc:spChg>
        <pc:spChg chg="mod">
          <ac:chgData name="Ricardo Teixeira dos Santos" userId="af893ca43ef03104" providerId="LiveId" clId="{C09BDD0A-C385-4D99-916E-8AE490A3B296}" dt="2022-03-15T04:13:47.271" v="482" actId="20577"/>
          <ac:spMkLst>
            <pc:docMk/>
            <pc:sldMk cId="1552948302" sldId="362"/>
            <ac:spMk id="6957" creationId="{00000000-0000-0000-0000-000000000000}"/>
          </ac:spMkLst>
        </pc:spChg>
      </pc:sldChg>
      <pc:sldChg chg="addSp delSp modSp add mod">
        <pc:chgData name="Ricardo Teixeira dos Santos" userId="af893ca43ef03104" providerId="LiveId" clId="{C09BDD0A-C385-4D99-916E-8AE490A3B296}" dt="2022-03-16T02:29:52.343" v="495" actId="478"/>
        <pc:sldMkLst>
          <pc:docMk/>
          <pc:sldMk cId="1878832935" sldId="363"/>
        </pc:sldMkLst>
        <pc:spChg chg="del mod">
          <ac:chgData name="Ricardo Teixeira dos Santos" userId="af893ca43ef03104" providerId="LiveId" clId="{C09BDD0A-C385-4D99-916E-8AE490A3B296}" dt="2022-03-16T02:29:52.343" v="495" actId="478"/>
          <ac:spMkLst>
            <pc:docMk/>
            <pc:sldMk cId="1878832935" sldId="363"/>
            <ac:spMk id="7" creationId="{7B07B52B-3C2B-497D-BC9F-5D5D8462C2E9}"/>
          </ac:spMkLst>
        </pc:spChg>
        <pc:picChg chg="add mod">
          <ac:chgData name="Ricardo Teixeira dos Santos" userId="af893ca43ef03104" providerId="LiveId" clId="{C09BDD0A-C385-4D99-916E-8AE490A3B296}" dt="2022-03-16T02:29:45.559" v="493" actId="1076"/>
          <ac:picMkLst>
            <pc:docMk/>
            <pc:sldMk cId="1878832935" sldId="363"/>
            <ac:picMk id="3" creationId="{71161783-D7FC-484F-805D-0A183400A794}"/>
          </ac:picMkLst>
        </pc:picChg>
      </pc:sldChg>
      <pc:sldChg chg="addSp delSp modSp add mod">
        <pc:chgData name="Ricardo Teixeira dos Santos" userId="af893ca43ef03104" providerId="LiveId" clId="{C09BDD0A-C385-4D99-916E-8AE490A3B296}" dt="2022-03-16T02:34:09.023" v="512" actId="1076"/>
        <pc:sldMkLst>
          <pc:docMk/>
          <pc:sldMk cId="1980456778" sldId="364"/>
        </pc:sldMkLst>
        <pc:picChg chg="del">
          <ac:chgData name="Ricardo Teixeira dos Santos" userId="af893ca43ef03104" providerId="LiveId" clId="{C09BDD0A-C385-4D99-916E-8AE490A3B296}" dt="2022-03-16T02:32:09.959" v="499" actId="478"/>
          <ac:picMkLst>
            <pc:docMk/>
            <pc:sldMk cId="1980456778" sldId="364"/>
            <ac:picMk id="3" creationId="{71161783-D7FC-484F-805D-0A183400A794}"/>
          </ac:picMkLst>
        </pc:picChg>
        <pc:picChg chg="add mod">
          <ac:chgData name="Ricardo Teixeira dos Santos" userId="af893ca43ef03104" providerId="LiveId" clId="{C09BDD0A-C385-4D99-916E-8AE490A3B296}" dt="2022-03-16T02:32:35.767" v="509" actId="1076"/>
          <ac:picMkLst>
            <pc:docMk/>
            <pc:sldMk cId="1980456778" sldId="364"/>
            <ac:picMk id="4" creationId="{E9F198BA-BB56-4394-BA4A-898B6AF5F5BD}"/>
          </ac:picMkLst>
        </pc:picChg>
        <pc:picChg chg="add mod">
          <ac:chgData name="Ricardo Teixeira dos Santos" userId="af893ca43ef03104" providerId="LiveId" clId="{C09BDD0A-C385-4D99-916E-8AE490A3B296}" dt="2022-03-16T02:34:09.023" v="512" actId="1076"/>
          <ac:picMkLst>
            <pc:docMk/>
            <pc:sldMk cId="1980456778" sldId="364"/>
            <ac:picMk id="6" creationId="{8C59B19D-881D-40C2-98A3-AE98BAB089FA}"/>
          </ac:picMkLst>
        </pc:picChg>
      </pc:sldChg>
      <pc:sldChg chg="addSp delSp modSp add del mod">
        <pc:chgData name="Ricardo Teixeira dos Santos" userId="af893ca43ef03104" providerId="LiveId" clId="{C09BDD0A-C385-4D99-916E-8AE490A3B296}" dt="2022-03-16T02:39:34.537" v="516" actId="47"/>
        <pc:sldMkLst>
          <pc:docMk/>
          <pc:sldMk cId="3119356800" sldId="365"/>
        </pc:sldMkLst>
        <pc:spChg chg="add del mod">
          <ac:chgData name="Ricardo Teixeira dos Santos" userId="af893ca43ef03104" providerId="LiveId" clId="{C09BDD0A-C385-4D99-916E-8AE490A3B296}" dt="2022-03-16T02:39:30.711" v="515" actId="478"/>
          <ac:spMkLst>
            <pc:docMk/>
            <pc:sldMk cId="3119356800" sldId="365"/>
            <ac:spMk id="3" creationId="{B387FA26-9A63-40AB-A08E-C72BA8A78181}"/>
          </ac:spMkLst>
        </pc:spChg>
        <pc:spChg chg="del">
          <ac:chgData name="Ricardo Teixeira dos Santos" userId="af893ca43ef03104" providerId="LiveId" clId="{C09BDD0A-C385-4D99-916E-8AE490A3B296}" dt="2022-03-16T02:39:28.300" v="514" actId="478"/>
          <ac:spMkLst>
            <pc:docMk/>
            <pc:sldMk cId="3119356800" sldId="365"/>
            <ac:spMk id="7" creationId="{7B07B52B-3C2B-497D-BC9F-5D5D8462C2E9}"/>
          </ac:spMkLst>
        </pc:spChg>
      </pc:sldChg>
      <pc:sldMasterChg chg="delSldLayout">
        <pc:chgData name="Ricardo Teixeira dos Santos" userId="af893ca43ef03104" providerId="LiveId" clId="{C09BDD0A-C385-4D99-916E-8AE490A3B296}" dt="2022-03-15T04:11:25.878" v="412" actId="47"/>
        <pc:sldMasterMkLst>
          <pc:docMk/>
          <pc:sldMasterMk cId="0" sldId="2147483682"/>
        </pc:sldMasterMkLst>
        <pc:sldLayoutChg chg="del">
          <pc:chgData name="Ricardo Teixeira dos Santos" userId="af893ca43ef03104" providerId="LiveId" clId="{C09BDD0A-C385-4D99-916E-8AE490A3B296}" dt="2022-03-15T04:11:15.468" v="407" actId="47"/>
          <pc:sldLayoutMkLst>
            <pc:docMk/>
            <pc:sldMasterMk cId="0" sldId="2147483682"/>
            <pc:sldLayoutMk cId="0" sldId="2147483654"/>
          </pc:sldLayoutMkLst>
        </pc:sldLayoutChg>
        <pc:sldLayoutChg chg="del">
          <pc:chgData name="Ricardo Teixeira dos Santos" userId="af893ca43ef03104" providerId="LiveId" clId="{C09BDD0A-C385-4D99-916E-8AE490A3B296}" dt="2022-03-15T04:10:58.614" v="398" actId="47"/>
          <pc:sldLayoutMkLst>
            <pc:docMk/>
            <pc:sldMasterMk cId="0" sldId="2147483682"/>
            <pc:sldLayoutMk cId="0" sldId="2147483656"/>
          </pc:sldLayoutMkLst>
        </pc:sldLayoutChg>
        <pc:sldLayoutChg chg="del">
          <pc:chgData name="Ricardo Teixeira dos Santos" userId="af893ca43ef03104" providerId="LiveId" clId="{C09BDD0A-C385-4D99-916E-8AE490A3B296}" dt="2022-03-15T04:10:49.940" v="394" actId="47"/>
          <pc:sldLayoutMkLst>
            <pc:docMk/>
            <pc:sldMasterMk cId="0" sldId="2147483682"/>
            <pc:sldLayoutMk cId="0" sldId="2147483657"/>
          </pc:sldLayoutMkLst>
        </pc:sldLayoutChg>
        <pc:sldLayoutChg chg="del">
          <pc:chgData name="Ricardo Teixeira dos Santos" userId="af893ca43ef03104" providerId="LiveId" clId="{C09BDD0A-C385-4D99-916E-8AE490A3B296}" dt="2022-03-15T04:11:13.362" v="406" actId="47"/>
          <pc:sldLayoutMkLst>
            <pc:docMk/>
            <pc:sldMasterMk cId="0" sldId="2147483682"/>
            <pc:sldLayoutMk cId="0" sldId="2147483663"/>
          </pc:sldLayoutMkLst>
        </pc:sldLayoutChg>
        <pc:sldLayoutChg chg="del">
          <pc:chgData name="Ricardo Teixeira dos Santos" userId="af893ca43ef03104" providerId="LiveId" clId="{C09BDD0A-C385-4D99-916E-8AE490A3B296}" dt="2022-03-15T04:11:12.330" v="405" actId="47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Ricardo Teixeira dos Santos" userId="af893ca43ef03104" providerId="LiveId" clId="{C09BDD0A-C385-4D99-916E-8AE490A3B296}" dt="2022-03-15T04:11:24.031" v="411" actId="47"/>
          <pc:sldLayoutMkLst>
            <pc:docMk/>
            <pc:sldMasterMk cId="0" sldId="2147483682"/>
            <pc:sldLayoutMk cId="0" sldId="2147483666"/>
          </pc:sldLayoutMkLst>
        </pc:sldLayoutChg>
        <pc:sldLayoutChg chg="del">
          <pc:chgData name="Ricardo Teixeira dos Santos" userId="af893ca43ef03104" providerId="LiveId" clId="{C09BDD0A-C385-4D99-916E-8AE490A3B296}" dt="2022-03-15T04:11:11.272" v="404" actId="47"/>
          <pc:sldLayoutMkLst>
            <pc:docMk/>
            <pc:sldMasterMk cId="0" sldId="2147483682"/>
            <pc:sldLayoutMk cId="0" sldId="2147483667"/>
          </pc:sldLayoutMkLst>
        </pc:sldLayoutChg>
        <pc:sldLayoutChg chg="del">
          <pc:chgData name="Ricardo Teixeira dos Santos" userId="af893ca43ef03104" providerId="LiveId" clId="{C09BDD0A-C385-4D99-916E-8AE490A3B296}" dt="2022-03-15T04:11:25.878" v="412" actId="47"/>
          <pc:sldLayoutMkLst>
            <pc:docMk/>
            <pc:sldMasterMk cId="0" sldId="2147483682"/>
            <pc:sldLayoutMk cId="0" sldId="2147483669"/>
          </pc:sldLayoutMkLst>
        </pc:sldLayoutChg>
        <pc:sldLayoutChg chg="del">
          <pc:chgData name="Ricardo Teixeira dos Santos" userId="af893ca43ef03104" providerId="LiveId" clId="{C09BDD0A-C385-4D99-916E-8AE490A3B296}" dt="2022-03-15T04:11:09.858" v="403" actId="47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Ricardo Teixeira dos Santos" userId="af893ca43ef03104" providerId="LiveId" clId="{C09BDD0A-C385-4D99-916E-8AE490A3B296}" dt="2022-03-15T04:11:00.478" v="399" actId="47"/>
          <pc:sldLayoutMkLst>
            <pc:docMk/>
            <pc:sldMasterMk cId="0" sldId="2147483682"/>
            <pc:sldLayoutMk cId="0" sldId="2147483671"/>
          </pc:sldLayoutMkLst>
        </pc:sldLayoutChg>
        <pc:sldLayoutChg chg="del">
          <pc:chgData name="Ricardo Teixeira dos Santos" userId="af893ca43ef03104" providerId="LiveId" clId="{C09BDD0A-C385-4D99-916E-8AE490A3B296}" dt="2022-03-15T04:11:04.127" v="400" actId="47"/>
          <pc:sldLayoutMkLst>
            <pc:docMk/>
            <pc:sldMasterMk cId="0" sldId="2147483682"/>
            <pc:sldLayoutMk cId="0" sldId="2147483673"/>
          </pc:sldLayoutMkLst>
        </pc:sldLayoutChg>
        <pc:sldLayoutChg chg="del">
          <pc:chgData name="Ricardo Teixeira dos Santos" userId="af893ca43ef03104" providerId="LiveId" clId="{C09BDD0A-C385-4D99-916E-8AE490A3B296}" dt="2022-03-15T04:10:36.596" v="390" actId="47"/>
          <pc:sldLayoutMkLst>
            <pc:docMk/>
            <pc:sldMasterMk cId="0" sldId="2147483682"/>
            <pc:sldLayoutMk cId="0" sldId="2147483674"/>
          </pc:sldLayoutMkLst>
        </pc:sldLayoutChg>
        <pc:sldLayoutChg chg="del">
          <pc:chgData name="Ricardo Teixeira dos Santos" userId="af893ca43ef03104" providerId="LiveId" clId="{C09BDD0A-C385-4D99-916E-8AE490A3B296}" dt="2022-03-15T04:10:35.810" v="389" actId="47"/>
          <pc:sldLayoutMkLst>
            <pc:docMk/>
            <pc:sldMasterMk cId="0" sldId="2147483682"/>
            <pc:sldLayoutMk cId="0" sldId="2147483675"/>
          </pc:sldLayoutMkLst>
        </pc:sldLayoutChg>
        <pc:sldLayoutChg chg="del">
          <pc:chgData name="Ricardo Teixeira dos Santos" userId="af893ca43ef03104" providerId="LiveId" clId="{C09BDD0A-C385-4D99-916E-8AE490A3B296}" dt="2022-03-15T04:10:29.555" v="387" actId="47"/>
          <pc:sldLayoutMkLst>
            <pc:docMk/>
            <pc:sldMasterMk cId="0" sldId="2147483682"/>
            <pc:sldLayoutMk cId="0" sldId="2147483676"/>
          </pc:sldLayoutMkLst>
        </pc:sldLayoutChg>
      </pc:sldMasterChg>
      <pc:sldMasterChg chg="del delSldLayout">
        <pc:chgData name="Ricardo Teixeira dos Santos" userId="af893ca43ef03104" providerId="LiveId" clId="{C09BDD0A-C385-4D99-916E-8AE490A3B296}" dt="2022-03-15T04:13:07.663" v="426" actId="47"/>
        <pc:sldMasterMkLst>
          <pc:docMk/>
          <pc:sldMasterMk cId="0" sldId="2147483683"/>
        </pc:sldMasterMkLst>
        <pc:sldLayoutChg chg="del">
          <pc:chgData name="Ricardo Teixeira dos Santos" userId="af893ca43ef03104" providerId="LiveId" clId="{C09BDD0A-C385-4D99-916E-8AE490A3B296}" dt="2022-03-15T04:13:07.663" v="426" actId="47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" name="Google Shape;69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4" name="Google Shape;69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87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" name="Google Shape;7639;g8fdef590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0" name="Google Shape;7640;g8fdef590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6" name="Google Shape;7026;g921f9a568d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7" name="Google Shape;7027;g921f9a568d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6" name="Google Shape;7806;g8fdef5909a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7" name="Google Shape;7807;g8fdef5909a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4" name="Google Shape;7314;g8f5d287e7e_0_1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5" name="Google Shape;7315;g8f5d287e7e_0_1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2" name="Google Shape;7162;g8f5d287e7e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3" name="Google Shape;7163;g8f5d287e7e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14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167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825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" name="Google Shape;7639;g8fdef590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0" name="Google Shape;7640;g8fdef590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180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6" name="Google Shape;7646;g8fdef590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7" name="Google Shape;7647;g8fdef590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590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958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428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100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8" name="Google Shape;7038;g86b0eba7b4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9" name="Google Shape;7039;g86b0eba7b4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102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45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8f5d287e7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8f5d287e7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834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2" name="Google Shape;7162;g8f5d287e7e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3" name="Google Shape;7163;g8f5d287e7e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259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" name="Google Shape;7639;g8fdef590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0" name="Google Shape;7640;g8fdef590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531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8" name="Google Shape;7038;g86b0eba7b4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9" name="Google Shape;7039;g86b0eba7b4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29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" name="Google Shape;6965;g8ddddc1dc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6" name="Google Shape;6966;g8ddddc1dc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9" name="Google Shape;7089;g8f5d287e7e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0" name="Google Shape;7090;g8f5d287e7e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368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" name="Google Shape;69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4" name="Google Shape;69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43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" name="Google Shape;6965;g8ddddc1dc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6" name="Google Shape;6966;g8ddddc1dc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22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8" name="Google Shape;7038;g86b0eba7b4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9" name="Google Shape;7039;g86b0eba7b4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" name="Google Shape;6994;g86b0eba7b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5" name="Google Shape;6995;g86b0eba7b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14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2" name="Google Shape;7162;g8f5d287e7e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3" name="Google Shape;7163;g8f5d287e7e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6" name="Google Shape;7006;g86b0eba7b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7" name="Google Shape;7007;g86b0eba7b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7" name="Google Shape;7307;g8f5d287e7e_0_2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8" name="Google Shape;7308;g8f5d287e7e_0_2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630000"/>
            <a:ext cx="7704000" cy="388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oogle Shape;10;p2"/>
          <p:cNvGrpSpPr/>
          <p:nvPr/>
        </p:nvGrpSpPr>
        <p:grpSpPr>
          <a:xfrm rot="7098627">
            <a:off x="472908" y="-1077766"/>
            <a:ext cx="1539291" cy="2694047"/>
            <a:chOff x="4583450" y="341650"/>
            <a:chExt cx="1539450" cy="2694325"/>
          </a:xfrm>
        </p:grpSpPr>
        <p:sp>
          <p:nvSpPr>
            <p:cNvPr id="11" name="Google Shape;11;p2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1" name="Google Shape;91;p2"/>
          <p:cNvGrpSpPr/>
          <p:nvPr/>
        </p:nvGrpSpPr>
        <p:grpSpPr>
          <a:xfrm rot="-2841031" flipH="1">
            <a:off x="3994891" y="3627109"/>
            <a:ext cx="1722071" cy="2646881"/>
            <a:chOff x="1292750" y="2594800"/>
            <a:chExt cx="1722100" cy="2646925"/>
          </a:xfrm>
        </p:grpSpPr>
        <p:sp>
          <p:nvSpPr>
            <p:cNvPr id="92" name="Google Shape;92;p2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9" name="Google Shape;179;p2"/>
          <p:cNvSpPr txBox="1">
            <a:spLocks noGrp="1"/>
          </p:cNvSpPr>
          <p:nvPr>
            <p:ph type="ctrTitle"/>
          </p:nvPr>
        </p:nvSpPr>
        <p:spPr>
          <a:xfrm>
            <a:off x="1855350" y="1265025"/>
            <a:ext cx="54333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"/>
          <p:cNvSpPr txBox="1">
            <a:spLocks noGrp="1"/>
          </p:cNvSpPr>
          <p:nvPr>
            <p:ph type="subTitle" idx="1"/>
          </p:nvPr>
        </p:nvSpPr>
        <p:spPr>
          <a:xfrm>
            <a:off x="1855350" y="2933475"/>
            <a:ext cx="374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81" name="Google Shape;181;p2"/>
          <p:cNvGrpSpPr/>
          <p:nvPr/>
        </p:nvGrpSpPr>
        <p:grpSpPr>
          <a:xfrm rot="-3066291">
            <a:off x="5900648" y="4113020"/>
            <a:ext cx="1803008" cy="2046635"/>
            <a:chOff x="1360300" y="417100"/>
            <a:chExt cx="1803000" cy="2046625"/>
          </a:xfrm>
        </p:grpSpPr>
        <p:sp>
          <p:nvSpPr>
            <p:cNvPr id="182" name="Google Shape;182;p2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8" name="Google Shape;208;p2"/>
          <p:cNvGrpSpPr/>
          <p:nvPr/>
        </p:nvGrpSpPr>
        <p:grpSpPr>
          <a:xfrm rot="2415756">
            <a:off x="-612768" y="3780605"/>
            <a:ext cx="1509444" cy="2339905"/>
            <a:chOff x="3112400" y="1318050"/>
            <a:chExt cx="1509425" cy="2339875"/>
          </a:xfrm>
        </p:grpSpPr>
        <p:sp>
          <p:nvSpPr>
            <p:cNvPr id="209" name="Google Shape;209;p2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" name="Google Shape;223;p2"/>
          <p:cNvGrpSpPr/>
          <p:nvPr/>
        </p:nvGrpSpPr>
        <p:grpSpPr>
          <a:xfrm rot="5992493">
            <a:off x="-823761" y="-768695"/>
            <a:ext cx="1931430" cy="2228310"/>
            <a:chOff x="4187325" y="3050125"/>
            <a:chExt cx="1931400" cy="2228275"/>
          </a:xfrm>
        </p:grpSpPr>
        <p:sp>
          <p:nvSpPr>
            <p:cNvPr id="224" name="Google Shape;224;p2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9" name="Google Shape;249;p2"/>
          <p:cNvGrpSpPr/>
          <p:nvPr/>
        </p:nvGrpSpPr>
        <p:grpSpPr>
          <a:xfrm rot="-1235053">
            <a:off x="7829041" y="1383915"/>
            <a:ext cx="1722180" cy="2647048"/>
            <a:chOff x="1292750" y="2594800"/>
            <a:chExt cx="1722100" cy="2646925"/>
          </a:xfrm>
        </p:grpSpPr>
        <p:sp>
          <p:nvSpPr>
            <p:cNvPr id="250" name="Google Shape;250;p2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7" name="Google Shape;337;p2"/>
          <p:cNvGrpSpPr/>
          <p:nvPr/>
        </p:nvGrpSpPr>
        <p:grpSpPr>
          <a:xfrm rot="-1176986" flipH="1">
            <a:off x="8373462" y="2811102"/>
            <a:ext cx="1539350" cy="2694150"/>
            <a:chOff x="4583450" y="341650"/>
            <a:chExt cx="1539450" cy="2694325"/>
          </a:xfrm>
        </p:grpSpPr>
        <p:sp>
          <p:nvSpPr>
            <p:cNvPr id="338" name="Google Shape;338;p2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8" name="Google Shape;418;p2"/>
          <p:cNvGrpSpPr/>
          <p:nvPr/>
        </p:nvGrpSpPr>
        <p:grpSpPr>
          <a:xfrm rot="-3437332">
            <a:off x="7256015" y="3097671"/>
            <a:ext cx="1931387" cy="2228260"/>
            <a:chOff x="4187325" y="3050125"/>
            <a:chExt cx="1931400" cy="2228275"/>
          </a:xfrm>
        </p:grpSpPr>
        <p:sp>
          <p:nvSpPr>
            <p:cNvPr id="419" name="Google Shape;419;p2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16"/>
          <p:cNvSpPr/>
          <p:nvPr/>
        </p:nvSpPr>
        <p:spPr>
          <a:xfrm>
            <a:off x="720000" y="914400"/>
            <a:ext cx="7704025" cy="3598950"/>
          </a:xfrm>
          <a:custGeom>
            <a:avLst/>
            <a:gdLst/>
            <a:ahLst/>
            <a:cxnLst/>
            <a:rect l="l" t="t" r="r" b="b"/>
            <a:pathLst>
              <a:path w="308161" h="143958" extrusionOk="0">
                <a:moveTo>
                  <a:pt x="116742" y="0"/>
                </a:moveTo>
                <a:lnTo>
                  <a:pt x="308161" y="0"/>
                </a:lnTo>
                <a:lnTo>
                  <a:pt x="308161" y="143958"/>
                </a:lnTo>
                <a:lnTo>
                  <a:pt x="0" y="143958"/>
                </a:lnTo>
                <a:lnTo>
                  <a:pt x="0" y="22972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4" name="Google Shape;3444;p16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369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5" name="Google Shape;3445;p16"/>
          <p:cNvSpPr txBox="1">
            <a:spLocks noGrp="1"/>
          </p:cNvSpPr>
          <p:nvPr>
            <p:ph type="subTitle" idx="1"/>
          </p:nvPr>
        </p:nvSpPr>
        <p:spPr>
          <a:xfrm>
            <a:off x="2133175" y="176457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446" name="Google Shape;3446;p16"/>
          <p:cNvSpPr txBox="1">
            <a:spLocks noGrp="1"/>
          </p:cNvSpPr>
          <p:nvPr>
            <p:ph type="subTitle" idx="2"/>
          </p:nvPr>
        </p:nvSpPr>
        <p:spPr>
          <a:xfrm>
            <a:off x="5688300" y="176457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447" name="Google Shape;3447;p16"/>
          <p:cNvSpPr txBox="1">
            <a:spLocks noGrp="1"/>
          </p:cNvSpPr>
          <p:nvPr>
            <p:ph type="subTitle" idx="3"/>
          </p:nvPr>
        </p:nvSpPr>
        <p:spPr>
          <a:xfrm>
            <a:off x="2133175" y="2120925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48" name="Google Shape;3448;p16"/>
          <p:cNvSpPr txBox="1">
            <a:spLocks noGrp="1"/>
          </p:cNvSpPr>
          <p:nvPr>
            <p:ph type="subTitle" idx="4"/>
          </p:nvPr>
        </p:nvSpPr>
        <p:spPr>
          <a:xfrm>
            <a:off x="5688300" y="2120925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49" name="Google Shape;3449;p16"/>
          <p:cNvSpPr txBox="1">
            <a:spLocks noGrp="1"/>
          </p:cNvSpPr>
          <p:nvPr>
            <p:ph type="subTitle" idx="5"/>
          </p:nvPr>
        </p:nvSpPr>
        <p:spPr>
          <a:xfrm>
            <a:off x="2133175" y="3088800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450" name="Google Shape;3450;p16"/>
          <p:cNvSpPr txBox="1">
            <a:spLocks noGrp="1"/>
          </p:cNvSpPr>
          <p:nvPr>
            <p:ph type="subTitle" idx="6"/>
          </p:nvPr>
        </p:nvSpPr>
        <p:spPr>
          <a:xfrm>
            <a:off x="5688300" y="3088800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451" name="Google Shape;3451;p16"/>
          <p:cNvSpPr txBox="1">
            <a:spLocks noGrp="1"/>
          </p:cNvSpPr>
          <p:nvPr>
            <p:ph type="subTitle" idx="7"/>
          </p:nvPr>
        </p:nvSpPr>
        <p:spPr>
          <a:xfrm>
            <a:off x="2133175" y="3447288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52" name="Google Shape;3452;p16"/>
          <p:cNvSpPr txBox="1">
            <a:spLocks noGrp="1"/>
          </p:cNvSpPr>
          <p:nvPr>
            <p:ph type="subTitle" idx="8"/>
          </p:nvPr>
        </p:nvSpPr>
        <p:spPr>
          <a:xfrm>
            <a:off x="5688300" y="3447288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3453" name="Google Shape;3453;p16"/>
          <p:cNvGrpSpPr/>
          <p:nvPr/>
        </p:nvGrpSpPr>
        <p:grpSpPr>
          <a:xfrm rot="-7098627" flipH="1">
            <a:off x="6879903" y="-944416"/>
            <a:ext cx="1539291" cy="2694047"/>
            <a:chOff x="4583450" y="341650"/>
            <a:chExt cx="1539450" cy="2694325"/>
          </a:xfrm>
        </p:grpSpPr>
        <p:sp>
          <p:nvSpPr>
            <p:cNvPr id="3454" name="Google Shape;3454;p16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5" name="Google Shape;3455;p16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16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16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16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16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16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16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16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16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16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16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16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16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16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16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16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16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16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16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16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16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16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16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16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16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16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16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16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16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16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16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16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16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16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16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16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16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16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16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16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16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16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16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16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16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16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16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Google Shape;3502;p16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16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Google Shape;3504;p16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5" name="Google Shape;3505;p16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6" name="Google Shape;3506;p16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7" name="Google Shape;3507;p16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8" name="Google Shape;3508;p16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9" name="Google Shape;3509;p16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0" name="Google Shape;3510;p16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1" name="Google Shape;3511;p16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2" name="Google Shape;3512;p16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3" name="Google Shape;3513;p16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4" name="Google Shape;3514;p16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5" name="Google Shape;3515;p16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6" name="Google Shape;3516;p16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7" name="Google Shape;3517;p16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8" name="Google Shape;3518;p16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16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0" name="Google Shape;3520;p16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1" name="Google Shape;3521;p16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2" name="Google Shape;3522;p16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3" name="Google Shape;3523;p16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4" name="Google Shape;3524;p16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5" name="Google Shape;3525;p16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6" name="Google Shape;3526;p16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7" name="Google Shape;3527;p16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8" name="Google Shape;3528;p16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9" name="Google Shape;3529;p16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0" name="Google Shape;3530;p16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1" name="Google Shape;3531;p16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2" name="Google Shape;3532;p16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3" name="Google Shape;3533;p16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34" name="Google Shape;3534;p16"/>
          <p:cNvGrpSpPr/>
          <p:nvPr/>
        </p:nvGrpSpPr>
        <p:grpSpPr>
          <a:xfrm rot="-5992493" flipH="1">
            <a:off x="7784434" y="-711545"/>
            <a:ext cx="1931430" cy="2228310"/>
            <a:chOff x="4187325" y="3050125"/>
            <a:chExt cx="1931400" cy="2228275"/>
          </a:xfrm>
        </p:grpSpPr>
        <p:sp>
          <p:nvSpPr>
            <p:cNvPr id="3535" name="Google Shape;3535;p16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6" name="Google Shape;3536;p16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7" name="Google Shape;3537;p16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8" name="Google Shape;3538;p16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9" name="Google Shape;3539;p16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0" name="Google Shape;3540;p16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1" name="Google Shape;3541;p16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2" name="Google Shape;3542;p16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3" name="Google Shape;3543;p16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4" name="Google Shape;3544;p16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5" name="Google Shape;3545;p16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6" name="Google Shape;3546;p16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7" name="Google Shape;3547;p16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8" name="Google Shape;3548;p16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9" name="Google Shape;3549;p16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0" name="Google Shape;3550;p16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1" name="Google Shape;3551;p16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2" name="Google Shape;3552;p16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3" name="Google Shape;3553;p16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4" name="Google Shape;3554;p16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5" name="Google Shape;3555;p16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6" name="Google Shape;3556;p16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7" name="Google Shape;3557;p16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8" name="Google Shape;3558;p16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9" name="Google Shape;3559;p16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ection 1">
  <p:cSld name="CUSTOM_2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p18"/>
          <p:cNvGrpSpPr/>
          <p:nvPr/>
        </p:nvGrpSpPr>
        <p:grpSpPr>
          <a:xfrm rot="10800000" flipH="1">
            <a:off x="719986" y="629966"/>
            <a:ext cx="7704013" cy="3455651"/>
            <a:chOff x="720000" y="1409311"/>
            <a:chExt cx="7700163" cy="3132389"/>
          </a:xfrm>
        </p:grpSpPr>
        <p:grpSp>
          <p:nvGrpSpPr>
            <p:cNvPr id="3600" name="Google Shape;3600;p18"/>
            <p:cNvGrpSpPr/>
            <p:nvPr/>
          </p:nvGrpSpPr>
          <p:grpSpPr>
            <a:xfrm>
              <a:off x="723900" y="1409311"/>
              <a:ext cx="7696263" cy="3131972"/>
              <a:chOff x="155753" y="966925"/>
              <a:chExt cx="4423902" cy="6129103"/>
            </a:xfrm>
          </p:grpSpPr>
          <p:cxnSp>
            <p:nvCxnSpPr>
              <p:cNvPr id="3601" name="Google Shape;3601;p18"/>
              <p:cNvCxnSpPr/>
              <p:nvPr/>
            </p:nvCxnSpPr>
            <p:spPr>
              <a:xfrm>
                <a:off x="1907000" y="966925"/>
                <a:ext cx="267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2" name="Google Shape;3602;p18"/>
              <p:cNvCxnSpPr/>
              <p:nvPr/>
            </p:nvCxnSpPr>
            <p:spPr>
              <a:xfrm>
                <a:off x="155753" y="7096028"/>
                <a:ext cx="442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3" name="Google Shape;3603;p18"/>
              <p:cNvCxnSpPr/>
              <p:nvPr/>
            </p:nvCxnSpPr>
            <p:spPr>
              <a:xfrm>
                <a:off x="4579656" y="973650"/>
                <a:ext cx="0" cy="61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04" name="Google Shape;3604;p18"/>
            <p:cNvCxnSpPr/>
            <p:nvPr/>
          </p:nvCxnSpPr>
          <p:spPr>
            <a:xfrm>
              <a:off x="720000" y="1409700"/>
              <a:ext cx="600" cy="313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5" name="Google Shape;3605;p18"/>
            <p:cNvCxnSpPr/>
            <p:nvPr/>
          </p:nvCxnSpPr>
          <p:spPr>
            <a:xfrm>
              <a:off x="723900" y="1409700"/>
              <a:ext cx="83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06" name="Google Shape;3606;p18"/>
          <p:cNvGrpSpPr/>
          <p:nvPr/>
        </p:nvGrpSpPr>
        <p:grpSpPr>
          <a:xfrm rot="4953451" flipH="1">
            <a:off x="-1214968" y="3811021"/>
            <a:ext cx="2585522" cy="2982942"/>
            <a:chOff x="4187325" y="3050125"/>
            <a:chExt cx="1931400" cy="2228275"/>
          </a:xfrm>
        </p:grpSpPr>
        <p:sp>
          <p:nvSpPr>
            <p:cNvPr id="3607" name="Google Shape;3607;p18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8" name="Google Shape;3608;p18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9" name="Google Shape;3609;p18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0" name="Google Shape;3610;p18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1" name="Google Shape;3611;p18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2" name="Google Shape;3612;p18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3" name="Google Shape;3613;p18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4" name="Google Shape;3614;p18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5" name="Google Shape;3615;p18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6" name="Google Shape;3616;p18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7" name="Google Shape;3617;p18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8" name="Google Shape;3618;p18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9" name="Google Shape;3619;p18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0" name="Google Shape;3620;p18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1" name="Google Shape;3621;p18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2" name="Google Shape;3622;p18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3" name="Google Shape;3623;p18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4" name="Google Shape;3624;p18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5" name="Google Shape;3625;p18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6" name="Google Shape;3626;p18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7" name="Google Shape;3627;p18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8" name="Google Shape;3628;p18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9" name="Google Shape;3629;p18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0" name="Google Shape;3630;p18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1" name="Google Shape;3631;p18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32" name="Google Shape;3632;p18"/>
          <p:cNvSpPr txBox="1">
            <a:spLocks noGrp="1"/>
          </p:cNvSpPr>
          <p:nvPr>
            <p:ph type="ctrTitle"/>
          </p:nvPr>
        </p:nvSpPr>
        <p:spPr>
          <a:xfrm>
            <a:off x="1855350" y="1458000"/>
            <a:ext cx="5250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633" name="Google Shape;3633;p18"/>
          <p:cNvSpPr txBox="1">
            <a:spLocks noGrp="1"/>
          </p:cNvSpPr>
          <p:nvPr>
            <p:ph type="title" idx="2" hasCustomPrompt="1"/>
          </p:nvPr>
        </p:nvSpPr>
        <p:spPr>
          <a:xfrm>
            <a:off x="1855350" y="33945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4" name="Google Shape;3634;p18"/>
          <p:cNvSpPr txBox="1">
            <a:spLocks noGrp="1"/>
          </p:cNvSpPr>
          <p:nvPr>
            <p:ph type="subTitle" idx="1"/>
          </p:nvPr>
        </p:nvSpPr>
        <p:spPr>
          <a:xfrm>
            <a:off x="1855350" y="2711625"/>
            <a:ext cx="340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3635" name="Google Shape;3635;p18"/>
          <p:cNvGrpSpPr/>
          <p:nvPr/>
        </p:nvGrpSpPr>
        <p:grpSpPr>
          <a:xfrm rot="1106259" flipH="1">
            <a:off x="-1082446" y="1267405"/>
            <a:ext cx="2305407" cy="3543488"/>
            <a:chOff x="1292750" y="2594800"/>
            <a:chExt cx="1722100" cy="2646925"/>
          </a:xfrm>
        </p:grpSpPr>
        <p:sp>
          <p:nvSpPr>
            <p:cNvPr id="3636" name="Google Shape;3636;p18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7" name="Google Shape;3637;p18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8" name="Google Shape;3638;p18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9" name="Google Shape;3639;p18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0" name="Google Shape;3640;p18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1" name="Google Shape;3641;p18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2" name="Google Shape;3642;p18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3" name="Google Shape;3643;p18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4" name="Google Shape;3644;p18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5" name="Google Shape;3645;p18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6" name="Google Shape;3646;p18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7" name="Google Shape;3647;p18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8" name="Google Shape;3648;p18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9" name="Google Shape;3649;p18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0" name="Google Shape;3650;p18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1" name="Google Shape;3651;p18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2" name="Google Shape;3652;p18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3" name="Google Shape;3653;p18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4" name="Google Shape;3654;p18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5" name="Google Shape;3655;p18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6" name="Google Shape;3656;p18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7" name="Google Shape;3657;p18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8" name="Google Shape;3658;p18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9" name="Google Shape;3659;p18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0" name="Google Shape;3660;p18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1" name="Google Shape;3661;p18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2" name="Google Shape;3662;p18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3" name="Google Shape;3663;p18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4" name="Google Shape;3664;p18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5" name="Google Shape;3665;p18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6" name="Google Shape;3666;p18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7" name="Google Shape;3667;p18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8" name="Google Shape;3668;p18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9" name="Google Shape;3669;p18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0" name="Google Shape;3670;p18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1" name="Google Shape;3671;p18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2" name="Google Shape;3672;p18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3" name="Google Shape;3673;p18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4" name="Google Shape;3674;p18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5" name="Google Shape;3675;p18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6" name="Google Shape;3676;p18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7" name="Google Shape;3677;p18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8" name="Google Shape;3678;p18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9" name="Google Shape;3679;p18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0" name="Google Shape;3680;p18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1" name="Google Shape;3681;p18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2" name="Google Shape;3682;p18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3" name="Google Shape;3683;p18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4" name="Google Shape;3684;p18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5" name="Google Shape;3685;p18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6" name="Google Shape;3686;p18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7" name="Google Shape;3687;p18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8" name="Google Shape;3688;p18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9" name="Google Shape;3689;p18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0" name="Google Shape;3690;p18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1" name="Google Shape;3691;p18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2" name="Google Shape;3692;p18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3" name="Google Shape;3693;p18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4" name="Google Shape;3694;p18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5" name="Google Shape;3695;p18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6" name="Google Shape;3696;p18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7" name="Google Shape;3697;p18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8" name="Google Shape;3698;p18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9" name="Google Shape;3699;p18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0" name="Google Shape;3700;p18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1" name="Google Shape;3701;p18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2" name="Google Shape;3702;p18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3" name="Google Shape;3703;p18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4" name="Google Shape;3704;p18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5" name="Google Shape;3705;p18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6" name="Google Shape;3706;p18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7" name="Google Shape;3707;p18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8" name="Google Shape;3708;p18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9" name="Google Shape;3709;p18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0" name="Google Shape;3710;p18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1" name="Google Shape;3711;p18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2" name="Google Shape;3712;p18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3" name="Google Shape;3713;p18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4" name="Google Shape;3714;p18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5" name="Google Shape;3715;p18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6" name="Google Shape;3716;p18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7" name="Google Shape;3717;p18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8" name="Google Shape;3718;p18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9" name="Google Shape;3719;p18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0" name="Google Shape;3720;p18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1" name="Google Shape;3721;p18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2" name="Google Shape;3722;p18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23" name="Google Shape;3723;p18"/>
          <p:cNvGrpSpPr/>
          <p:nvPr/>
        </p:nvGrpSpPr>
        <p:grpSpPr>
          <a:xfrm rot="-9395001" flipH="1">
            <a:off x="7846007" y="2063492"/>
            <a:ext cx="2305293" cy="3543313"/>
            <a:chOff x="1292750" y="2594800"/>
            <a:chExt cx="1722100" cy="2646925"/>
          </a:xfrm>
        </p:grpSpPr>
        <p:sp>
          <p:nvSpPr>
            <p:cNvPr id="3724" name="Google Shape;3724;p18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5" name="Google Shape;3725;p18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6" name="Google Shape;3726;p18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7" name="Google Shape;3727;p18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8" name="Google Shape;3728;p18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9" name="Google Shape;3729;p18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0" name="Google Shape;3730;p18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1" name="Google Shape;3731;p18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2" name="Google Shape;3732;p18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3" name="Google Shape;3733;p18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4" name="Google Shape;3734;p18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5" name="Google Shape;3735;p18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6" name="Google Shape;3736;p18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7" name="Google Shape;3737;p18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8" name="Google Shape;3738;p18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9" name="Google Shape;3739;p18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0" name="Google Shape;3740;p18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1" name="Google Shape;3741;p18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2" name="Google Shape;3742;p18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3" name="Google Shape;3743;p18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4" name="Google Shape;3744;p18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5" name="Google Shape;3745;p18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6" name="Google Shape;3746;p18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7" name="Google Shape;3747;p18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8" name="Google Shape;3748;p18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9" name="Google Shape;3749;p18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0" name="Google Shape;3750;p18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1" name="Google Shape;3751;p18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2" name="Google Shape;3752;p18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3" name="Google Shape;3753;p18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4" name="Google Shape;3754;p18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5" name="Google Shape;3755;p18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6" name="Google Shape;3756;p18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7" name="Google Shape;3757;p18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8" name="Google Shape;3758;p18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9" name="Google Shape;3759;p18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0" name="Google Shape;3760;p18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1" name="Google Shape;3761;p18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2" name="Google Shape;3762;p18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3" name="Google Shape;3763;p18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4" name="Google Shape;3764;p18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5" name="Google Shape;3765;p18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6" name="Google Shape;3766;p18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7" name="Google Shape;3767;p18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8" name="Google Shape;3768;p18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9" name="Google Shape;3769;p18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0" name="Google Shape;3770;p18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1" name="Google Shape;3771;p18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2" name="Google Shape;3772;p18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3" name="Google Shape;3773;p18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4" name="Google Shape;3774;p18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5" name="Google Shape;3775;p18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6" name="Google Shape;3776;p18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7" name="Google Shape;3777;p18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8" name="Google Shape;3778;p18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9" name="Google Shape;3779;p18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0" name="Google Shape;3780;p18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1" name="Google Shape;3781;p18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2" name="Google Shape;3782;p18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3" name="Google Shape;3783;p18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4" name="Google Shape;3784;p18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5" name="Google Shape;3785;p18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6" name="Google Shape;3786;p18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7" name="Google Shape;3787;p18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8" name="Google Shape;3788;p18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9" name="Google Shape;3789;p18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0" name="Google Shape;3790;p18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1" name="Google Shape;3791;p18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2" name="Google Shape;3792;p18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3" name="Google Shape;3793;p18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4" name="Google Shape;3794;p18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5" name="Google Shape;3795;p18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6" name="Google Shape;3796;p18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7" name="Google Shape;3797;p18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8" name="Google Shape;3798;p18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9" name="Google Shape;3799;p18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0" name="Google Shape;3800;p18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1" name="Google Shape;3801;p18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2" name="Google Shape;3802;p18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3" name="Google Shape;3803;p18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4" name="Google Shape;3804;p18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5" name="Google Shape;3805;p18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6" name="Google Shape;3806;p18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7" name="Google Shape;3807;p18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8" name="Google Shape;3808;p18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9" name="Google Shape;3809;p18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0" name="Google Shape;3810;p18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11" name="Google Shape;3811;p18"/>
          <p:cNvGrpSpPr/>
          <p:nvPr/>
        </p:nvGrpSpPr>
        <p:grpSpPr>
          <a:xfrm rot="10605749" flipH="1">
            <a:off x="7658735" y="917798"/>
            <a:ext cx="2060764" cy="3606722"/>
            <a:chOff x="4583450" y="341650"/>
            <a:chExt cx="1539450" cy="2694325"/>
          </a:xfrm>
        </p:grpSpPr>
        <p:sp>
          <p:nvSpPr>
            <p:cNvPr id="3812" name="Google Shape;3812;p18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3" name="Google Shape;3813;p18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4" name="Google Shape;3814;p18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5" name="Google Shape;3815;p18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6" name="Google Shape;3816;p18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7" name="Google Shape;3817;p18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8" name="Google Shape;3818;p18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9" name="Google Shape;3819;p18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0" name="Google Shape;3820;p18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1" name="Google Shape;3821;p18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2" name="Google Shape;3822;p18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3" name="Google Shape;3823;p18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4" name="Google Shape;3824;p18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5" name="Google Shape;3825;p18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6" name="Google Shape;3826;p18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7" name="Google Shape;3827;p18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8" name="Google Shape;3828;p18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9" name="Google Shape;3829;p18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0" name="Google Shape;3830;p18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1" name="Google Shape;3831;p18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2" name="Google Shape;3832;p18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3" name="Google Shape;3833;p18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4" name="Google Shape;3834;p18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5" name="Google Shape;3835;p18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6" name="Google Shape;3836;p18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7" name="Google Shape;3837;p18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8" name="Google Shape;3838;p18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9" name="Google Shape;3839;p18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0" name="Google Shape;3840;p18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1" name="Google Shape;3841;p18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2" name="Google Shape;3842;p18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3" name="Google Shape;3843;p18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4" name="Google Shape;3844;p18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5" name="Google Shape;3845;p18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6" name="Google Shape;3846;p18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7" name="Google Shape;3847;p18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8" name="Google Shape;3848;p18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9" name="Google Shape;3849;p18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0" name="Google Shape;3850;p18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1" name="Google Shape;3851;p18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2" name="Google Shape;3852;p18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3" name="Google Shape;3853;p18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4" name="Google Shape;3854;p18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5" name="Google Shape;3855;p18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6" name="Google Shape;3856;p18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7" name="Google Shape;3857;p18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8" name="Google Shape;3858;p18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9" name="Google Shape;3859;p18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0" name="Google Shape;3860;p18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1" name="Google Shape;3861;p18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2" name="Google Shape;3862;p18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3" name="Google Shape;3863;p18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4" name="Google Shape;3864;p18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5" name="Google Shape;3865;p18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6" name="Google Shape;3866;p18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7" name="Google Shape;3867;p18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8" name="Google Shape;3868;p18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9" name="Google Shape;3869;p18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0" name="Google Shape;3870;p18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1" name="Google Shape;3871;p18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2" name="Google Shape;3872;p18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3" name="Google Shape;3873;p18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4" name="Google Shape;3874;p18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5" name="Google Shape;3875;p18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6" name="Google Shape;3876;p18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7" name="Google Shape;3877;p18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8" name="Google Shape;3878;p18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9" name="Google Shape;3879;p18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0" name="Google Shape;3880;p18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1" name="Google Shape;3881;p18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2" name="Google Shape;3882;p18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3" name="Google Shape;3883;p18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4" name="Google Shape;3884;p18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5" name="Google Shape;3885;p18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6" name="Google Shape;3886;p18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7" name="Google Shape;3887;p18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8" name="Google Shape;3888;p18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9" name="Google Shape;3889;p18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0" name="Google Shape;3890;p18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1" name="Google Shape;3891;p18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92" name="Google Shape;3892;p18"/>
          <p:cNvGrpSpPr/>
          <p:nvPr/>
        </p:nvGrpSpPr>
        <p:grpSpPr>
          <a:xfrm rot="-8404894" flipH="1">
            <a:off x="7722697" y="-504339"/>
            <a:ext cx="1932837" cy="2996238"/>
            <a:chOff x="3112400" y="1318050"/>
            <a:chExt cx="1509425" cy="2339875"/>
          </a:xfrm>
        </p:grpSpPr>
        <p:sp>
          <p:nvSpPr>
            <p:cNvPr id="3893" name="Google Shape;3893;p18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4" name="Google Shape;3894;p18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5" name="Google Shape;3895;p18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6" name="Google Shape;3896;p18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7" name="Google Shape;3897;p18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8" name="Google Shape;3898;p18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9" name="Google Shape;3899;p18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0" name="Google Shape;3900;p18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1" name="Google Shape;3901;p18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2" name="Google Shape;3902;p18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3" name="Google Shape;3903;p18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4" name="Google Shape;3904;p18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5" name="Google Shape;3905;p18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6" name="Google Shape;3906;p18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07" name="Google Shape;3907;p18"/>
          <p:cNvGrpSpPr/>
          <p:nvPr/>
        </p:nvGrpSpPr>
        <p:grpSpPr>
          <a:xfrm rot="-5400000" flipH="1">
            <a:off x="5894654" y="-1468981"/>
            <a:ext cx="2585565" cy="2982992"/>
            <a:chOff x="4187325" y="3050125"/>
            <a:chExt cx="1931400" cy="2228275"/>
          </a:xfrm>
        </p:grpSpPr>
        <p:sp>
          <p:nvSpPr>
            <p:cNvPr id="3908" name="Google Shape;3908;p18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9" name="Google Shape;3909;p18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0" name="Google Shape;3910;p18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1" name="Google Shape;3911;p18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2" name="Google Shape;3912;p18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3" name="Google Shape;3913;p18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4" name="Google Shape;3914;p18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5" name="Google Shape;3915;p18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6" name="Google Shape;3916;p18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7" name="Google Shape;3917;p18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8" name="Google Shape;3918;p18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9" name="Google Shape;3919;p18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0" name="Google Shape;3920;p18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1" name="Google Shape;3921;p18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2" name="Google Shape;3922;p18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3" name="Google Shape;3923;p18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4" name="Google Shape;3924;p18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5" name="Google Shape;3925;p18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6" name="Google Shape;3926;p18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7" name="Google Shape;3927;p18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8" name="Google Shape;3928;p18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9" name="Google Shape;3929;p18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0" name="Google Shape;3930;p18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1" name="Google Shape;3931;p18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2" name="Google Shape;3932;p18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ection 2">
  <p:cSld name="CUSTOM_5">
    <p:spTree>
      <p:nvGrpSpPr>
        <p:cNvPr id="1" name="Shape 4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8" name="Google Shape;4388;p22"/>
          <p:cNvGrpSpPr/>
          <p:nvPr/>
        </p:nvGrpSpPr>
        <p:grpSpPr>
          <a:xfrm>
            <a:off x="719986" y="1058291"/>
            <a:ext cx="7704013" cy="3455651"/>
            <a:chOff x="720000" y="1409311"/>
            <a:chExt cx="7700163" cy="3132389"/>
          </a:xfrm>
        </p:grpSpPr>
        <p:grpSp>
          <p:nvGrpSpPr>
            <p:cNvPr id="4389" name="Google Shape;4389;p22"/>
            <p:cNvGrpSpPr/>
            <p:nvPr/>
          </p:nvGrpSpPr>
          <p:grpSpPr>
            <a:xfrm>
              <a:off x="723900" y="1409311"/>
              <a:ext cx="7696263" cy="3131972"/>
              <a:chOff x="155753" y="966925"/>
              <a:chExt cx="4423902" cy="6129103"/>
            </a:xfrm>
          </p:grpSpPr>
          <p:cxnSp>
            <p:nvCxnSpPr>
              <p:cNvPr id="4390" name="Google Shape;4390;p22"/>
              <p:cNvCxnSpPr/>
              <p:nvPr/>
            </p:nvCxnSpPr>
            <p:spPr>
              <a:xfrm>
                <a:off x="1907000" y="966925"/>
                <a:ext cx="267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1" name="Google Shape;4391;p22"/>
              <p:cNvCxnSpPr/>
              <p:nvPr/>
            </p:nvCxnSpPr>
            <p:spPr>
              <a:xfrm>
                <a:off x="155753" y="7096028"/>
                <a:ext cx="442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2" name="Google Shape;4392;p22"/>
              <p:cNvCxnSpPr/>
              <p:nvPr/>
            </p:nvCxnSpPr>
            <p:spPr>
              <a:xfrm>
                <a:off x="4579656" y="973650"/>
                <a:ext cx="0" cy="61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393" name="Google Shape;4393;p22"/>
            <p:cNvCxnSpPr/>
            <p:nvPr/>
          </p:nvCxnSpPr>
          <p:spPr>
            <a:xfrm>
              <a:off x="720000" y="1409700"/>
              <a:ext cx="600" cy="313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4" name="Google Shape;4394;p22"/>
            <p:cNvCxnSpPr/>
            <p:nvPr/>
          </p:nvCxnSpPr>
          <p:spPr>
            <a:xfrm>
              <a:off x="723900" y="1409700"/>
              <a:ext cx="83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95" name="Google Shape;4395;p22"/>
          <p:cNvGrpSpPr/>
          <p:nvPr/>
        </p:nvGrpSpPr>
        <p:grpSpPr>
          <a:xfrm rot="-1327577">
            <a:off x="8165592" y="-32091"/>
            <a:ext cx="1932821" cy="2996213"/>
            <a:chOff x="3112400" y="1318050"/>
            <a:chExt cx="1509425" cy="2339875"/>
          </a:xfrm>
        </p:grpSpPr>
        <p:sp>
          <p:nvSpPr>
            <p:cNvPr id="4396" name="Google Shape;4396;p22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7" name="Google Shape;4397;p22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8" name="Google Shape;4398;p22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9" name="Google Shape;4399;p22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0" name="Google Shape;4400;p22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1" name="Google Shape;4401;p22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2" name="Google Shape;4402;p22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3" name="Google Shape;4403;p22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4" name="Google Shape;4404;p22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5" name="Google Shape;4405;p22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6" name="Google Shape;4406;p22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7" name="Google Shape;4407;p22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8" name="Google Shape;4408;p22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9" name="Google Shape;4409;p22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10" name="Google Shape;4410;p22"/>
          <p:cNvGrpSpPr/>
          <p:nvPr/>
        </p:nvGrpSpPr>
        <p:grpSpPr>
          <a:xfrm rot="9119835" flipH="1">
            <a:off x="-842509" y="503372"/>
            <a:ext cx="2060736" cy="3606674"/>
            <a:chOff x="4583450" y="341650"/>
            <a:chExt cx="1539450" cy="2694325"/>
          </a:xfrm>
        </p:grpSpPr>
        <p:sp>
          <p:nvSpPr>
            <p:cNvPr id="4411" name="Google Shape;4411;p22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2" name="Google Shape;4412;p22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3" name="Google Shape;4413;p22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4" name="Google Shape;4414;p22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5" name="Google Shape;4415;p22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6" name="Google Shape;4416;p22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7" name="Google Shape;4417;p22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8" name="Google Shape;4418;p22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9" name="Google Shape;4419;p22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0" name="Google Shape;4420;p22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1" name="Google Shape;4421;p22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2" name="Google Shape;4422;p22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3" name="Google Shape;4423;p22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4" name="Google Shape;4424;p22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5" name="Google Shape;4425;p22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6" name="Google Shape;4426;p22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7" name="Google Shape;4427;p22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8" name="Google Shape;4428;p22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9" name="Google Shape;4429;p22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0" name="Google Shape;4430;p22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1" name="Google Shape;4431;p22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2" name="Google Shape;4432;p22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3" name="Google Shape;4433;p22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4" name="Google Shape;4434;p22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5" name="Google Shape;4435;p22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6" name="Google Shape;4436;p22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7" name="Google Shape;4437;p22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8" name="Google Shape;4438;p22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9" name="Google Shape;4439;p22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0" name="Google Shape;4440;p22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1" name="Google Shape;4441;p22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2" name="Google Shape;4442;p22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3" name="Google Shape;4443;p22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4" name="Google Shape;4444;p22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5" name="Google Shape;4445;p22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6" name="Google Shape;4446;p22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7" name="Google Shape;4447;p22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8" name="Google Shape;4448;p22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22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22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22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22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22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22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22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22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22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22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22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22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22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22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22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4" name="Google Shape;4464;p22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5" name="Google Shape;4465;p22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22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22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22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22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22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22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22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22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22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22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22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22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22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22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22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1" name="Google Shape;4481;p22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2" name="Google Shape;4482;p22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3" name="Google Shape;4483;p22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4" name="Google Shape;4484;p22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5" name="Google Shape;4485;p22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6" name="Google Shape;4486;p22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7" name="Google Shape;4487;p22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8" name="Google Shape;4488;p22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9" name="Google Shape;4489;p22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0" name="Google Shape;4490;p22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91" name="Google Shape;4491;p22"/>
          <p:cNvGrpSpPr/>
          <p:nvPr/>
        </p:nvGrpSpPr>
        <p:grpSpPr>
          <a:xfrm rot="5846549">
            <a:off x="-1214968" y="-1286677"/>
            <a:ext cx="2585522" cy="2982942"/>
            <a:chOff x="4187325" y="3050125"/>
            <a:chExt cx="1931400" cy="2228275"/>
          </a:xfrm>
        </p:grpSpPr>
        <p:sp>
          <p:nvSpPr>
            <p:cNvPr id="4492" name="Google Shape;4492;p22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3" name="Google Shape;4493;p22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4" name="Google Shape;4494;p22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5" name="Google Shape;4495;p22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6" name="Google Shape;4496;p22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7" name="Google Shape;4497;p22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8" name="Google Shape;4498;p22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9" name="Google Shape;4499;p22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0" name="Google Shape;4500;p22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1" name="Google Shape;4501;p22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2" name="Google Shape;4502;p22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3" name="Google Shape;4503;p22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4" name="Google Shape;4504;p22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5" name="Google Shape;4505;p22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6" name="Google Shape;4506;p22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7" name="Google Shape;4507;p22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8" name="Google Shape;4508;p22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9" name="Google Shape;4509;p22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0" name="Google Shape;4510;p22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1" name="Google Shape;4511;p22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2" name="Google Shape;4512;p22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3" name="Google Shape;4513;p22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4" name="Google Shape;4514;p22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5" name="Google Shape;4515;p22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6" name="Google Shape;4516;p22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17" name="Google Shape;4517;p22"/>
          <p:cNvSpPr txBox="1">
            <a:spLocks noGrp="1"/>
          </p:cNvSpPr>
          <p:nvPr>
            <p:ph type="ctrTitle"/>
          </p:nvPr>
        </p:nvSpPr>
        <p:spPr>
          <a:xfrm>
            <a:off x="1855350" y="1679850"/>
            <a:ext cx="5250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18" name="Google Shape;4518;p22"/>
          <p:cNvSpPr txBox="1">
            <a:spLocks noGrp="1"/>
          </p:cNvSpPr>
          <p:nvPr>
            <p:ph type="title" idx="2" hasCustomPrompt="1"/>
          </p:nvPr>
        </p:nvSpPr>
        <p:spPr>
          <a:xfrm>
            <a:off x="1855350" y="6300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9" name="Google Shape;4519;p22"/>
          <p:cNvSpPr txBox="1">
            <a:spLocks noGrp="1"/>
          </p:cNvSpPr>
          <p:nvPr>
            <p:ph type="subTitle" idx="1"/>
          </p:nvPr>
        </p:nvSpPr>
        <p:spPr>
          <a:xfrm>
            <a:off x="1855350" y="2933475"/>
            <a:ext cx="3292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520" name="Google Shape;4520;p22"/>
          <p:cNvGrpSpPr/>
          <p:nvPr/>
        </p:nvGrpSpPr>
        <p:grpSpPr>
          <a:xfrm rot="-6320037">
            <a:off x="5871293" y="3226121"/>
            <a:ext cx="2305298" cy="3543319"/>
            <a:chOff x="1292750" y="2594800"/>
            <a:chExt cx="1722100" cy="2646925"/>
          </a:xfrm>
        </p:grpSpPr>
        <p:sp>
          <p:nvSpPr>
            <p:cNvPr id="4521" name="Google Shape;4521;p22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2" name="Google Shape;4522;p22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3" name="Google Shape;4523;p22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4" name="Google Shape;4524;p22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5" name="Google Shape;4525;p22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6" name="Google Shape;4526;p22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7" name="Google Shape;4527;p22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8" name="Google Shape;4528;p22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9" name="Google Shape;4529;p22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0" name="Google Shape;4530;p22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1" name="Google Shape;4531;p22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2" name="Google Shape;4532;p22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3" name="Google Shape;4533;p22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4" name="Google Shape;4534;p22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5" name="Google Shape;4535;p22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6" name="Google Shape;4536;p22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7" name="Google Shape;4537;p22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8" name="Google Shape;4538;p22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9" name="Google Shape;4539;p22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0" name="Google Shape;4540;p22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1" name="Google Shape;4541;p22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2" name="Google Shape;4542;p22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3" name="Google Shape;4543;p22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4" name="Google Shape;4544;p22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5" name="Google Shape;4545;p22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6" name="Google Shape;4546;p22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7" name="Google Shape;4547;p22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8" name="Google Shape;4548;p22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9" name="Google Shape;4549;p22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0" name="Google Shape;4550;p22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1" name="Google Shape;4551;p22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2" name="Google Shape;4552;p22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3" name="Google Shape;4553;p22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4" name="Google Shape;4554;p22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5" name="Google Shape;4555;p22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6" name="Google Shape;4556;p22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7" name="Google Shape;4557;p22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8" name="Google Shape;4558;p22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9" name="Google Shape;4559;p22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0" name="Google Shape;4560;p22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1" name="Google Shape;4561;p22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2" name="Google Shape;4562;p22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3" name="Google Shape;4563;p22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4" name="Google Shape;4564;p22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5" name="Google Shape;4565;p22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6" name="Google Shape;4566;p22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7" name="Google Shape;4567;p22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8" name="Google Shape;4568;p22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9" name="Google Shape;4569;p22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0" name="Google Shape;4570;p22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1" name="Google Shape;4571;p22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2" name="Google Shape;4572;p22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3" name="Google Shape;4573;p22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4" name="Google Shape;4574;p22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5" name="Google Shape;4575;p22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6" name="Google Shape;4576;p22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7" name="Google Shape;4577;p22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8" name="Google Shape;4578;p22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9" name="Google Shape;4579;p22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0" name="Google Shape;4580;p22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1" name="Google Shape;4581;p22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2" name="Google Shape;4582;p22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3" name="Google Shape;4583;p22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4" name="Google Shape;4584;p22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5" name="Google Shape;4585;p22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6" name="Google Shape;4586;p22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7" name="Google Shape;4587;p22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8" name="Google Shape;4588;p22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9" name="Google Shape;4589;p22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0" name="Google Shape;4590;p22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1" name="Google Shape;4591;p22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2" name="Google Shape;4592;p22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3" name="Google Shape;4593;p22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4" name="Google Shape;4594;p22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5" name="Google Shape;4595;p22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6" name="Google Shape;4596;p22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7" name="Google Shape;4597;p22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8" name="Google Shape;4598;p22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9" name="Google Shape;4599;p22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0" name="Google Shape;4600;p22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1" name="Google Shape;4601;p22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2" name="Google Shape;4602;p22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3" name="Google Shape;4603;p22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4" name="Google Shape;4604;p22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5" name="Google Shape;4605;p22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6" name="Google Shape;4606;p22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7" name="Google Shape;4607;p22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08" name="Google Shape;4608;p22"/>
          <p:cNvGrpSpPr/>
          <p:nvPr/>
        </p:nvGrpSpPr>
        <p:grpSpPr>
          <a:xfrm rot="-5400000">
            <a:off x="7705867" y="1633675"/>
            <a:ext cx="2585565" cy="2982992"/>
            <a:chOff x="4187325" y="3050125"/>
            <a:chExt cx="1931400" cy="2228275"/>
          </a:xfrm>
        </p:grpSpPr>
        <p:sp>
          <p:nvSpPr>
            <p:cNvPr id="4609" name="Google Shape;4609;p22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0" name="Google Shape;4610;p22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1" name="Google Shape;4611;p22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2" name="Google Shape;4612;p22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3" name="Google Shape;4613;p22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4" name="Google Shape;4614;p22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5" name="Google Shape;4615;p22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6" name="Google Shape;4616;p22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7" name="Google Shape;4617;p22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8" name="Google Shape;4618;p22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9" name="Google Shape;4619;p22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0" name="Google Shape;4620;p22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1" name="Google Shape;4621;p22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2" name="Google Shape;4622;p22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3" name="Google Shape;4623;p22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4" name="Google Shape;4624;p22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5" name="Google Shape;4625;p22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6" name="Google Shape;4626;p22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7" name="Google Shape;4627;p22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8" name="Google Shape;4628;p22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9" name="Google Shape;4629;p22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0" name="Google Shape;4630;p22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1" name="Google Shape;4631;p22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2" name="Google Shape;4632;p22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3" name="Google Shape;4633;p22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34" name="Google Shape;4634;p22"/>
          <p:cNvGrpSpPr/>
          <p:nvPr/>
        </p:nvGrpSpPr>
        <p:grpSpPr>
          <a:xfrm rot="-2700000">
            <a:off x="7680555" y="3385715"/>
            <a:ext cx="2413921" cy="2740095"/>
            <a:chOff x="1360300" y="417100"/>
            <a:chExt cx="1803000" cy="2046625"/>
          </a:xfrm>
        </p:grpSpPr>
        <p:sp>
          <p:nvSpPr>
            <p:cNvPr id="4635" name="Google Shape;4635;p22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6" name="Google Shape;4636;p22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7" name="Google Shape;4637;p22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8" name="Google Shape;4638;p22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9" name="Google Shape;4639;p22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0" name="Google Shape;4640;p22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1" name="Google Shape;4641;p22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2" name="Google Shape;4642;p22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3" name="Google Shape;4643;p22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4" name="Google Shape;4644;p22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5" name="Google Shape;4645;p22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6" name="Google Shape;4646;p22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7" name="Google Shape;4647;p22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8" name="Google Shape;4648;p22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9" name="Google Shape;4649;p22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0" name="Google Shape;4650;p22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1" name="Google Shape;4651;p22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2" name="Google Shape;4652;p22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3" name="Google Shape;4653;p22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4" name="Google Shape;4654;p22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5" name="Google Shape;4655;p22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6" name="Google Shape;4656;p22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7" name="Google Shape;4657;p22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8" name="Google Shape;4658;p22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9" name="Google Shape;4659;p22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0" name="Google Shape;4660;p22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ection 3">
  <p:cSld name="CUSTOM_18">
    <p:spTree>
      <p:nvGrpSpPr>
        <p:cNvPr id="1" name="Shape 5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7" name="Google Shape;5107;p26"/>
          <p:cNvGrpSpPr/>
          <p:nvPr/>
        </p:nvGrpSpPr>
        <p:grpSpPr>
          <a:xfrm rot="10800000" flipH="1">
            <a:off x="719986" y="629966"/>
            <a:ext cx="7704013" cy="3455651"/>
            <a:chOff x="720000" y="1409311"/>
            <a:chExt cx="7700163" cy="3132389"/>
          </a:xfrm>
        </p:grpSpPr>
        <p:grpSp>
          <p:nvGrpSpPr>
            <p:cNvPr id="5108" name="Google Shape;5108;p26"/>
            <p:cNvGrpSpPr/>
            <p:nvPr/>
          </p:nvGrpSpPr>
          <p:grpSpPr>
            <a:xfrm>
              <a:off x="723900" y="1409311"/>
              <a:ext cx="7696263" cy="3131972"/>
              <a:chOff x="155753" y="966925"/>
              <a:chExt cx="4423902" cy="6129103"/>
            </a:xfrm>
          </p:grpSpPr>
          <p:cxnSp>
            <p:nvCxnSpPr>
              <p:cNvPr id="5109" name="Google Shape;5109;p26"/>
              <p:cNvCxnSpPr/>
              <p:nvPr/>
            </p:nvCxnSpPr>
            <p:spPr>
              <a:xfrm>
                <a:off x="1907000" y="966925"/>
                <a:ext cx="267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0" name="Google Shape;5110;p26"/>
              <p:cNvCxnSpPr/>
              <p:nvPr/>
            </p:nvCxnSpPr>
            <p:spPr>
              <a:xfrm>
                <a:off x="155753" y="7096028"/>
                <a:ext cx="442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1" name="Google Shape;5111;p26"/>
              <p:cNvCxnSpPr/>
              <p:nvPr/>
            </p:nvCxnSpPr>
            <p:spPr>
              <a:xfrm>
                <a:off x="4579656" y="973650"/>
                <a:ext cx="0" cy="61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112" name="Google Shape;5112;p26"/>
            <p:cNvCxnSpPr/>
            <p:nvPr/>
          </p:nvCxnSpPr>
          <p:spPr>
            <a:xfrm>
              <a:off x="720000" y="1409700"/>
              <a:ext cx="600" cy="313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3" name="Google Shape;5113;p26"/>
            <p:cNvCxnSpPr/>
            <p:nvPr/>
          </p:nvCxnSpPr>
          <p:spPr>
            <a:xfrm>
              <a:off x="723900" y="1409700"/>
              <a:ext cx="83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14" name="Google Shape;5114;p26"/>
          <p:cNvGrpSpPr/>
          <p:nvPr/>
        </p:nvGrpSpPr>
        <p:grpSpPr>
          <a:xfrm rot="-9472423" flipH="1">
            <a:off x="8165592" y="1953947"/>
            <a:ext cx="1932821" cy="2996213"/>
            <a:chOff x="3112400" y="1318050"/>
            <a:chExt cx="1509425" cy="2339875"/>
          </a:xfrm>
        </p:grpSpPr>
        <p:sp>
          <p:nvSpPr>
            <p:cNvPr id="5115" name="Google Shape;5115;p26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6" name="Google Shape;5116;p26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7" name="Google Shape;5117;p26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8" name="Google Shape;5118;p26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9" name="Google Shape;5119;p26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0" name="Google Shape;5120;p26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1" name="Google Shape;5121;p26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2" name="Google Shape;5122;p26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3" name="Google Shape;5123;p26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4" name="Google Shape;5124;p26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5" name="Google Shape;5125;p26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6" name="Google Shape;5126;p26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7" name="Google Shape;5127;p26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8" name="Google Shape;5128;p26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29" name="Google Shape;5129;p26"/>
          <p:cNvGrpSpPr/>
          <p:nvPr/>
        </p:nvGrpSpPr>
        <p:grpSpPr>
          <a:xfrm rot="1680165">
            <a:off x="-842509" y="808024"/>
            <a:ext cx="2060736" cy="3606674"/>
            <a:chOff x="4583450" y="341650"/>
            <a:chExt cx="1539450" cy="2694325"/>
          </a:xfrm>
        </p:grpSpPr>
        <p:sp>
          <p:nvSpPr>
            <p:cNvPr id="5130" name="Google Shape;5130;p26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1" name="Google Shape;5131;p26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2" name="Google Shape;5132;p26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3" name="Google Shape;5133;p26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4" name="Google Shape;5134;p26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5" name="Google Shape;5135;p26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6" name="Google Shape;5136;p26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7" name="Google Shape;5137;p26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8" name="Google Shape;5138;p26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9" name="Google Shape;5139;p26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0" name="Google Shape;5140;p26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1" name="Google Shape;5141;p26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2" name="Google Shape;5142;p26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3" name="Google Shape;5143;p26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4" name="Google Shape;5144;p26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5" name="Google Shape;5145;p26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6" name="Google Shape;5146;p26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7" name="Google Shape;5147;p26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8" name="Google Shape;5148;p26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9" name="Google Shape;5149;p26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0" name="Google Shape;5150;p26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1" name="Google Shape;5151;p26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2" name="Google Shape;5152;p26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3" name="Google Shape;5153;p26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4" name="Google Shape;5154;p26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5" name="Google Shape;5155;p26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6" name="Google Shape;5156;p26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7" name="Google Shape;5157;p26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8" name="Google Shape;5158;p26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9" name="Google Shape;5159;p26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0" name="Google Shape;5160;p26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1" name="Google Shape;5161;p26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2" name="Google Shape;5162;p26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3" name="Google Shape;5163;p26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4" name="Google Shape;5164;p26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5" name="Google Shape;5165;p26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6" name="Google Shape;5166;p26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7" name="Google Shape;5167;p26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8" name="Google Shape;5168;p26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9" name="Google Shape;5169;p26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0" name="Google Shape;5170;p26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1" name="Google Shape;5171;p26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2" name="Google Shape;5172;p26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3" name="Google Shape;5173;p26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4" name="Google Shape;5174;p26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5" name="Google Shape;5175;p26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6" name="Google Shape;5176;p26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7" name="Google Shape;5177;p26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8" name="Google Shape;5178;p26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9" name="Google Shape;5179;p26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0" name="Google Shape;5180;p26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1" name="Google Shape;5181;p26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2" name="Google Shape;5182;p26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3" name="Google Shape;5183;p26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4" name="Google Shape;5184;p26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5" name="Google Shape;5185;p26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6" name="Google Shape;5186;p26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7" name="Google Shape;5187;p26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8" name="Google Shape;5188;p26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9" name="Google Shape;5189;p26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0" name="Google Shape;5190;p26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1" name="Google Shape;5191;p26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2" name="Google Shape;5192;p26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3" name="Google Shape;5193;p26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4" name="Google Shape;5194;p26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5" name="Google Shape;5195;p26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6" name="Google Shape;5196;p26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7" name="Google Shape;5197;p26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8" name="Google Shape;5198;p26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9" name="Google Shape;5199;p26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0" name="Google Shape;5200;p26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1" name="Google Shape;5201;p26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2" name="Google Shape;5202;p26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3" name="Google Shape;5203;p26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4" name="Google Shape;5204;p26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5" name="Google Shape;5205;p26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6" name="Google Shape;5206;p26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7" name="Google Shape;5207;p26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8" name="Google Shape;5208;p26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9" name="Google Shape;5209;p26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10" name="Google Shape;5210;p26"/>
          <p:cNvGrpSpPr/>
          <p:nvPr/>
        </p:nvGrpSpPr>
        <p:grpSpPr>
          <a:xfrm rot="-4479963" flipH="1">
            <a:off x="5871293" y="-1851370"/>
            <a:ext cx="2305298" cy="3543319"/>
            <a:chOff x="1292750" y="2594800"/>
            <a:chExt cx="1722100" cy="2646925"/>
          </a:xfrm>
        </p:grpSpPr>
        <p:sp>
          <p:nvSpPr>
            <p:cNvPr id="5211" name="Google Shape;5211;p26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2" name="Google Shape;5212;p26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3" name="Google Shape;5213;p26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4" name="Google Shape;5214;p26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5" name="Google Shape;5215;p26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6" name="Google Shape;5216;p26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7" name="Google Shape;5217;p26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8" name="Google Shape;5218;p26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9" name="Google Shape;5219;p26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0" name="Google Shape;5220;p26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1" name="Google Shape;5221;p26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2" name="Google Shape;5222;p26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3" name="Google Shape;5223;p26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4" name="Google Shape;5224;p26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5" name="Google Shape;5225;p26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6" name="Google Shape;5226;p26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7" name="Google Shape;5227;p26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8" name="Google Shape;5228;p26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9" name="Google Shape;5229;p26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0" name="Google Shape;5230;p26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1" name="Google Shape;5231;p26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2" name="Google Shape;5232;p26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3" name="Google Shape;5233;p26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4" name="Google Shape;5234;p26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5" name="Google Shape;5235;p26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6" name="Google Shape;5236;p26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7" name="Google Shape;5237;p26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8" name="Google Shape;5238;p26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9" name="Google Shape;5239;p26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0" name="Google Shape;5240;p26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1" name="Google Shape;5241;p26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2" name="Google Shape;5242;p26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3" name="Google Shape;5243;p26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4" name="Google Shape;5244;p26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5" name="Google Shape;5245;p26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6" name="Google Shape;5246;p26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7" name="Google Shape;5247;p26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8" name="Google Shape;5248;p26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9" name="Google Shape;5249;p26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0" name="Google Shape;5250;p26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1" name="Google Shape;5251;p26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2" name="Google Shape;5252;p26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3" name="Google Shape;5253;p26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4" name="Google Shape;5254;p26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5" name="Google Shape;5255;p26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6" name="Google Shape;5256;p26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7" name="Google Shape;5257;p26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8" name="Google Shape;5258;p26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9" name="Google Shape;5259;p26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0" name="Google Shape;5260;p26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1" name="Google Shape;5261;p26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2" name="Google Shape;5262;p26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3" name="Google Shape;5263;p26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4" name="Google Shape;5264;p26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5" name="Google Shape;5265;p26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6" name="Google Shape;5266;p26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7" name="Google Shape;5267;p26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8" name="Google Shape;5268;p26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9" name="Google Shape;5269;p26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0" name="Google Shape;5270;p26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1" name="Google Shape;5271;p26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2" name="Google Shape;5272;p26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3" name="Google Shape;5273;p26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4" name="Google Shape;5274;p26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5" name="Google Shape;5275;p26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6" name="Google Shape;5276;p26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7" name="Google Shape;5277;p26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8" name="Google Shape;5278;p26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9" name="Google Shape;5279;p26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0" name="Google Shape;5280;p26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1" name="Google Shape;5281;p26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2" name="Google Shape;5282;p26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3" name="Google Shape;5283;p26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4" name="Google Shape;5284;p26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5" name="Google Shape;5285;p26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6" name="Google Shape;5286;p26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7" name="Google Shape;5287;p26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8" name="Google Shape;5288;p26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9" name="Google Shape;5289;p26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0" name="Google Shape;5290;p26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1" name="Google Shape;5291;p26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2" name="Google Shape;5292;p26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3" name="Google Shape;5293;p26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4" name="Google Shape;5294;p26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5" name="Google Shape;5295;p26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6" name="Google Shape;5296;p26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7" name="Google Shape;5297;p26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98" name="Google Shape;5298;p26"/>
          <p:cNvGrpSpPr/>
          <p:nvPr/>
        </p:nvGrpSpPr>
        <p:grpSpPr>
          <a:xfrm rot="-5400000" flipH="1">
            <a:off x="7705867" y="301402"/>
            <a:ext cx="2585565" cy="2982992"/>
            <a:chOff x="4187325" y="3050125"/>
            <a:chExt cx="1931400" cy="2228275"/>
          </a:xfrm>
        </p:grpSpPr>
        <p:sp>
          <p:nvSpPr>
            <p:cNvPr id="5299" name="Google Shape;5299;p26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0" name="Google Shape;5300;p26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1" name="Google Shape;5301;p26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2" name="Google Shape;5302;p26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3" name="Google Shape;5303;p26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4" name="Google Shape;5304;p26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5" name="Google Shape;5305;p26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6" name="Google Shape;5306;p26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7" name="Google Shape;5307;p26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8" name="Google Shape;5308;p26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9" name="Google Shape;5309;p26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0" name="Google Shape;5310;p26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1" name="Google Shape;5311;p26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2" name="Google Shape;5312;p26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3" name="Google Shape;5313;p26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4" name="Google Shape;5314;p26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5" name="Google Shape;5315;p26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6" name="Google Shape;5316;p26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7" name="Google Shape;5317;p26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8" name="Google Shape;5318;p26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9" name="Google Shape;5319;p26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0" name="Google Shape;5320;p26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1" name="Google Shape;5321;p26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2" name="Google Shape;5322;p26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3" name="Google Shape;5323;p26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24" name="Google Shape;5324;p26"/>
          <p:cNvGrpSpPr/>
          <p:nvPr/>
        </p:nvGrpSpPr>
        <p:grpSpPr>
          <a:xfrm rot="-8100000" flipH="1">
            <a:off x="7680555" y="-1207740"/>
            <a:ext cx="2413921" cy="2740095"/>
            <a:chOff x="1360300" y="417100"/>
            <a:chExt cx="1803000" cy="2046625"/>
          </a:xfrm>
        </p:grpSpPr>
        <p:sp>
          <p:nvSpPr>
            <p:cNvPr id="5325" name="Google Shape;5325;p26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6" name="Google Shape;5326;p26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7" name="Google Shape;5327;p26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8" name="Google Shape;5328;p26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9" name="Google Shape;5329;p26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0" name="Google Shape;5330;p26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1" name="Google Shape;5331;p26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2" name="Google Shape;5332;p26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3" name="Google Shape;5333;p26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4" name="Google Shape;5334;p26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5" name="Google Shape;5335;p26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6" name="Google Shape;5336;p26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7" name="Google Shape;5337;p26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8" name="Google Shape;5338;p26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9" name="Google Shape;5339;p26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0" name="Google Shape;5340;p26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1" name="Google Shape;5341;p26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2" name="Google Shape;5342;p26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3" name="Google Shape;5343;p26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4" name="Google Shape;5344;p26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5" name="Google Shape;5345;p26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6" name="Google Shape;5346;p26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7" name="Google Shape;5347;p26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8" name="Google Shape;5348;p26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9" name="Google Shape;5349;p26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0" name="Google Shape;5350;p26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51" name="Google Shape;5351;p26"/>
          <p:cNvGrpSpPr/>
          <p:nvPr/>
        </p:nvGrpSpPr>
        <p:grpSpPr>
          <a:xfrm rot="2354998" flipH="1">
            <a:off x="-1167402" y="3383284"/>
            <a:ext cx="2413956" cy="2740134"/>
            <a:chOff x="1360300" y="417100"/>
            <a:chExt cx="1803000" cy="2046625"/>
          </a:xfrm>
        </p:grpSpPr>
        <p:sp>
          <p:nvSpPr>
            <p:cNvPr id="5352" name="Google Shape;5352;p26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3" name="Google Shape;5353;p26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4" name="Google Shape;5354;p26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5" name="Google Shape;5355;p26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6" name="Google Shape;5356;p26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7" name="Google Shape;5357;p26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8" name="Google Shape;5358;p26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9" name="Google Shape;5359;p26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0" name="Google Shape;5360;p26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1" name="Google Shape;5361;p26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2" name="Google Shape;5362;p26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3" name="Google Shape;5363;p26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4" name="Google Shape;5364;p26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5" name="Google Shape;5365;p26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6" name="Google Shape;5366;p26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7" name="Google Shape;5367;p26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8" name="Google Shape;5368;p26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9" name="Google Shape;5369;p26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0" name="Google Shape;5370;p26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1" name="Google Shape;5371;p26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2" name="Google Shape;5372;p26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3" name="Google Shape;5373;p26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4" name="Google Shape;5374;p26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5" name="Google Shape;5375;p26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6" name="Google Shape;5376;p26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7" name="Google Shape;5377;p26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78" name="Google Shape;5378;p26"/>
          <p:cNvSpPr txBox="1">
            <a:spLocks noGrp="1"/>
          </p:cNvSpPr>
          <p:nvPr>
            <p:ph type="title" hasCustomPrompt="1"/>
          </p:nvPr>
        </p:nvSpPr>
        <p:spPr>
          <a:xfrm>
            <a:off x="1855350" y="33945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9" name="Google Shape;5379;p26"/>
          <p:cNvSpPr txBox="1">
            <a:spLocks noGrp="1"/>
          </p:cNvSpPr>
          <p:nvPr>
            <p:ph type="ctrTitle" idx="2"/>
          </p:nvPr>
        </p:nvSpPr>
        <p:spPr>
          <a:xfrm>
            <a:off x="1855350" y="1458000"/>
            <a:ext cx="35130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80" name="Google Shape;5380;p26"/>
          <p:cNvSpPr txBox="1">
            <a:spLocks noGrp="1"/>
          </p:cNvSpPr>
          <p:nvPr>
            <p:ph type="subTitle" idx="1"/>
          </p:nvPr>
        </p:nvSpPr>
        <p:spPr>
          <a:xfrm>
            <a:off x="1855350" y="2711625"/>
            <a:ext cx="351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1">
  <p:cSld name="CUSTOM_15">
    <p:spTree>
      <p:nvGrpSpPr>
        <p:cNvPr id="1" name="Shape 6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0" name="Google Shape;6470;p31"/>
          <p:cNvSpPr/>
          <p:nvPr/>
        </p:nvSpPr>
        <p:spPr>
          <a:xfrm>
            <a:off x="3832625" y="962025"/>
            <a:ext cx="4606525" cy="3552825"/>
          </a:xfrm>
          <a:custGeom>
            <a:avLst/>
            <a:gdLst/>
            <a:ahLst/>
            <a:cxnLst/>
            <a:rect l="l" t="t" r="r" b="b"/>
            <a:pathLst>
              <a:path w="184261" h="142113" extrusionOk="0">
                <a:moveTo>
                  <a:pt x="0" y="0"/>
                </a:moveTo>
                <a:lnTo>
                  <a:pt x="183648" y="7"/>
                </a:lnTo>
                <a:lnTo>
                  <a:pt x="183648" y="142107"/>
                </a:lnTo>
                <a:lnTo>
                  <a:pt x="184261" y="14211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71" name="Google Shape;6471;p31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27030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472" name="Google Shape;6472;p31"/>
          <p:cNvGrpSpPr/>
          <p:nvPr/>
        </p:nvGrpSpPr>
        <p:grpSpPr>
          <a:xfrm rot="-2922086" flipH="1">
            <a:off x="6821982" y="-749382"/>
            <a:ext cx="1722145" cy="2646993"/>
            <a:chOff x="1292750" y="2594800"/>
            <a:chExt cx="1722100" cy="2646925"/>
          </a:xfrm>
        </p:grpSpPr>
        <p:sp>
          <p:nvSpPr>
            <p:cNvPr id="6473" name="Google Shape;6473;p31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4" name="Google Shape;6474;p31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5" name="Google Shape;6475;p31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6" name="Google Shape;6476;p31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7" name="Google Shape;6477;p31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8" name="Google Shape;6478;p31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9" name="Google Shape;6479;p31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0" name="Google Shape;6480;p31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1" name="Google Shape;6481;p31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2" name="Google Shape;6482;p31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3" name="Google Shape;6483;p31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4" name="Google Shape;6484;p31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5" name="Google Shape;6485;p31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6" name="Google Shape;6486;p31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7" name="Google Shape;6487;p31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8" name="Google Shape;6488;p31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9" name="Google Shape;6489;p31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0" name="Google Shape;6490;p31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1" name="Google Shape;6491;p31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2" name="Google Shape;6492;p31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3" name="Google Shape;6493;p31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4" name="Google Shape;6494;p31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5" name="Google Shape;6495;p31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6" name="Google Shape;6496;p31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7" name="Google Shape;6497;p31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8" name="Google Shape;6498;p31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9" name="Google Shape;6499;p31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0" name="Google Shape;6500;p31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1" name="Google Shape;6501;p31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2" name="Google Shape;6502;p31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3" name="Google Shape;6503;p31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4" name="Google Shape;6504;p31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5" name="Google Shape;6505;p31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6" name="Google Shape;6506;p31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7" name="Google Shape;6507;p31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8" name="Google Shape;6508;p31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9" name="Google Shape;6509;p31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0" name="Google Shape;6510;p31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1" name="Google Shape;6511;p31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2" name="Google Shape;6512;p31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3" name="Google Shape;6513;p31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4" name="Google Shape;6514;p31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5" name="Google Shape;6515;p31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6" name="Google Shape;6516;p31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7" name="Google Shape;6517;p31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8" name="Google Shape;6518;p31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9" name="Google Shape;6519;p31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0" name="Google Shape;6520;p31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1" name="Google Shape;6521;p31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2" name="Google Shape;6522;p31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3" name="Google Shape;6523;p31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4" name="Google Shape;6524;p31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5" name="Google Shape;6525;p31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6" name="Google Shape;6526;p31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7" name="Google Shape;6527;p31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8" name="Google Shape;6528;p31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9" name="Google Shape;6529;p31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0" name="Google Shape;6530;p31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1" name="Google Shape;6531;p31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2" name="Google Shape;6532;p31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3" name="Google Shape;6533;p31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4" name="Google Shape;6534;p31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5" name="Google Shape;6535;p31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6" name="Google Shape;6536;p31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7" name="Google Shape;6537;p31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8" name="Google Shape;6538;p31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9" name="Google Shape;6539;p31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0" name="Google Shape;6540;p31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1" name="Google Shape;6541;p31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2" name="Google Shape;6542;p31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3" name="Google Shape;6543;p31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4" name="Google Shape;6544;p31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5" name="Google Shape;6545;p31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6" name="Google Shape;6546;p31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7" name="Google Shape;6547;p31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8" name="Google Shape;6548;p31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9" name="Google Shape;6549;p31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0" name="Google Shape;6550;p31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1" name="Google Shape;6551;p31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2" name="Google Shape;6552;p31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3" name="Google Shape;6553;p31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4" name="Google Shape;6554;p31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5" name="Google Shape;6555;p31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6" name="Google Shape;6556;p31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7" name="Google Shape;6557;p31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8" name="Google Shape;6558;p31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9" name="Google Shape;6559;p31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60" name="Google Shape;6560;p31"/>
          <p:cNvGrpSpPr/>
          <p:nvPr/>
        </p:nvGrpSpPr>
        <p:grpSpPr>
          <a:xfrm rot="-9518278" flipH="1">
            <a:off x="8345352" y="-495243"/>
            <a:ext cx="1509591" cy="2340133"/>
            <a:chOff x="3112400" y="1318050"/>
            <a:chExt cx="1509425" cy="2339875"/>
          </a:xfrm>
        </p:grpSpPr>
        <p:sp>
          <p:nvSpPr>
            <p:cNvPr id="6561" name="Google Shape;6561;p31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2" name="Google Shape;6562;p31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3" name="Google Shape;6563;p31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4" name="Google Shape;6564;p31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5" name="Google Shape;6565;p31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6" name="Google Shape;6566;p31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7" name="Google Shape;6567;p31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8" name="Google Shape;6568;p31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9" name="Google Shape;6569;p31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0" name="Google Shape;6570;p31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1" name="Google Shape;6571;p31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2" name="Google Shape;6572;p31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3" name="Google Shape;6573;p31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4" name="Google Shape;6574;p31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75" name="Google Shape;6575;p31"/>
          <p:cNvSpPr txBox="1">
            <a:spLocks noGrp="1"/>
          </p:cNvSpPr>
          <p:nvPr>
            <p:ph type="subTitle" idx="1"/>
          </p:nvPr>
        </p:nvSpPr>
        <p:spPr>
          <a:xfrm>
            <a:off x="711650" y="1530100"/>
            <a:ext cx="7277700" cy="28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6576" name="Google Shape;6576;p31"/>
          <p:cNvGrpSpPr/>
          <p:nvPr/>
        </p:nvGrpSpPr>
        <p:grpSpPr>
          <a:xfrm rot="-3437332">
            <a:off x="8134465" y="3650121"/>
            <a:ext cx="1931387" cy="2228260"/>
            <a:chOff x="4187325" y="3050125"/>
            <a:chExt cx="1931400" cy="2228275"/>
          </a:xfrm>
        </p:grpSpPr>
        <p:sp>
          <p:nvSpPr>
            <p:cNvPr id="6577" name="Google Shape;6577;p31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8" name="Google Shape;6578;p31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9" name="Google Shape;6579;p31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0" name="Google Shape;6580;p31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1" name="Google Shape;6581;p31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2" name="Google Shape;6582;p31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3" name="Google Shape;6583;p31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4" name="Google Shape;6584;p31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5" name="Google Shape;6585;p31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6" name="Google Shape;6586;p31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7" name="Google Shape;6587;p31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8" name="Google Shape;6588;p31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9" name="Google Shape;6589;p31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0" name="Google Shape;6590;p31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1" name="Google Shape;6591;p31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2" name="Google Shape;6592;p31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3" name="Google Shape;6593;p31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4" name="Google Shape;6594;p31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5" name="Google Shape;6595;p31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6" name="Google Shape;6596;p31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7" name="Google Shape;6597;p31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8" name="Google Shape;6598;p31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9" name="Google Shape;6599;p31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0" name="Google Shape;6600;p31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1" name="Google Shape;6601;p31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6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spTree>
      <p:nvGrpSpPr>
        <p:cNvPr id="1" name="Shape 6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" name="Google Shape;6604;p33"/>
          <p:cNvSpPr/>
          <p:nvPr/>
        </p:nvSpPr>
        <p:spPr>
          <a:xfrm>
            <a:off x="720000" y="914400"/>
            <a:ext cx="7704025" cy="3598950"/>
          </a:xfrm>
          <a:custGeom>
            <a:avLst/>
            <a:gdLst/>
            <a:ahLst/>
            <a:cxnLst/>
            <a:rect l="l" t="t" r="r" b="b"/>
            <a:pathLst>
              <a:path w="308161" h="143958" extrusionOk="0">
                <a:moveTo>
                  <a:pt x="116742" y="0"/>
                </a:moveTo>
                <a:lnTo>
                  <a:pt x="308161" y="0"/>
                </a:lnTo>
                <a:lnTo>
                  <a:pt x="308161" y="143958"/>
                </a:lnTo>
                <a:lnTo>
                  <a:pt x="0" y="143958"/>
                </a:lnTo>
                <a:lnTo>
                  <a:pt x="0" y="22972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605" name="Google Shape;6605;p33"/>
          <p:cNvGrpSpPr/>
          <p:nvPr/>
        </p:nvGrpSpPr>
        <p:grpSpPr>
          <a:xfrm rot="1698627">
            <a:off x="-560050" y="2080463"/>
            <a:ext cx="1539291" cy="2694047"/>
            <a:chOff x="4583450" y="341650"/>
            <a:chExt cx="1539450" cy="2694325"/>
          </a:xfrm>
        </p:grpSpPr>
        <p:sp>
          <p:nvSpPr>
            <p:cNvPr id="6606" name="Google Shape;6606;p33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7" name="Google Shape;6607;p33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8" name="Google Shape;6608;p33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9" name="Google Shape;6609;p33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0" name="Google Shape;6610;p33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1" name="Google Shape;6611;p33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2" name="Google Shape;6612;p33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3" name="Google Shape;6613;p33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4" name="Google Shape;6614;p33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5" name="Google Shape;6615;p33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6" name="Google Shape;6616;p33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7" name="Google Shape;6617;p33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8" name="Google Shape;6618;p33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9" name="Google Shape;6619;p33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0" name="Google Shape;6620;p33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1" name="Google Shape;6621;p33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2" name="Google Shape;6622;p33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3" name="Google Shape;6623;p33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4" name="Google Shape;6624;p33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5" name="Google Shape;6625;p33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6" name="Google Shape;6626;p33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7" name="Google Shape;6627;p33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8" name="Google Shape;6628;p33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9" name="Google Shape;6629;p33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0" name="Google Shape;6630;p33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1" name="Google Shape;6631;p33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2" name="Google Shape;6632;p33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3" name="Google Shape;6633;p33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4" name="Google Shape;6634;p33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5" name="Google Shape;6635;p33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6" name="Google Shape;6636;p33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7" name="Google Shape;6637;p33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8" name="Google Shape;6638;p33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9" name="Google Shape;6639;p33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0" name="Google Shape;6640;p33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1" name="Google Shape;6641;p33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2" name="Google Shape;6642;p33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3" name="Google Shape;6643;p33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4" name="Google Shape;6644;p33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5" name="Google Shape;6645;p33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6" name="Google Shape;6646;p33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7" name="Google Shape;6647;p33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8" name="Google Shape;6648;p33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9" name="Google Shape;6649;p33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0" name="Google Shape;6650;p33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1" name="Google Shape;6651;p33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2" name="Google Shape;6652;p33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3" name="Google Shape;6653;p33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4" name="Google Shape;6654;p33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5" name="Google Shape;6655;p33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6" name="Google Shape;6656;p33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7" name="Google Shape;6657;p33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8" name="Google Shape;6658;p33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9" name="Google Shape;6659;p33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0" name="Google Shape;6660;p33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1" name="Google Shape;6661;p33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2" name="Google Shape;6662;p33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3" name="Google Shape;6663;p33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4" name="Google Shape;6664;p33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5" name="Google Shape;6665;p33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6" name="Google Shape;6666;p33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7" name="Google Shape;6667;p33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8" name="Google Shape;6668;p33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9" name="Google Shape;6669;p33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0" name="Google Shape;6670;p33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1" name="Google Shape;6671;p33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2" name="Google Shape;6672;p33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3" name="Google Shape;6673;p33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4" name="Google Shape;6674;p33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5" name="Google Shape;6675;p33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6" name="Google Shape;6676;p33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7" name="Google Shape;6677;p33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8" name="Google Shape;6678;p33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9" name="Google Shape;6679;p33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0" name="Google Shape;6680;p33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1" name="Google Shape;6681;p33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2" name="Google Shape;6682;p33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3" name="Google Shape;6683;p33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4" name="Google Shape;6684;p33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5" name="Google Shape;6685;p33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86" name="Google Shape;6686;p33"/>
          <p:cNvGrpSpPr/>
          <p:nvPr/>
        </p:nvGrpSpPr>
        <p:grpSpPr>
          <a:xfrm rot="-9508896" flipH="1">
            <a:off x="7798522" y="635328"/>
            <a:ext cx="1722100" cy="2646925"/>
            <a:chOff x="1292750" y="2594800"/>
            <a:chExt cx="1722100" cy="2646925"/>
          </a:xfrm>
        </p:grpSpPr>
        <p:sp>
          <p:nvSpPr>
            <p:cNvPr id="6687" name="Google Shape;6687;p33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8" name="Google Shape;6688;p33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9" name="Google Shape;6689;p33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0" name="Google Shape;6690;p33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1" name="Google Shape;6691;p33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2" name="Google Shape;6692;p33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3" name="Google Shape;6693;p33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4" name="Google Shape;6694;p33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5" name="Google Shape;6695;p33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6" name="Google Shape;6696;p33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7" name="Google Shape;6697;p33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8" name="Google Shape;6698;p33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9" name="Google Shape;6699;p33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0" name="Google Shape;6700;p33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1" name="Google Shape;6701;p33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2" name="Google Shape;6702;p33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3" name="Google Shape;6703;p33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4" name="Google Shape;6704;p33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5" name="Google Shape;6705;p33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6" name="Google Shape;6706;p33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7" name="Google Shape;6707;p33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8" name="Google Shape;6708;p33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9" name="Google Shape;6709;p33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0" name="Google Shape;6710;p33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1" name="Google Shape;6711;p33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2" name="Google Shape;6712;p33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3" name="Google Shape;6713;p33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4" name="Google Shape;6714;p33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5" name="Google Shape;6715;p33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6" name="Google Shape;6716;p33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7" name="Google Shape;6717;p33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8" name="Google Shape;6718;p33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9" name="Google Shape;6719;p33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0" name="Google Shape;6720;p33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1" name="Google Shape;6721;p33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2" name="Google Shape;6722;p33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3" name="Google Shape;6723;p33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4" name="Google Shape;6724;p33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5" name="Google Shape;6725;p33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6" name="Google Shape;6726;p33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7" name="Google Shape;6727;p33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8" name="Google Shape;6728;p33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9" name="Google Shape;6729;p33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0" name="Google Shape;6730;p33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1" name="Google Shape;6731;p33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2" name="Google Shape;6732;p33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3" name="Google Shape;6733;p33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4" name="Google Shape;6734;p33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5" name="Google Shape;6735;p33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6" name="Google Shape;6736;p33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7" name="Google Shape;6737;p33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8" name="Google Shape;6738;p33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9" name="Google Shape;6739;p33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0" name="Google Shape;6740;p33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1" name="Google Shape;6741;p33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2" name="Google Shape;6742;p33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3" name="Google Shape;6743;p33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4" name="Google Shape;6744;p33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5" name="Google Shape;6745;p33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6" name="Google Shape;6746;p33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7" name="Google Shape;6747;p33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8" name="Google Shape;6748;p33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9" name="Google Shape;6749;p33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0" name="Google Shape;6750;p33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1" name="Google Shape;6751;p33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2" name="Google Shape;6752;p33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3" name="Google Shape;6753;p33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4" name="Google Shape;6754;p33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5" name="Google Shape;6755;p33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6" name="Google Shape;6756;p33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7" name="Google Shape;6757;p33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8" name="Google Shape;6758;p33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9" name="Google Shape;6759;p33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0" name="Google Shape;6760;p33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1" name="Google Shape;6761;p33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2" name="Google Shape;6762;p33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3" name="Google Shape;6763;p33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4" name="Google Shape;6764;p33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5" name="Google Shape;6765;p33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6" name="Google Shape;6766;p33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7" name="Google Shape;6767;p33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8" name="Google Shape;6768;p33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9" name="Google Shape;6769;p33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0" name="Google Shape;6770;p33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1" name="Google Shape;6771;p33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2" name="Google Shape;6772;p33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3" name="Google Shape;6773;p33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74" name="Google Shape;6774;p33"/>
          <p:cNvGrpSpPr/>
          <p:nvPr/>
        </p:nvGrpSpPr>
        <p:grpSpPr>
          <a:xfrm rot="2847832" flipH="1">
            <a:off x="-194081" y="3829182"/>
            <a:ext cx="1509525" cy="2340030"/>
            <a:chOff x="3112400" y="1318050"/>
            <a:chExt cx="1509425" cy="2339875"/>
          </a:xfrm>
        </p:grpSpPr>
        <p:sp>
          <p:nvSpPr>
            <p:cNvPr id="6775" name="Google Shape;6775;p33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6" name="Google Shape;6776;p33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7" name="Google Shape;6777;p33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8" name="Google Shape;6778;p33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9" name="Google Shape;6779;p33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0" name="Google Shape;6780;p33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1" name="Google Shape;6781;p33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2" name="Google Shape;6782;p33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3" name="Google Shape;6783;p33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4" name="Google Shape;6784;p33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5" name="Google Shape;6785;p33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6" name="Google Shape;6786;p33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7" name="Google Shape;6787;p33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8" name="Google Shape;6788;p33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89" name="Google Shape;6789;p33"/>
          <p:cNvGrpSpPr/>
          <p:nvPr/>
        </p:nvGrpSpPr>
        <p:grpSpPr>
          <a:xfrm rot="-5719820">
            <a:off x="7372815" y="-627370"/>
            <a:ext cx="1803044" cy="2046675"/>
            <a:chOff x="1360300" y="417100"/>
            <a:chExt cx="1803000" cy="2046625"/>
          </a:xfrm>
        </p:grpSpPr>
        <p:sp>
          <p:nvSpPr>
            <p:cNvPr id="6790" name="Google Shape;6790;p33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1" name="Google Shape;6791;p33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2" name="Google Shape;6792;p33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3" name="Google Shape;6793;p33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4" name="Google Shape;6794;p33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5" name="Google Shape;6795;p33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6" name="Google Shape;6796;p33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7" name="Google Shape;6797;p33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8" name="Google Shape;6798;p33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9" name="Google Shape;6799;p33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0" name="Google Shape;6800;p33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1" name="Google Shape;6801;p33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2" name="Google Shape;6802;p33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3" name="Google Shape;6803;p33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4" name="Google Shape;6804;p33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5" name="Google Shape;6805;p33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6" name="Google Shape;6806;p33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7" name="Google Shape;6807;p33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8" name="Google Shape;6808;p33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9" name="Google Shape;6809;p33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0" name="Google Shape;6810;p33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1" name="Google Shape;6811;p33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2" name="Google Shape;6812;p33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3" name="Google Shape;6813;p33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4" name="Google Shape;6814;p33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5" name="Google Shape;6815;p33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1">
    <p:spTree>
      <p:nvGrpSpPr>
        <p:cNvPr id="1" name="Shape 6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7" name="Google Shape;6817;p34"/>
          <p:cNvSpPr/>
          <p:nvPr/>
        </p:nvSpPr>
        <p:spPr>
          <a:xfrm>
            <a:off x="3943350" y="952500"/>
            <a:ext cx="4480475" cy="3562200"/>
          </a:xfrm>
          <a:custGeom>
            <a:avLst/>
            <a:gdLst/>
            <a:ahLst/>
            <a:cxnLst/>
            <a:rect l="l" t="t" r="r" b="b"/>
            <a:pathLst>
              <a:path w="179219" h="142488" extrusionOk="0">
                <a:moveTo>
                  <a:pt x="0" y="0"/>
                </a:moveTo>
                <a:lnTo>
                  <a:pt x="179219" y="388"/>
                </a:lnTo>
                <a:lnTo>
                  <a:pt x="179219" y="142488"/>
                </a:lnTo>
                <a:lnTo>
                  <a:pt x="9144" y="141732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818" name="Google Shape;6818;p34"/>
          <p:cNvGrpSpPr/>
          <p:nvPr/>
        </p:nvGrpSpPr>
        <p:grpSpPr>
          <a:xfrm rot="-3656924" flipH="1">
            <a:off x="6895454" y="-819064"/>
            <a:ext cx="1722128" cy="2646969"/>
            <a:chOff x="1292750" y="2594800"/>
            <a:chExt cx="1722100" cy="2646925"/>
          </a:xfrm>
        </p:grpSpPr>
        <p:sp>
          <p:nvSpPr>
            <p:cNvPr id="6819" name="Google Shape;6819;p34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0" name="Google Shape;6820;p34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1" name="Google Shape;6821;p34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2" name="Google Shape;6822;p34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3" name="Google Shape;6823;p34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4" name="Google Shape;6824;p34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5" name="Google Shape;6825;p34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6" name="Google Shape;6826;p34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7" name="Google Shape;6827;p34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8" name="Google Shape;6828;p34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9" name="Google Shape;6829;p34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0" name="Google Shape;6830;p34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1" name="Google Shape;6831;p34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2" name="Google Shape;6832;p34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3" name="Google Shape;6833;p34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4" name="Google Shape;6834;p34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5" name="Google Shape;6835;p34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6" name="Google Shape;6836;p34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7" name="Google Shape;6837;p34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8" name="Google Shape;6838;p34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9" name="Google Shape;6839;p34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0" name="Google Shape;6840;p34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1" name="Google Shape;6841;p34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2" name="Google Shape;6842;p34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3" name="Google Shape;6843;p34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4" name="Google Shape;6844;p34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5" name="Google Shape;6845;p34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6" name="Google Shape;6846;p34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7" name="Google Shape;6847;p34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8" name="Google Shape;6848;p34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9" name="Google Shape;6849;p34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0" name="Google Shape;6850;p34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1" name="Google Shape;6851;p34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2" name="Google Shape;6852;p34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3" name="Google Shape;6853;p34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4" name="Google Shape;6854;p34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5" name="Google Shape;6855;p34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6" name="Google Shape;6856;p34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7" name="Google Shape;6857;p34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8" name="Google Shape;6858;p34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9" name="Google Shape;6859;p34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0" name="Google Shape;6860;p34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1" name="Google Shape;6861;p34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2" name="Google Shape;6862;p34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3" name="Google Shape;6863;p34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4" name="Google Shape;6864;p34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5" name="Google Shape;6865;p34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6" name="Google Shape;6866;p34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7" name="Google Shape;6867;p34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8" name="Google Shape;6868;p34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9" name="Google Shape;6869;p34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0" name="Google Shape;6870;p34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1" name="Google Shape;6871;p34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2" name="Google Shape;6872;p34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3" name="Google Shape;6873;p34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4" name="Google Shape;6874;p34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5" name="Google Shape;6875;p34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6" name="Google Shape;6876;p34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7" name="Google Shape;6877;p34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8" name="Google Shape;6878;p34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9" name="Google Shape;6879;p34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0" name="Google Shape;6880;p34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1" name="Google Shape;6881;p34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2" name="Google Shape;6882;p34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3" name="Google Shape;6883;p34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4" name="Google Shape;6884;p34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5" name="Google Shape;6885;p34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6" name="Google Shape;6886;p34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7" name="Google Shape;6887;p34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8" name="Google Shape;6888;p34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9" name="Google Shape;6889;p34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0" name="Google Shape;6890;p34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1" name="Google Shape;6891;p34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2" name="Google Shape;6892;p34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3" name="Google Shape;6893;p34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4" name="Google Shape;6894;p34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5" name="Google Shape;6895;p34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6" name="Google Shape;6896;p34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7" name="Google Shape;6897;p34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8" name="Google Shape;6898;p34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9" name="Google Shape;6899;p34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0" name="Google Shape;6900;p34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1" name="Google Shape;6901;p34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2" name="Google Shape;6902;p34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3" name="Google Shape;6903;p34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4" name="Google Shape;6904;p34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5" name="Google Shape;6905;p34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06" name="Google Shape;6906;p34"/>
          <p:cNvGrpSpPr/>
          <p:nvPr/>
        </p:nvGrpSpPr>
        <p:grpSpPr>
          <a:xfrm rot="-10125719" flipH="1">
            <a:off x="8202947" y="-495290"/>
            <a:ext cx="1509539" cy="2340051"/>
            <a:chOff x="3112400" y="1318050"/>
            <a:chExt cx="1509425" cy="2339875"/>
          </a:xfrm>
        </p:grpSpPr>
        <p:sp>
          <p:nvSpPr>
            <p:cNvPr id="6907" name="Google Shape;6907;p34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8" name="Google Shape;6908;p34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9" name="Google Shape;6909;p34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0" name="Google Shape;6910;p34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1" name="Google Shape;6911;p34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2" name="Google Shape;6912;p34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3" name="Google Shape;6913;p34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4" name="Google Shape;6914;p34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5" name="Google Shape;6915;p34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6" name="Google Shape;6916;p34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7" name="Google Shape;6917;p34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8" name="Google Shape;6918;p34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9" name="Google Shape;6919;p34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0" name="Google Shape;6920;p34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21" name="Google Shape;6921;p34"/>
          <p:cNvGrpSpPr/>
          <p:nvPr/>
        </p:nvGrpSpPr>
        <p:grpSpPr>
          <a:xfrm rot="-5754027" flipH="1">
            <a:off x="8499704" y="4156923"/>
            <a:ext cx="1802996" cy="2046621"/>
            <a:chOff x="1360300" y="417100"/>
            <a:chExt cx="1803000" cy="2046625"/>
          </a:xfrm>
        </p:grpSpPr>
        <p:sp>
          <p:nvSpPr>
            <p:cNvPr id="6922" name="Google Shape;6922;p34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3" name="Google Shape;6923;p34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4" name="Google Shape;6924;p34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5" name="Google Shape;6925;p34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6" name="Google Shape;6926;p34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7" name="Google Shape;6927;p34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8" name="Google Shape;6928;p34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9" name="Google Shape;6929;p34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0" name="Google Shape;6930;p34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1" name="Google Shape;6931;p34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2" name="Google Shape;6932;p34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3" name="Google Shape;6933;p34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4" name="Google Shape;6934;p34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5" name="Google Shape;6935;p34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6" name="Google Shape;6936;p34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7" name="Google Shape;6937;p34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8" name="Google Shape;6938;p34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9" name="Google Shape;6939;p34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0" name="Google Shape;6940;p34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1" name="Google Shape;6941;p34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2" name="Google Shape;6942;p34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3" name="Google Shape;6943;p34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4" name="Google Shape;6944;p34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5" name="Google Shape;6945;p34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6" name="Google Shape;6946;p34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7" name="Google Shape;6947;p34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"/>
          <p:cNvGrpSpPr/>
          <p:nvPr/>
        </p:nvGrpSpPr>
        <p:grpSpPr>
          <a:xfrm>
            <a:off x="719986" y="1058291"/>
            <a:ext cx="7704013" cy="3455651"/>
            <a:chOff x="720000" y="1409311"/>
            <a:chExt cx="7700163" cy="3132389"/>
          </a:xfrm>
        </p:grpSpPr>
        <p:grpSp>
          <p:nvGrpSpPr>
            <p:cNvPr id="446" name="Google Shape;446;p3"/>
            <p:cNvGrpSpPr/>
            <p:nvPr/>
          </p:nvGrpSpPr>
          <p:grpSpPr>
            <a:xfrm>
              <a:off x="723900" y="1409311"/>
              <a:ext cx="7696263" cy="3131972"/>
              <a:chOff x="155753" y="966925"/>
              <a:chExt cx="4423902" cy="6129103"/>
            </a:xfrm>
          </p:grpSpPr>
          <p:cxnSp>
            <p:nvCxnSpPr>
              <p:cNvPr id="447" name="Google Shape;447;p3"/>
              <p:cNvCxnSpPr/>
              <p:nvPr/>
            </p:nvCxnSpPr>
            <p:spPr>
              <a:xfrm>
                <a:off x="1907000" y="966925"/>
                <a:ext cx="267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3"/>
              <p:cNvCxnSpPr/>
              <p:nvPr/>
            </p:nvCxnSpPr>
            <p:spPr>
              <a:xfrm>
                <a:off x="155753" y="7096028"/>
                <a:ext cx="442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3"/>
              <p:cNvCxnSpPr/>
              <p:nvPr/>
            </p:nvCxnSpPr>
            <p:spPr>
              <a:xfrm>
                <a:off x="4579656" y="973650"/>
                <a:ext cx="0" cy="61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0" name="Google Shape;450;p3"/>
            <p:cNvCxnSpPr/>
            <p:nvPr/>
          </p:nvCxnSpPr>
          <p:spPr>
            <a:xfrm>
              <a:off x="720000" y="1409700"/>
              <a:ext cx="600" cy="313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3"/>
            <p:cNvCxnSpPr/>
            <p:nvPr/>
          </p:nvCxnSpPr>
          <p:spPr>
            <a:xfrm>
              <a:off x="723900" y="1409700"/>
              <a:ext cx="83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3"/>
          <p:cNvGrpSpPr/>
          <p:nvPr/>
        </p:nvGrpSpPr>
        <p:grpSpPr>
          <a:xfrm rot="9693741">
            <a:off x="-951246" y="903618"/>
            <a:ext cx="2305407" cy="3543488"/>
            <a:chOff x="1292750" y="2594800"/>
            <a:chExt cx="1722100" cy="2646925"/>
          </a:xfrm>
        </p:grpSpPr>
        <p:sp>
          <p:nvSpPr>
            <p:cNvPr id="453" name="Google Shape;453;p3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0" name="Google Shape;540;p3"/>
          <p:cNvGrpSpPr/>
          <p:nvPr/>
        </p:nvGrpSpPr>
        <p:grpSpPr>
          <a:xfrm rot="194251">
            <a:off x="7537260" y="160378"/>
            <a:ext cx="2060764" cy="3606722"/>
            <a:chOff x="4583450" y="341650"/>
            <a:chExt cx="1539450" cy="2694325"/>
          </a:xfrm>
        </p:grpSpPr>
        <p:sp>
          <p:nvSpPr>
            <p:cNvPr id="541" name="Google Shape;541;p3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1" name="Google Shape;621;p3"/>
          <p:cNvGrpSpPr/>
          <p:nvPr/>
        </p:nvGrpSpPr>
        <p:grpSpPr>
          <a:xfrm rot="8742555">
            <a:off x="-365122" y="-539957"/>
            <a:ext cx="1509445" cy="2339905"/>
            <a:chOff x="3112400" y="1318050"/>
            <a:chExt cx="1509425" cy="2339875"/>
          </a:xfrm>
        </p:grpSpPr>
        <p:sp>
          <p:nvSpPr>
            <p:cNvPr id="622" name="Google Shape;622;p3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6" name="Google Shape;636;p3"/>
          <p:cNvSpPr txBox="1">
            <a:spLocks noGrp="1"/>
          </p:cNvSpPr>
          <p:nvPr>
            <p:ph type="title" hasCustomPrompt="1"/>
          </p:nvPr>
        </p:nvSpPr>
        <p:spPr>
          <a:xfrm>
            <a:off x="1855350" y="630000"/>
            <a:ext cx="19227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37" name="Google Shape;637;p3"/>
          <p:cNvGrpSpPr/>
          <p:nvPr/>
        </p:nvGrpSpPr>
        <p:grpSpPr>
          <a:xfrm rot="-3844686" flipH="1">
            <a:off x="4330487" y="3062797"/>
            <a:ext cx="2305348" cy="3543396"/>
            <a:chOff x="1292750" y="2594800"/>
            <a:chExt cx="1722100" cy="2646925"/>
          </a:xfrm>
        </p:grpSpPr>
        <p:sp>
          <p:nvSpPr>
            <p:cNvPr id="638" name="Google Shape;638;p3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5" name="Google Shape;725;p3"/>
          <p:cNvGrpSpPr/>
          <p:nvPr/>
        </p:nvGrpSpPr>
        <p:grpSpPr>
          <a:xfrm rot="-2700000">
            <a:off x="6114817" y="3809365"/>
            <a:ext cx="2413921" cy="2740095"/>
            <a:chOff x="1360300" y="417100"/>
            <a:chExt cx="1803000" cy="2046625"/>
          </a:xfrm>
        </p:grpSpPr>
        <p:sp>
          <p:nvSpPr>
            <p:cNvPr id="726" name="Google Shape;726;p3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2" name="Google Shape;752;p3"/>
          <p:cNvGrpSpPr/>
          <p:nvPr/>
        </p:nvGrpSpPr>
        <p:grpSpPr>
          <a:xfrm rot="-4650388">
            <a:off x="7675174" y="3116622"/>
            <a:ext cx="2585565" cy="2982991"/>
            <a:chOff x="4187325" y="3050125"/>
            <a:chExt cx="1931400" cy="2228275"/>
          </a:xfrm>
        </p:grpSpPr>
        <p:sp>
          <p:nvSpPr>
            <p:cNvPr id="753" name="Google Shape;753;p3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8" name="Google Shape;778;p3"/>
          <p:cNvSpPr txBox="1">
            <a:spLocks noGrp="1"/>
          </p:cNvSpPr>
          <p:nvPr>
            <p:ph type="ctrTitle" idx="2"/>
          </p:nvPr>
        </p:nvSpPr>
        <p:spPr>
          <a:xfrm>
            <a:off x="1855350" y="1679850"/>
            <a:ext cx="32340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3"/>
          <p:cNvSpPr txBox="1">
            <a:spLocks noGrp="1"/>
          </p:cNvSpPr>
          <p:nvPr>
            <p:ph type="subTitle" idx="1"/>
          </p:nvPr>
        </p:nvSpPr>
        <p:spPr>
          <a:xfrm>
            <a:off x="1855350" y="2933475"/>
            <a:ext cx="323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2106600" cy="9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4"/>
          <p:cNvSpPr txBox="1">
            <a:spLocks noGrp="1"/>
          </p:cNvSpPr>
          <p:nvPr>
            <p:ph type="subTitle" idx="1"/>
          </p:nvPr>
        </p:nvSpPr>
        <p:spPr>
          <a:xfrm>
            <a:off x="711650" y="1700775"/>
            <a:ext cx="28254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"/>
          <p:cNvSpPr/>
          <p:nvPr/>
        </p:nvSpPr>
        <p:spPr>
          <a:xfrm>
            <a:off x="720000" y="914400"/>
            <a:ext cx="7704025" cy="3598950"/>
          </a:xfrm>
          <a:custGeom>
            <a:avLst/>
            <a:gdLst/>
            <a:ahLst/>
            <a:cxnLst/>
            <a:rect l="l" t="t" r="r" b="b"/>
            <a:pathLst>
              <a:path w="308161" h="143958" extrusionOk="0">
                <a:moveTo>
                  <a:pt x="116742" y="0"/>
                </a:moveTo>
                <a:lnTo>
                  <a:pt x="308161" y="0"/>
                </a:lnTo>
                <a:lnTo>
                  <a:pt x="308161" y="143958"/>
                </a:lnTo>
                <a:lnTo>
                  <a:pt x="0" y="143958"/>
                </a:lnTo>
                <a:lnTo>
                  <a:pt x="0" y="22972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85" name="Google Shape;785;p5"/>
          <p:cNvGrpSpPr/>
          <p:nvPr/>
        </p:nvGrpSpPr>
        <p:grpSpPr>
          <a:xfrm rot="1698627">
            <a:off x="-560050" y="2080463"/>
            <a:ext cx="1539291" cy="2694047"/>
            <a:chOff x="4583450" y="341650"/>
            <a:chExt cx="1539450" cy="2694325"/>
          </a:xfrm>
        </p:grpSpPr>
        <p:sp>
          <p:nvSpPr>
            <p:cNvPr id="786" name="Google Shape;786;p5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6" name="Google Shape;866;p5"/>
          <p:cNvGrpSpPr/>
          <p:nvPr/>
        </p:nvGrpSpPr>
        <p:grpSpPr>
          <a:xfrm rot="-9508896" flipH="1">
            <a:off x="7798522" y="635328"/>
            <a:ext cx="1722100" cy="2646925"/>
            <a:chOff x="1292750" y="2594800"/>
            <a:chExt cx="1722100" cy="2646925"/>
          </a:xfrm>
        </p:grpSpPr>
        <p:sp>
          <p:nvSpPr>
            <p:cNvPr id="867" name="Google Shape;867;p5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4" name="Google Shape;954;p5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27945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5" name="Google Shape;955;p5"/>
          <p:cNvSpPr txBox="1">
            <a:spLocks noGrp="1"/>
          </p:cNvSpPr>
          <p:nvPr>
            <p:ph type="subTitle" idx="1"/>
          </p:nvPr>
        </p:nvSpPr>
        <p:spPr>
          <a:xfrm>
            <a:off x="4899750" y="304697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956" name="Google Shape;956;p5"/>
          <p:cNvSpPr txBox="1">
            <a:spLocks noGrp="1"/>
          </p:cNvSpPr>
          <p:nvPr>
            <p:ph type="subTitle" idx="2"/>
          </p:nvPr>
        </p:nvSpPr>
        <p:spPr>
          <a:xfrm>
            <a:off x="4839901" y="3327125"/>
            <a:ext cx="19974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7" name="Google Shape;957;p5"/>
          <p:cNvSpPr txBox="1">
            <a:spLocks noGrp="1"/>
          </p:cNvSpPr>
          <p:nvPr>
            <p:ph type="subTitle" idx="3"/>
          </p:nvPr>
        </p:nvSpPr>
        <p:spPr>
          <a:xfrm>
            <a:off x="2366550" y="304697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958" name="Google Shape;958;p5"/>
          <p:cNvSpPr txBox="1">
            <a:spLocks noGrp="1"/>
          </p:cNvSpPr>
          <p:nvPr>
            <p:ph type="subTitle" idx="4"/>
          </p:nvPr>
        </p:nvSpPr>
        <p:spPr>
          <a:xfrm>
            <a:off x="2306700" y="3327125"/>
            <a:ext cx="19974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959" name="Google Shape;959;p5"/>
          <p:cNvGrpSpPr/>
          <p:nvPr/>
        </p:nvGrpSpPr>
        <p:grpSpPr>
          <a:xfrm rot="2847832" flipH="1">
            <a:off x="-194081" y="3829182"/>
            <a:ext cx="1509525" cy="2340030"/>
            <a:chOff x="3112400" y="1318050"/>
            <a:chExt cx="1509425" cy="2339875"/>
          </a:xfrm>
        </p:grpSpPr>
        <p:sp>
          <p:nvSpPr>
            <p:cNvPr id="960" name="Google Shape;960;p5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4" name="Google Shape;974;p5"/>
          <p:cNvGrpSpPr/>
          <p:nvPr/>
        </p:nvGrpSpPr>
        <p:grpSpPr>
          <a:xfrm rot="-5719820">
            <a:off x="7372815" y="-627370"/>
            <a:ext cx="1803044" cy="2046675"/>
            <a:chOff x="1360300" y="417100"/>
            <a:chExt cx="1803000" cy="2046625"/>
          </a:xfrm>
        </p:grpSpPr>
        <p:sp>
          <p:nvSpPr>
            <p:cNvPr id="975" name="Google Shape;975;p5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"/>
          <p:cNvSpPr txBox="1">
            <a:spLocks noGrp="1"/>
          </p:cNvSpPr>
          <p:nvPr>
            <p:ph type="title"/>
          </p:nvPr>
        </p:nvSpPr>
        <p:spPr>
          <a:xfrm>
            <a:off x="2723250" y="630000"/>
            <a:ext cx="369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003" name="Google Shape;1003;p6"/>
          <p:cNvGrpSpPr/>
          <p:nvPr/>
        </p:nvGrpSpPr>
        <p:grpSpPr>
          <a:xfrm rot="-9882944" flipH="1">
            <a:off x="8030250" y="-1159879"/>
            <a:ext cx="1722047" cy="2646843"/>
            <a:chOff x="1292750" y="2594800"/>
            <a:chExt cx="1722100" cy="2646925"/>
          </a:xfrm>
        </p:grpSpPr>
        <p:sp>
          <p:nvSpPr>
            <p:cNvPr id="1004" name="Google Shape;1004;p6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1" name="Google Shape;1091;p6"/>
          <p:cNvGrpSpPr/>
          <p:nvPr/>
        </p:nvGrpSpPr>
        <p:grpSpPr>
          <a:xfrm rot="-4786875">
            <a:off x="7219245" y="-1294622"/>
            <a:ext cx="1802931" cy="2046547"/>
            <a:chOff x="1360300" y="417100"/>
            <a:chExt cx="1803000" cy="2046625"/>
          </a:xfrm>
        </p:grpSpPr>
        <p:sp>
          <p:nvSpPr>
            <p:cNvPr id="1092" name="Google Shape;1092;p6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8" name="Google Shape;1118;p6"/>
          <p:cNvGrpSpPr/>
          <p:nvPr/>
        </p:nvGrpSpPr>
        <p:grpSpPr>
          <a:xfrm rot="9882944">
            <a:off x="-608297" y="-1159879"/>
            <a:ext cx="1722047" cy="2646843"/>
            <a:chOff x="1292750" y="2594800"/>
            <a:chExt cx="1722100" cy="2646925"/>
          </a:xfrm>
        </p:grpSpPr>
        <p:sp>
          <p:nvSpPr>
            <p:cNvPr id="1119" name="Google Shape;1119;p6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6" name="Google Shape;1206;p6"/>
          <p:cNvGrpSpPr/>
          <p:nvPr/>
        </p:nvGrpSpPr>
        <p:grpSpPr>
          <a:xfrm rot="4786875" flipH="1">
            <a:off x="121823" y="-1294622"/>
            <a:ext cx="1802931" cy="2046547"/>
            <a:chOff x="1360300" y="417100"/>
            <a:chExt cx="1803000" cy="2046625"/>
          </a:xfrm>
        </p:grpSpPr>
        <p:sp>
          <p:nvSpPr>
            <p:cNvPr id="1207" name="Google Shape;1207;p6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233" name="Google Shape;1233;p6"/>
          <p:cNvCxnSpPr>
            <a:stCxn id="1002" idx="3"/>
          </p:cNvCxnSpPr>
          <p:nvPr/>
        </p:nvCxnSpPr>
        <p:spPr>
          <a:xfrm rot="10800000" flipH="1">
            <a:off x="6420750" y="903000"/>
            <a:ext cx="27804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4" name="Google Shape;1234;p6"/>
          <p:cNvCxnSpPr/>
          <p:nvPr/>
        </p:nvCxnSpPr>
        <p:spPr>
          <a:xfrm rot="10800000" flipH="1">
            <a:off x="-12" y="903000"/>
            <a:ext cx="27804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7"/>
          <p:cNvSpPr/>
          <p:nvPr/>
        </p:nvSpPr>
        <p:spPr>
          <a:xfrm>
            <a:off x="720000" y="630000"/>
            <a:ext cx="7704000" cy="388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37" name="Google Shape;1237;p7"/>
          <p:cNvGrpSpPr/>
          <p:nvPr/>
        </p:nvGrpSpPr>
        <p:grpSpPr>
          <a:xfrm rot="-3696460" flipH="1">
            <a:off x="6943237" y="971384"/>
            <a:ext cx="1931373" cy="2228244"/>
            <a:chOff x="4187325" y="3050125"/>
            <a:chExt cx="1931400" cy="2228275"/>
          </a:xfrm>
        </p:grpSpPr>
        <p:sp>
          <p:nvSpPr>
            <p:cNvPr id="1238" name="Google Shape;1238;p7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3" name="Google Shape;1263;p7"/>
          <p:cNvSpPr txBox="1">
            <a:spLocks noGrp="1"/>
          </p:cNvSpPr>
          <p:nvPr>
            <p:ph type="title"/>
          </p:nvPr>
        </p:nvSpPr>
        <p:spPr>
          <a:xfrm>
            <a:off x="1720525" y="1278725"/>
            <a:ext cx="21993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4" name="Google Shape;1264;p7"/>
          <p:cNvSpPr txBox="1">
            <a:spLocks noGrp="1"/>
          </p:cNvSpPr>
          <p:nvPr>
            <p:ph type="subTitle" idx="1"/>
          </p:nvPr>
        </p:nvSpPr>
        <p:spPr>
          <a:xfrm>
            <a:off x="1712175" y="2425725"/>
            <a:ext cx="2918700" cy="14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65" name="Google Shape;1265;p7"/>
          <p:cNvGrpSpPr/>
          <p:nvPr/>
        </p:nvGrpSpPr>
        <p:grpSpPr>
          <a:xfrm rot="-3066291">
            <a:off x="5900648" y="4113020"/>
            <a:ext cx="1803008" cy="2046635"/>
            <a:chOff x="1360300" y="417100"/>
            <a:chExt cx="1803000" cy="2046625"/>
          </a:xfrm>
        </p:grpSpPr>
        <p:sp>
          <p:nvSpPr>
            <p:cNvPr id="1266" name="Google Shape;1266;p7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2" name="Google Shape;1292;p7"/>
          <p:cNvGrpSpPr/>
          <p:nvPr/>
        </p:nvGrpSpPr>
        <p:grpSpPr>
          <a:xfrm rot="-5604329">
            <a:off x="6927606" y="1965928"/>
            <a:ext cx="1509373" cy="2339795"/>
            <a:chOff x="3112400" y="1318050"/>
            <a:chExt cx="1509425" cy="2339875"/>
          </a:xfrm>
        </p:grpSpPr>
        <p:sp>
          <p:nvSpPr>
            <p:cNvPr id="1293" name="Google Shape;1293;p7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7" name="Google Shape;1307;p7"/>
          <p:cNvGrpSpPr/>
          <p:nvPr/>
        </p:nvGrpSpPr>
        <p:grpSpPr>
          <a:xfrm rot="-5400000" flipH="1">
            <a:off x="6239499" y="-905785"/>
            <a:ext cx="1722100" cy="2646925"/>
            <a:chOff x="1292750" y="2594800"/>
            <a:chExt cx="1722100" cy="2646925"/>
          </a:xfrm>
        </p:grpSpPr>
        <p:sp>
          <p:nvSpPr>
            <p:cNvPr id="1308" name="Google Shape;1308;p7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5" name="Google Shape;1395;p7"/>
          <p:cNvGrpSpPr/>
          <p:nvPr/>
        </p:nvGrpSpPr>
        <p:grpSpPr>
          <a:xfrm rot="-1176986" flipH="1">
            <a:off x="8373462" y="2099402"/>
            <a:ext cx="1539350" cy="2694150"/>
            <a:chOff x="4583450" y="341650"/>
            <a:chExt cx="1539450" cy="2694325"/>
          </a:xfrm>
        </p:grpSpPr>
        <p:sp>
          <p:nvSpPr>
            <p:cNvPr id="1396" name="Google Shape;1396;p7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76" name="Google Shape;1476;p7"/>
          <p:cNvGrpSpPr/>
          <p:nvPr/>
        </p:nvGrpSpPr>
        <p:grpSpPr>
          <a:xfrm rot="-3437332">
            <a:off x="7256015" y="3097671"/>
            <a:ext cx="1931387" cy="2228260"/>
            <a:chOff x="4187325" y="3050125"/>
            <a:chExt cx="1931400" cy="2228275"/>
          </a:xfrm>
        </p:grpSpPr>
        <p:sp>
          <p:nvSpPr>
            <p:cNvPr id="1477" name="Google Shape;1477;p7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02" name="Google Shape;1502;p7"/>
          <p:cNvGrpSpPr/>
          <p:nvPr/>
        </p:nvGrpSpPr>
        <p:grpSpPr>
          <a:xfrm rot="-5400000">
            <a:off x="7522495" y="-260815"/>
            <a:ext cx="1803000" cy="2046625"/>
            <a:chOff x="1360300" y="417100"/>
            <a:chExt cx="1803000" cy="2046625"/>
          </a:xfrm>
        </p:grpSpPr>
        <p:sp>
          <p:nvSpPr>
            <p:cNvPr id="1503" name="Google Shape;1503;p7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4" name="Google Shape;237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75" name="Google Shape;237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6" name="Google Shape;237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1" name="Google Shape;3331;p14"/>
          <p:cNvCxnSpPr/>
          <p:nvPr/>
        </p:nvCxnSpPr>
        <p:spPr>
          <a:xfrm rot="10800000">
            <a:off x="4572000" y="952650"/>
            <a:ext cx="492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32" name="Google Shape;3332;p14"/>
          <p:cNvGrpSpPr/>
          <p:nvPr/>
        </p:nvGrpSpPr>
        <p:grpSpPr>
          <a:xfrm rot="-7733709" flipH="1">
            <a:off x="6764323" y="-1136911"/>
            <a:ext cx="1803008" cy="2046635"/>
            <a:chOff x="1360300" y="417100"/>
            <a:chExt cx="1803000" cy="2046625"/>
          </a:xfrm>
        </p:grpSpPr>
        <p:sp>
          <p:nvSpPr>
            <p:cNvPr id="3333" name="Google Shape;3333;p14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14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14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14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14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14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14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14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14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14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14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14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14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14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14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14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14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14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14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14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14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14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14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14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14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14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59" name="Google Shape;3359;p14"/>
          <p:cNvGrpSpPr/>
          <p:nvPr/>
        </p:nvGrpSpPr>
        <p:grpSpPr>
          <a:xfrm rot="-7362668" flipH="1">
            <a:off x="8119690" y="-303187"/>
            <a:ext cx="1931387" cy="2228260"/>
            <a:chOff x="4187325" y="3050125"/>
            <a:chExt cx="1931400" cy="2228275"/>
          </a:xfrm>
        </p:grpSpPr>
        <p:sp>
          <p:nvSpPr>
            <p:cNvPr id="3360" name="Google Shape;3360;p14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14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14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14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14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14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14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14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14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14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14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14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14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14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14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14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14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14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14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14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14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14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14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14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14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85" name="Google Shape;3385;p14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369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6" name="Google Shape;3386;p14"/>
          <p:cNvSpPr txBox="1">
            <a:spLocks noGrp="1"/>
          </p:cNvSpPr>
          <p:nvPr>
            <p:ph type="subTitle" idx="1"/>
          </p:nvPr>
        </p:nvSpPr>
        <p:spPr>
          <a:xfrm>
            <a:off x="3352375" y="1960025"/>
            <a:ext cx="18777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387" name="Google Shape;3387;p14"/>
          <p:cNvSpPr txBox="1">
            <a:spLocks noGrp="1"/>
          </p:cNvSpPr>
          <p:nvPr>
            <p:ph type="subTitle" idx="2"/>
          </p:nvPr>
        </p:nvSpPr>
        <p:spPr>
          <a:xfrm>
            <a:off x="711650" y="1960025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388" name="Google Shape;3388;p14"/>
          <p:cNvSpPr txBox="1">
            <a:spLocks noGrp="1"/>
          </p:cNvSpPr>
          <p:nvPr>
            <p:ph type="title" idx="3" hasCustomPrompt="1"/>
          </p:nvPr>
        </p:nvSpPr>
        <p:spPr>
          <a:xfrm>
            <a:off x="711650" y="1484626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9" name="Google Shape;3389;p14"/>
          <p:cNvSpPr txBox="1">
            <a:spLocks noGrp="1"/>
          </p:cNvSpPr>
          <p:nvPr>
            <p:ph type="title" idx="4" hasCustomPrompt="1"/>
          </p:nvPr>
        </p:nvSpPr>
        <p:spPr>
          <a:xfrm>
            <a:off x="3352375" y="1484626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0" name="Google Shape;3390;p14"/>
          <p:cNvSpPr txBox="1">
            <a:spLocks noGrp="1"/>
          </p:cNvSpPr>
          <p:nvPr>
            <p:ph type="subTitle" idx="5"/>
          </p:nvPr>
        </p:nvSpPr>
        <p:spPr>
          <a:xfrm>
            <a:off x="5993100" y="1960025"/>
            <a:ext cx="18777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391" name="Google Shape;3391;p14"/>
          <p:cNvSpPr txBox="1">
            <a:spLocks noGrp="1"/>
          </p:cNvSpPr>
          <p:nvPr>
            <p:ph type="title" idx="6" hasCustomPrompt="1"/>
          </p:nvPr>
        </p:nvSpPr>
        <p:spPr>
          <a:xfrm>
            <a:off x="5993100" y="1484626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2" name="Google Shape;3392;p14"/>
          <p:cNvSpPr txBox="1">
            <a:spLocks noGrp="1"/>
          </p:cNvSpPr>
          <p:nvPr>
            <p:ph type="subTitle" idx="7"/>
          </p:nvPr>
        </p:nvSpPr>
        <p:spPr>
          <a:xfrm>
            <a:off x="3352375" y="2425725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393" name="Google Shape;3393;p14"/>
          <p:cNvSpPr txBox="1">
            <a:spLocks noGrp="1"/>
          </p:cNvSpPr>
          <p:nvPr>
            <p:ph type="subTitle" idx="8"/>
          </p:nvPr>
        </p:nvSpPr>
        <p:spPr>
          <a:xfrm>
            <a:off x="711650" y="2425725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394" name="Google Shape;3394;p14"/>
          <p:cNvSpPr txBox="1">
            <a:spLocks noGrp="1"/>
          </p:cNvSpPr>
          <p:nvPr>
            <p:ph type="subTitle" idx="9"/>
          </p:nvPr>
        </p:nvSpPr>
        <p:spPr>
          <a:xfrm>
            <a:off x="5993100" y="2425725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395" name="Google Shape;3395;p14"/>
          <p:cNvSpPr txBox="1">
            <a:spLocks noGrp="1"/>
          </p:cNvSpPr>
          <p:nvPr>
            <p:ph type="subTitle" idx="13"/>
          </p:nvPr>
        </p:nvSpPr>
        <p:spPr>
          <a:xfrm>
            <a:off x="3352375" y="3583700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396" name="Google Shape;3396;p14"/>
          <p:cNvSpPr txBox="1">
            <a:spLocks noGrp="1"/>
          </p:cNvSpPr>
          <p:nvPr>
            <p:ph type="subTitle" idx="14"/>
          </p:nvPr>
        </p:nvSpPr>
        <p:spPr>
          <a:xfrm>
            <a:off x="711650" y="3583700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397" name="Google Shape;3397;p14"/>
          <p:cNvSpPr txBox="1">
            <a:spLocks noGrp="1"/>
          </p:cNvSpPr>
          <p:nvPr>
            <p:ph type="title" idx="15" hasCustomPrompt="1"/>
          </p:nvPr>
        </p:nvSpPr>
        <p:spPr>
          <a:xfrm>
            <a:off x="711650" y="3108301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8" name="Google Shape;3398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2375" y="3108301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9" name="Google Shape;3399;p14"/>
          <p:cNvSpPr txBox="1">
            <a:spLocks noGrp="1"/>
          </p:cNvSpPr>
          <p:nvPr>
            <p:ph type="subTitle" idx="17"/>
          </p:nvPr>
        </p:nvSpPr>
        <p:spPr>
          <a:xfrm>
            <a:off x="5993100" y="3583700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400" name="Google Shape;3400;p14"/>
          <p:cNvSpPr txBox="1">
            <a:spLocks noGrp="1"/>
          </p:cNvSpPr>
          <p:nvPr>
            <p:ph type="title" idx="18" hasCustomPrompt="1"/>
          </p:nvPr>
        </p:nvSpPr>
        <p:spPr>
          <a:xfrm>
            <a:off x="5993100" y="3108301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1" name="Google Shape;3401;p14"/>
          <p:cNvSpPr txBox="1">
            <a:spLocks noGrp="1"/>
          </p:cNvSpPr>
          <p:nvPr>
            <p:ph type="subTitle" idx="19"/>
          </p:nvPr>
        </p:nvSpPr>
        <p:spPr>
          <a:xfrm>
            <a:off x="3352375" y="4049400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02" name="Google Shape;3402;p14"/>
          <p:cNvSpPr txBox="1">
            <a:spLocks noGrp="1"/>
          </p:cNvSpPr>
          <p:nvPr>
            <p:ph type="subTitle" idx="20"/>
          </p:nvPr>
        </p:nvSpPr>
        <p:spPr>
          <a:xfrm>
            <a:off x="711650" y="4049400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03" name="Google Shape;3403;p14"/>
          <p:cNvSpPr txBox="1">
            <a:spLocks noGrp="1"/>
          </p:cNvSpPr>
          <p:nvPr>
            <p:ph type="subTitle" idx="21"/>
          </p:nvPr>
        </p:nvSpPr>
        <p:spPr>
          <a:xfrm>
            <a:off x="5993100" y="4049400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9"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p15"/>
          <p:cNvSpPr/>
          <p:nvPr/>
        </p:nvSpPr>
        <p:spPr>
          <a:xfrm>
            <a:off x="0" y="0"/>
            <a:ext cx="45717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6" name="Google Shape;3406;p15"/>
          <p:cNvSpPr txBox="1">
            <a:spLocks noGrp="1"/>
          </p:cNvSpPr>
          <p:nvPr>
            <p:ph type="title"/>
          </p:nvPr>
        </p:nvSpPr>
        <p:spPr>
          <a:xfrm>
            <a:off x="1493675" y="1387200"/>
            <a:ext cx="23319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rtel ExtraBold"/>
              <a:buNone/>
              <a:defRPr sz="2800">
                <a:solidFill>
                  <a:schemeClr val="lt1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07" name="Google Shape;3407;p15"/>
          <p:cNvSpPr txBox="1">
            <a:spLocks noGrp="1"/>
          </p:cNvSpPr>
          <p:nvPr>
            <p:ph type="subTitle" idx="1"/>
          </p:nvPr>
        </p:nvSpPr>
        <p:spPr>
          <a:xfrm>
            <a:off x="1485325" y="2086200"/>
            <a:ext cx="23319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08" name="Google Shape;3408;p15"/>
          <p:cNvSpPr txBox="1">
            <a:spLocks noGrp="1"/>
          </p:cNvSpPr>
          <p:nvPr>
            <p:ph type="title" idx="2"/>
          </p:nvPr>
        </p:nvSpPr>
        <p:spPr>
          <a:xfrm>
            <a:off x="5326775" y="1387200"/>
            <a:ext cx="23319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9" name="Google Shape;3409;p15"/>
          <p:cNvSpPr txBox="1">
            <a:spLocks noGrp="1"/>
          </p:cNvSpPr>
          <p:nvPr>
            <p:ph type="subTitle" idx="3"/>
          </p:nvPr>
        </p:nvSpPr>
        <p:spPr>
          <a:xfrm>
            <a:off x="5318425" y="2086200"/>
            <a:ext cx="23319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0" name="Google Shape;3410;p15"/>
          <p:cNvSpPr/>
          <p:nvPr/>
        </p:nvSpPr>
        <p:spPr>
          <a:xfrm>
            <a:off x="720000" y="629800"/>
            <a:ext cx="3858325" cy="3883675"/>
          </a:xfrm>
          <a:custGeom>
            <a:avLst/>
            <a:gdLst/>
            <a:ahLst/>
            <a:cxnLst/>
            <a:rect l="l" t="t" r="r" b="b"/>
            <a:pathLst>
              <a:path w="154333" h="155347" extrusionOk="0">
                <a:moveTo>
                  <a:pt x="154333" y="0"/>
                </a:moveTo>
                <a:lnTo>
                  <a:pt x="0" y="8"/>
                </a:lnTo>
                <a:lnTo>
                  <a:pt x="0" y="155347"/>
                </a:lnTo>
                <a:lnTo>
                  <a:pt x="154080" y="155347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1" name="Google Shape;3411;p15"/>
          <p:cNvSpPr/>
          <p:nvPr/>
        </p:nvSpPr>
        <p:spPr>
          <a:xfrm>
            <a:off x="4571675" y="629800"/>
            <a:ext cx="3852025" cy="3883675"/>
          </a:xfrm>
          <a:custGeom>
            <a:avLst/>
            <a:gdLst/>
            <a:ahLst/>
            <a:cxnLst/>
            <a:rect l="l" t="t" r="r" b="b"/>
            <a:pathLst>
              <a:path w="154081" h="155347" extrusionOk="0">
                <a:moveTo>
                  <a:pt x="0" y="0"/>
                </a:moveTo>
                <a:lnTo>
                  <a:pt x="154081" y="8"/>
                </a:lnTo>
                <a:lnTo>
                  <a:pt x="154081" y="155347"/>
                </a:lnTo>
                <a:lnTo>
                  <a:pt x="1" y="155347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412" name="Google Shape;3412;p15"/>
          <p:cNvGrpSpPr/>
          <p:nvPr/>
        </p:nvGrpSpPr>
        <p:grpSpPr>
          <a:xfrm rot="-2415756" flipH="1">
            <a:off x="8102657" y="3780605"/>
            <a:ext cx="1509444" cy="2339905"/>
            <a:chOff x="3112400" y="1318050"/>
            <a:chExt cx="1509425" cy="2339875"/>
          </a:xfrm>
        </p:grpSpPr>
        <p:sp>
          <p:nvSpPr>
            <p:cNvPr id="3413" name="Google Shape;3413;p15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15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15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15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15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15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15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15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15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15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15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15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15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15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27" name="Google Shape;3427;p15"/>
          <p:cNvGrpSpPr/>
          <p:nvPr/>
        </p:nvGrpSpPr>
        <p:grpSpPr>
          <a:xfrm rot="-8384244">
            <a:off x="8102657" y="-801345"/>
            <a:ext cx="1509444" cy="2339905"/>
            <a:chOff x="3112400" y="1318050"/>
            <a:chExt cx="1509425" cy="2339875"/>
          </a:xfrm>
        </p:grpSpPr>
        <p:sp>
          <p:nvSpPr>
            <p:cNvPr id="3428" name="Google Shape;3428;p15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15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15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15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15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15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15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15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15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15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15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15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15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15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77040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5283"/>
            <a:ext cx="7704000" cy="3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Char char="●"/>
              <a:defRPr sz="18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○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■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●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○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■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●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○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Char char="■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60" r:id="rId8"/>
    <p:sldLayoutId id="2147483661" r:id="rId9"/>
    <p:sldLayoutId id="2147483662" r:id="rId10"/>
    <p:sldLayoutId id="2147483664" r:id="rId11"/>
    <p:sldLayoutId id="2147483668" r:id="rId12"/>
    <p:sldLayoutId id="2147483672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7" name="Google Shape;6957;p37"/>
          <p:cNvSpPr txBox="1">
            <a:spLocks noGrp="1"/>
          </p:cNvSpPr>
          <p:nvPr>
            <p:ph type="subTitle" idx="1"/>
          </p:nvPr>
        </p:nvSpPr>
        <p:spPr>
          <a:xfrm>
            <a:off x="2700750" y="2443384"/>
            <a:ext cx="374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ESTUFAS INTELIGENTES</a:t>
            </a: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59BCEB-FE05-486A-BDFE-8A3065926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50" y="1621289"/>
            <a:ext cx="5433300" cy="1631400"/>
          </a:xfrm>
        </p:spPr>
        <p:txBody>
          <a:bodyPr/>
          <a:lstStyle/>
          <a:p>
            <a:pPr algn="ctr"/>
            <a:r>
              <a:rPr lang="pt-BR" dirty="0"/>
              <a:t>GREENTECH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8" name="Google Shape;7078;p51"/>
          <p:cNvSpPr txBox="1">
            <a:spLocks noGrp="1"/>
          </p:cNvSpPr>
          <p:nvPr>
            <p:ph type="title" idx="2"/>
          </p:nvPr>
        </p:nvSpPr>
        <p:spPr>
          <a:xfrm>
            <a:off x="4663392" y="785580"/>
            <a:ext cx="3641965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Estufa Greentech</a:t>
            </a:r>
            <a:endParaRPr dirty="0"/>
          </a:p>
        </p:txBody>
      </p:sp>
      <p:sp>
        <p:nvSpPr>
          <p:cNvPr id="7080" name="Google Shape;7080;p51"/>
          <p:cNvSpPr txBox="1">
            <a:spLocks noGrp="1"/>
          </p:cNvSpPr>
          <p:nvPr>
            <p:ph type="title"/>
          </p:nvPr>
        </p:nvSpPr>
        <p:spPr>
          <a:xfrm>
            <a:off x="807875" y="785580"/>
            <a:ext cx="3764125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 Tradicional</a:t>
            </a:r>
            <a:endParaRPr dirty="0"/>
          </a:p>
        </p:txBody>
      </p:sp>
      <p:sp>
        <p:nvSpPr>
          <p:cNvPr id="7081" name="Google Shape;7081;p51"/>
          <p:cNvSpPr txBox="1">
            <a:spLocks noGrp="1"/>
          </p:cNvSpPr>
          <p:nvPr>
            <p:ph type="subTitle" idx="1"/>
          </p:nvPr>
        </p:nvSpPr>
        <p:spPr>
          <a:xfrm>
            <a:off x="1013249" y="1332180"/>
            <a:ext cx="3353375" cy="269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/>
              <a:t>Média de </a:t>
            </a:r>
            <a:r>
              <a:rPr lang="pt-BR" b="1" dirty="0"/>
              <a:t>10 Kg </a:t>
            </a:r>
            <a:r>
              <a:rPr lang="pt-BR" dirty="0"/>
              <a:t>por metro quadrado;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Alto</a:t>
            </a:r>
            <a:r>
              <a:rPr lang="pt-BR" dirty="0"/>
              <a:t> custo de irrigação;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/>
              <a:t>Perda de </a:t>
            </a:r>
            <a:r>
              <a:rPr lang="pt-BR" b="1" dirty="0"/>
              <a:t>70%-100% </a:t>
            </a:r>
            <a:r>
              <a:rPr lang="pt-BR" dirty="0"/>
              <a:t>em períodos </a:t>
            </a:r>
            <a:r>
              <a:rPr lang="pt-BR" b="1" dirty="0"/>
              <a:t>chuvosos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Fungos</a:t>
            </a:r>
            <a:r>
              <a:rPr lang="pt-BR" dirty="0"/>
              <a:t> e </a:t>
            </a:r>
            <a:r>
              <a:rPr lang="pt-BR" b="1" dirty="0"/>
              <a:t>bactérias</a:t>
            </a:r>
            <a:r>
              <a:rPr lang="pt-BR" dirty="0"/>
              <a:t> devido as variações de temperatura;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" name="Google Shape;7081;p51">
            <a:extLst>
              <a:ext uri="{FF2B5EF4-FFF2-40B4-BE49-F238E27FC236}">
                <a16:creationId xmlns:a16="http://schemas.microsoft.com/office/drawing/2014/main" id="{CEA4A453-F867-4F39-B7C4-E25016D7E455}"/>
              </a:ext>
            </a:extLst>
          </p:cNvPr>
          <p:cNvSpPr txBox="1">
            <a:spLocks/>
          </p:cNvSpPr>
          <p:nvPr/>
        </p:nvSpPr>
        <p:spPr>
          <a:xfrm>
            <a:off x="4951982" y="1255320"/>
            <a:ext cx="3353375" cy="269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3"/>
                </a:solidFill>
              </a:rPr>
              <a:t>Média de </a:t>
            </a:r>
            <a:r>
              <a:rPr lang="pt-BR" b="1" dirty="0">
                <a:solidFill>
                  <a:schemeClr val="accent3"/>
                </a:solidFill>
              </a:rPr>
              <a:t>100 Kg </a:t>
            </a:r>
            <a:r>
              <a:rPr lang="pt-BR" dirty="0">
                <a:solidFill>
                  <a:schemeClr val="accent3"/>
                </a:solidFill>
              </a:rPr>
              <a:t>por metro quadrado;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3"/>
                </a:solidFill>
              </a:rPr>
              <a:t>Redução </a:t>
            </a:r>
            <a:r>
              <a:rPr lang="pt-BR" dirty="0">
                <a:solidFill>
                  <a:schemeClr val="accent3"/>
                </a:solidFill>
              </a:rPr>
              <a:t>de</a:t>
            </a:r>
            <a:r>
              <a:rPr lang="pt-BR" b="1" dirty="0">
                <a:solidFill>
                  <a:schemeClr val="accent3"/>
                </a:solidFill>
              </a:rPr>
              <a:t> 60% </a:t>
            </a:r>
            <a:r>
              <a:rPr lang="pt-BR" dirty="0">
                <a:solidFill>
                  <a:schemeClr val="accent3"/>
                </a:solidFill>
              </a:rPr>
              <a:t>no custo de </a:t>
            </a:r>
            <a:r>
              <a:rPr lang="pt-BR" b="1" dirty="0">
                <a:solidFill>
                  <a:schemeClr val="accent3"/>
                </a:solidFill>
              </a:rPr>
              <a:t>irrigação</a:t>
            </a:r>
            <a:r>
              <a:rPr lang="pt-BR" dirty="0">
                <a:solidFill>
                  <a:schemeClr val="accent3"/>
                </a:solidFill>
              </a:rPr>
              <a:t>;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3"/>
                </a:solidFill>
              </a:rPr>
              <a:t>Redução</a:t>
            </a:r>
            <a:r>
              <a:rPr lang="pt-BR" dirty="0">
                <a:solidFill>
                  <a:schemeClr val="accent3"/>
                </a:solidFill>
              </a:rPr>
              <a:t> em até </a:t>
            </a:r>
            <a:r>
              <a:rPr lang="pt-BR" b="1" dirty="0">
                <a:solidFill>
                  <a:schemeClr val="accent3"/>
                </a:solidFill>
              </a:rPr>
              <a:t>80%</a:t>
            </a:r>
            <a:r>
              <a:rPr lang="pt-BR" dirty="0">
                <a:solidFill>
                  <a:schemeClr val="accent3"/>
                </a:solidFill>
              </a:rPr>
              <a:t> nas </a:t>
            </a:r>
            <a:r>
              <a:rPr lang="pt-BR" b="1" dirty="0">
                <a:solidFill>
                  <a:schemeClr val="accent3"/>
                </a:solidFill>
              </a:rPr>
              <a:t>perdas</a:t>
            </a:r>
            <a:r>
              <a:rPr lang="pt-BR" dirty="0">
                <a:solidFill>
                  <a:schemeClr val="accent3"/>
                </a:solidFill>
              </a:rPr>
              <a:t> devido a variação de temperatura;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3"/>
                </a:solidFill>
              </a:rPr>
              <a:t>Sem </a:t>
            </a:r>
            <a:r>
              <a:rPr lang="pt-BR" b="1" dirty="0">
                <a:solidFill>
                  <a:schemeClr val="accent3"/>
                </a:solidFill>
              </a:rPr>
              <a:t>dependência</a:t>
            </a:r>
            <a:r>
              <a:rPr lang="pt-BR" dirty="0">
                <a:solidFill>
                  <a:schemeClr val="accent3"/>
                </a:solidFill>
              </a:rPr>
              <a:t> de </a:t>
            </a:r>
            <a:r>
              <a:rPr lang="pt-BR" b="1" dirty="0">
                <a:solidFill>
                  <a:schemeClr val="accent3"/>
                </a:solidFill>
              </a:rPr>
              <a:t>estações</a:t>
            </a:r>
            <a:r>
              <a:rPr lang="pt-BR" dirty="0">
                <a:solidFill>
                  <a:schemeClr val="accent3"/>
                </a:solidFill>
              </a:rPr>
              <a:t> climáticas;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2" name="Google Shape;7642;p83"/>
          <p:cNvSpPr txBox="1">
            <a:spLocks noGrp="1"/>
          </p:cNvSpPr>
          <p:nvPr>
            <p:ph type="ctrTitle" idx="2"/>
          </p:nvPr>
        </p:nvSpPr>
        <p:spPr>
          <a:xfrm>
            <a:off x="1855350" y="1458000"/>
            <a:ext cx="465975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SOLUÇÃO </a:t>
            </a:r>
            <a:br>
              <a:rPr lang="en" sz="6000" dirty="0"/>
            </a:br>
            <a:r>
              <a:rPr lang="en" sz="6000" dirty="0"/>
              <a:t>PROPOSTA</a:t>
            </a:r>
            <a:endParaRPr sz="6000" dirty="0"/>
          </a:p>
        </p:txBody>
      </p:sp>
      <p:sp>
        <p:nvSpPr>
          <p:cNvPr id="7643" name="Google Shape;7643;p83"/>
          <p:cNvSpPr txBox="1">
            <a:spLocks noGrp="1"/>
          </p:cNvSpPr>
          <p:nvPr>
            <p:ph type="title"/>
          </p:nvPr>
        </p:nvSpPr>
        <p:spPr>
          <a:xfrm>
            <a:off x="1855350" y="33945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9" name="Google Shape;7029;p45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27030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 </a:t>
            </a:r>
            <a:br>
              <a:rPr lang="en" dirty="0"/>
            </a:br>
            <a:r>
              <a:rPr lang="en" dirty="0"/>
              <a:t>PROPOSTA</a:t>
            </a:r>
            <a:endParaRPr dirty="0"/>
          </a:p>
        </p:txBody>
      </p:sp>
      <p:sp>
        <p:nvSpPr>
          <p:cNvPr id="7030" name="Google Shape;7030;p45"/>
          <p:cNvSpPr txBox="1">
            <a:spLocks noGrp="1"/>
          </p:cNvSpPr>
          <p:nvPr>
            <p:ph type="subTitle" idx="1"/>
          </p:nvPr>
        </p:nvSpPr>
        <p:spPr>
          <a:xfrm>
            <a:off x="720000" y="2045590"/>
            <a:ext cx="7277700" cy="1280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Construção de uma </a:t>
            </a:r>
            <a:r>
              <a:rPr lang="pt-BR" b="1" dirty="0"/>
              <a:t>Estufa Inteligente </a:t>
            </a:r>
            <a:r>
              <a:rPr lang="pt-BR" dirty="0"/>
              <a:t>com sensores de </a:t>
            </a:r>
            <a:r>
              <a:rPr lang="pt-BR" b="1" dirty="0"/>
              <a:t>umidade</a:t>
            </a:r>
            <a:r>
              <a:rPr lang="pt-BR" dirty="0"/>
              <a:t> e </a:t>
            </a:r>
            <a:r>
              <a:rPr lang="pt-BR" b="1" dirty="0"/>
              <a:t>temperatura</a:t>
            </a:r>
            <a:r>
              <a:rPr lang="pt-BR" dirty="0"/>
              <a:t> posicionados </a:t>
            </a:r>
            <a:r>
              <a:rPr lang="pt-BR" b="1" dirty="0"/>
              <a:t>estrategicamente</a:t>
            </a:r>
            <a:r>
              <a:rPr lang="pt-BR" dirty="0"/>
              <a:t> para a leitura de dados que serão administrados por um sistema </a:t>
            </a:r>
            <a:r>
              <a:rPr lang="pt-BR" b="1" dirty="0"/>
              <a:t>Arduino</a:t>
            </a:r>
            <a:r>
              <a:rPr lang="pt-BR" dirty="0"/>
              <a:t> que armazena os dados em um </a:t>
            </a:r>
            <a:r>
              <a:rPr lang="pt-BR" b="1" dirty="0"/>
              <a:t>banco de dados </a:t>
            </a:r>
            <a:r>
              <a:rPr lang="pt-BR" dirty="0"/>
              <a:t>para a geração de </a:t>
            </a:r>
            <a:r>
              <a:rPr lang="pt-BR" b="1" dirty="0"/>
              <a:t>gráficos</a:t>
            </a:r>
            <a:r>
              <a:rPr lang="pt-BR" dirty="0"/>
              <a:t> acerca das variações do ambiente para que o cliente possa ter o melhor </a:t>
            </a:r>
            <a:r>
              <a:rPr lang="pt-BR" b="1" dirty="0"/>
              <a:t>monitoramento</a:t>
            </a:r>
            <a:r>
              <a:rPr lang="pt-BR" dirty="0"/>
              <a:t> assim: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aleway Light"/>
              <a:buChar char="●"/>
            </a:pPr>
            <a:r>
              <a:rPr lang="pt-BR" dirty="0"/>
              <a:t>Reduzindo </a:t>
            </a:r>
            <a:r>
              <a:rPr lang="pt-BR" b="1" dirty="0"/>
              <a:t>Perdas</a:t>
            </a:r>
            <a:r>
              <a:rPr lang="pt-BR" dirty="0"/>
              <a:t> Por variações </a:t>
            </a:r>
            <a:r>
              <a:rPr lang="pt-BR" b="1" dirty="0"/>
              <a:t>climáticas</a:t>
            </a:r>
            <a:r>
              <a:rPr lang="pt-BR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aleway Light"/>
              <a:buChar char="●"/>
            </a:pPr>
            <a:r>
              <a:rPr lang="pt-BR" dirty="0"/>
              <a:t>Reduzindo </a:t>
            </a:r>
            <a:r>
              <a:rPr lang="pt-BR" b="1" dirty="0"/>
              <a:t>Desperdício</a:t>
            </a:r>
            <a:r>
              <a:rPr lang="pt-BR" dirty="0"/>
              <a:t> alimentício por má controle de ambiente.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aleway Light"/>
              <a:buChar char="●"/>
            </a:pPr>
            <a:r>
              <a:rPr lang="pt-BR" dirty="0"/>
              <a:t>Aumentando </a:t>
            </a:r>
            <a:r>
              <a:rPr lang="pt-BR" b="1" dirty="0"/>
              <a:t>produtividade</a:t>
            </a:r>
            <a:r>
              <a:rPr lang="pt-BR" dirty="0"/>
              <a:t> do plantio.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aleway Light"/>
              <a:buChar char="●"/>
            </a:pPr>
            <a:r>
              <a:rPr lang="pt-BR" b="1" dirty="0"/>
              <a:t>Amenizando</a:t>
            </a:r>
            <a:r>
              <a:rPr lang="pt-BR" dirty="0"/>
              <a:t> casos de Fungos e Bactérias.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9" name="Google Shape;7809;p92"/>
          <p:cNvSpPr txBox="1">
            <a:spLocks noGrp="1"/>
          </p:cNvSpPr>
          <p:nvPr>
            <p:ph type="ctrTitle" idx="2"/>
          </p:nvPr>
        </p:nvSpPr>
        <p:spPr>
          <a:xfrm>
            <a:off x="1855350" y="1771290"/>
            <a:ext cx="516267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DIAGRAMA DE VISÃO</a:t>
            </a:r>
            <a:endParaRPr sz="6000" dirty="0"/>
          </a:p>
        </p:txBody>
      </p:sp>
      <p:sp>
        <p:nvSpPr>
          <p:cNvPr id="7810" name="Google Shape;7810;p92"/>
          <p:cNvSpPr txBox="1">
            <a:spLocks noGrp="1"/>
          </p:cNvSpPr>
          <p:nvPr>
            <p:ph type="title"/>
          </p:nvPr>
        </p:nvSpPr>
        <p:spPr>
          <a:xfrm>
            <a:off x="1855350" y="630000"/>
            <a:ext cx="19227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p68"/>
          <p:cNvSpPr txBox="1">
            <a:spLocks noGrp="1"/>
          </p:cNvSpPr>
          <p:nvPr>
            <p:ph type="title"/>
          </p:nvPr>
        </p:nvSpPr>
        <p:spPr>
          <a:xfrm>
            <a:off x="2723250" y="630000"/>
            <a:ext cx="369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VISÃO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2F9CE7C-CBBB-4172-97A6-82C93E771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7" y="1550435"/>
            <a:ext cx="8567225" cy="33372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5" name="Google Shape;7165;p58"/>
          <p:cNvSpPr txBox="1">
            <a:spLocks noGrp="1"/>
          </p:cNvSpPr>
          <p:nvPr>
            <p:ph type="ctrTitle"/>
          </p:nvPr>
        </p:nvSpPr>
        <p:spPr>
          <a:xfrm>
            <a:off x="1223100" y="1392766"/>
            <a:ext cx="6289048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FERRAMENTA</a:t>
            </a:r>
            <a:br>
              <a:rPr lang="en" sz="6000" dirty="0"/>
            </a:br>
            <a:r>
              <a:rPr lang="en" sz="6000" dirty="0"/>
              <a:t>DE GESTÃO</a:t>
            </a:r>
            <a:endParaRPr sz="6000" dirty="0"/>
          </a:p>
        </p:txBody>
      </p:sp>
      <p:sp>
        <p:nvSpPr>
          <p:cNvPr id="7167" name="Google Shape;7167;p58"/>
          <p:cNvSpPr txBox="1">
            <a:spLocks noGrp="1"/>
          </p:cNvSpPr>
          <p:nvPr>
            <p:ph type="title" idx="2"/>
          </p:nvPr>
        </p:nvSpPr>
        <p:spPr>
          <a:xfrm>
            <a:off x="1855350" y="33945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10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61783-D7FC-484F-805D-0A183400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2" y="893290"/>
            <a:ext cx="7454335" cy="33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3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F198BA-BB56-4394-BA4A-898B6AF5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95" y="693420"/>
            <a:ext cx="2875889" cy="3756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9B19D-881D-40C2-98A3-AE98BAB08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017" y="819150"/>
            <a:ext cx="352883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5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2" name="Google Shape;7642;p83"/>
          <p:cNvSpPr txBox="1">
            <a:spLocks noGrp="1"/>
          </p:cNvSpPr>
          <p:nvPr>
            <p:ph type="ctrTitle" idx="2"/>
          </p:nvPr>
        </p:nvSpPr>
        <p:spPr>
          <a:xfrm>
            <a:off x="1855350" y="1944900"/>
            <a:ext cx="4918244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PROTÓTIPO</a:t>
            </a:r>
            <a:endParaRPr sz="6000" dirty="0"/>
          </a:p>
        </p:txBody>
      </p:sp>
      <p:sp>
        <p:nvSpPr>
          <p:cNvPr id="7643" name="Google Shape;7643;p83"/>
          <p:cNvSpPr txBox="1">
            <a:spLocks noGrp="1"/>
          </p:cNvSpPr>
          <p:nvPr>
            <p:ph type="title"/>
          </p:nvPr>
        </p:nvSpPr>
        <p:spPr>
          <a:xfrm>
            <a:off x="1855350" y="33945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26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07B52B-3C2B-497D-BC9F-5D5D8462C2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69840" y="92971"/>
            <a:ext cx="2331900" cy="546600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TELA</a:t>
            </a:r>
            <a:r>
              <a:rPr lang="pt-BR" dirty="0"/>
              <a:t> </a:t>
            </a:r>
            <a:r>
              <a:rPr lang="pt-BR" sz="3600" dirty="0"/>
              <a:t>1</a:t>
            </a:r>
            <a:endParaRPr lang="pt-BR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922CE53-72D5-4748-AFC1-F7B9A28A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840105"/>
            <a:ext cx="6156960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1" name="Google Shape;7651;p84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27945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</a:t>
            </a:r>
            <a:endParaRPr dirty="0"/>
          </a:p>
        </p:txBody>
      </p:sp>
      <p:sp>
        <p:nvSpPr>
          <p:cNvPr id="7652" name="Google Shape;7652;p84"/>
          <p:cNvSpPr txBox="1">
            <a:spLocks noGrp="1"/>
          </p:cNvSpPr>
          <p:nvPr>
            <p:ph type="subTitle" idx="1"/>
          </p:nvPr>
        </p:nvSpPr>
        <p:spPr>
          <a:xfrm>
            <a:off x="1113690" y="3716032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Ricardo Teixeira Dos Santos</a:t>
            </a:r>
            <a:endParaRPr dirty="0"/>
          </a:p>
        </p:txBody>
      </p:sp>
      <p:sp>
        <p:nvSpPr>
          <p:cNvPr id="7654" name="Google Shape;7654;p84"/>
          <p:cNvSpPr txBox="1">
            <a:spLocks noGrp="1"/>
          </p:cNvSpPr>
          <p:nvPr>
            <p:ph type="subTitle" idx="3"/>
          </p:nvPr>
        </p:nvSpPr>
        <p:spPr>
          <a:xfrm>
            <a:off x="3633150" y="178572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Maria Paula Barbosa da Silva</a:t>
            </a:r>
            <a:endParaRPr dirty="0"/>
          </a:p>
        </p:txBody>
      </p:sp>
      <p:sp>
        <p:nvSpPr>
          <p:cNvPr id="13" name="Google Shape;7654;p84">
            <a:extLst>
              <a:ext uri="{FF2B5EF4-FFF2-40B4-BE49-F238E27FC236}">
                <a16:creationId xmlns:a16="http://schemas.microsoft.com/office/drawing/2014/main" id="{BBBAD3BC-924D-45D6-888D-2C39FBBE27F2}"/>
              </a:ext>
            </a:extLst>
          </p:cNvPr>
          <p:cNvSpPr txBox="1">
            <a:spLocks/>
          </p:cNvSpPr>
          <p:nvPr/>
        </p:nvSpPr>
        <p:spPr>
          <a:xfrm>
            <a:off x="5832570" y="3721124"/>
            <a:ext cx="1877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/>
              <a:t>Victor Zanin Rubinec</a:t>
            </a:r>
          </a:p>
        </p:txBody>
      </p:sp>
      <p:sp>
        <p:nvSpPr>
          <p:cNvPr id="14" name="Google Shape;7654;p84">
            <a:extLst>
              <a:ext uri="{FF2B5EF4-FFF2-40B4-BE49-F238E27FC236}">
                <a16:creationId xmlns:a16="http://schemas.microsoft.com/office/drawing/2014/main" id="{84C634C9-70C5-44F1-ADD4-7E85A20E4CEC}"/>
              </a:ext>
            </a:extLst>
          </p:cNvPr>
          <p:cNvSpPr txBox="1">
            <a:spLocks/>
          </p:cNvSpPr>
          <p:nvPr/>
        </p:nvSpPr>
        <p:spPr>
          <a:xfrm>
            <a:off x="3633150" y="3721124"/>
            <a:ext cx="1877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/>
              <a:t>Victor Hugo Marques</a:t>
            </a:r>
          </a:p>
        </p:txBody>
      </p:sp>
      <p:sp>
        <p:nvSpPr>
          <p:cNvPr id="17" name="Google Shape;7654;p84">
            <a:extLst>
              <a:ext uri="{FF2B5EF4-FFF2-40B4-BE49-F238E27FC236}">
                <a16:creationId xmlns:a16="http://schemas.microsoft.com/office/drawing/2014/main" id="{49712CD7-5EDF-4541-ACEB-4F6799B51B57}"/>
              </a:ext>
            </a:extLst>
          </p:cNvPr>
          <p:cNvSpPr txBox="1">
            <a:spLocks/>
          </p:cNvSpPr>
          <p:nvPr/>
        </p:nvSpPr>
        <p:spPr>
          <a:xfrm>
            <a:off x="1296570" y="1830297"/>
            <a:ext cx="1877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/>
              <a:t>Julia Maria Espinosa</a:t>
            </a:r>
          </a:p>
        </p:txBody>
      </p:sp>
      <p:sp>
        <p:nvSpPr>
          <p:cNvPr id="18" name="Google Shape;7654;p84">
            <a:extLst>
              <a:ext uri="{FF2B5EF4-FFF2-40B4-BE49-F238E27FC236}">
                <a16:creationId xmlns:a16="http://schemas.microsoft.com/office/drawing/2014/main" id="{B1618CBB-53B0-40E6-A31C-86F8BC2C1070}"/>
              </a:ext>
            </a:extLst>
          </p:cNvPr>
          <p:cNvSpPr txBox="1">
            <a:spLocks/>
          </p:cNvSpPr>
          <p:nvPr/>
        </p:nvSpPr>
        <p:spPr>
          <a:xfrm>
            <a:off x="5969730" y="1785725"/>
            <a:ext cx="1877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/>
              <a:t>Pedro Henrique Anastácio</a:t>
            </a:r>
          </a:p>
        </p:txBody>
      </p:sp>
      <p:sp>
        <p:nvSpPr>
          <p:cNvPr id="9" name="Google Shape;7654;p84">
            <a:extLst>
              <a:ext uri="{FF2B5EF4-FFF2-40B4-BE49-F238E27FC236}">
                <a16:creationId xmlns:a16="http://schemas.microsoft.com/office/drawing/2014/main" id="{89A51D0F-C3C0-4310-8FBF-38448B42A900}"/>
              </a:ext>
            </a:extLst>
          </p:cNvPr>
          <p:cNvSpPr txBox="1">
            <a:spLocks/>
          </p:cNvSpPr>
          <p:nvPr/>
        </p:nvSpPr>
        <p:spPr>
          <a:xfrm>
            <a:off x="3633150" y="2682298"/>
            <a:ext cx="1877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/>
              <a:t>Guilherme Coimbra Carneiro de Brito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07B52B-3C2B-497D-BC9F-5D5D8462C2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69840" y="92971"/>
            <a:ext cx="2331900" cy="546600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TELA</a:t>
            </a:r>
            <a:r>
              <a:rPr lang="pt-BR" dirty="0"/>
              <a:t> </a:t>
            </a:r>
            <a:r>
              <a:rPr lang="pt-BR" sz="3600" dirty="0"/>
              <a:t>2</a:t>
            </a:r>
            <a:endParaRPr lang="pt-BR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A692030-8F78-4C64-BD3B-EA10B5794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840105"/>
            <a:ext cx="615696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07B52B-3C2B-497D-BC9F-5D5D8462C2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69840" y="92971"/>
            <a:ext cx="2331900" cy="546600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TELA</a:t>
            </a:r>
            <a:r>
              <a:rPr lang="pt-BR" dirty="0"/>
              <a:t> </a:t>
            </a:r>
            <a:r>
              <a:rPr lang="pt-BR" sz="3600" dirty="0"/>
              <a:t>3</a:t>
            </a:r>
            <a:endParaRPr lang="pt-BR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A2E26B5-CB09-45D7-BFAF-76430B03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840105"/>
            <a:ext cx="615696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0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07B52B-3C2B-497D-BC9F-5D5D8462C2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69840" y="92971"/>
            <a:ext cx="2331900" cy="546600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TELA</a:t>
            </a:r>
            <a:r>
              <a:rPr lang="pt-BR" dirty="0"/>
              <a:t> </a:t>
            </a:r>
            <a:r>
              <a:rPr lang="pt-BR" sz="3600" dirty="0"/>
              <a:t>5</a:t>
            </a:r>
            <a:endParaRPr lang="pt-BR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2BD6EE1-AFC8-4C21-A9EC-FA0B85D2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840105"/>
            <a:ext cx="615696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8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07B52B-3C2B-497D-BC9F-5D5D8462C2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69840" y="92971"/>
            <a:ext cx="2331900" cy="546600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TELA</a:t>
            </a:r>
            <a:r>
              <a:rPr lang="pt-BR" dirty="0"/>
              <a:t> </a:t>
            </a:r>
            <a:r>
              <a:rPr lang="pt-BR" sz="3600" dirty="0"/>
              <a:t>4</a:t>
            </a:r>
            <a:endParaRPr lang="pt-BR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AEB7FAD-59F8-4258-931D-E97E1172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840104"/>
            <a:ext cx="6156960" cy="34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6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1" name="Google Shape;7041;p47"/>
          <p:cNvSpPr txBox="1">
            <a:spLocks noGrp="1"/>
          </p:cNvSpPr>
          <p:nvPr>
            <p:ph type="title"/>
          </p:nvPr>
        </p:nvSpPr>
        <p:spPr>
          <a:xfrm>
            <a:off x="1855350" y="630000"/>
            <a:ext cx="19227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  <p:sp>
        <p:nvSpPr>
          <p:cNvPr id="7042" name="Google Shape;7042;p47"/>
          <p:cNvSpPr txBox="1">
            <a:spLocks noGrp="1"/>
          </p:cNvSpPr>
          <p:nvPr>
            <p:ph type="ctrTitle" idx="2"/>
          </p:nvPr>
        </p:nvSpPr>
        <p:spPr>
          <a:xfrm>
            <a:off x="1611510" y="2129430"/>
            <a:ext cx="5963942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SIMULADOR FINANCEIRO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232742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07B52B-3C2B-497D-BC9F-5D5D8462C2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69840" y="92971"/>
            <a:ext cx="2331900" cy="546600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TELA</a:t>
            </a:r>
            <a:r>
              <a:rPr lang="pt-BR" dirty="0"/>
              <a:t> </a:t>
            </a:r>
            <a:r>
              <a:rPr lang="pt-BR" sz="3600" dirty="0"/>
              <a:t>6</a:t>
            </a:r>
            <a:endParaRPr lang="pt-BR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EEE931-A1F8-4BF6-B233-C14AAB84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840105"/>
            <a:ext cx="615696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07B52B-3C2B-497D-BC9F-5D5D8462C2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69840" y="92971"/>
            <a:ext cx="2331900" cy="546600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TELA</a:t>
            </a:r>
            <a:r>
              <a:rPr lang="pt-BR" dirty="0"/>
              <a:t> </a:t>
            </a:r>
            <a:r>
              <a:rPr lang="pt-BR" sz="3600" dirty="0"/>
              <a:t>7</a:t>
            </a:r>
            <a:endParaRPr lang="pt-BR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FA2386-D051-456F-9295-FAA476CCA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840105"/>
            <a:ext cx="615696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0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5" name="Google Shape;7165;p58"/>
          <p:cNvSpPr txBox="1">
            <a:spLocks noGrp="1"/>
          </p:cNvSpPr>
          <p:nvPr>
            <p:ph type="ctrTitle"/>
          </p:nvPr>
        </p:nvSpPr>
        <p:spPr>
          <a:xfrm>
            <a:off x="1223100" y="1392766"/>
            <a:ext cx="6289048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BANCO DE DADOS</a:t>
            </a:r>
            <a:endParaRPr sz="6000" dirty="0"/>
          </a:p>
        </p:txBody>
      </p:sp>
      <p:sp>
        <p:nvSpPr>
          <p:cNvPr id="7167" name="Google Shape;7167;p58"/>
          <p:cNvSpPr txBox="1">
            <a:spLocks noGrp="1"/>
          </p:cNvSpPr>
          <p:nvPr>
            <p:ph type="title" idx="2"/>
          </p:nvPr>
        </p:nvSpPr>
        <p:spPr>
          <a:xfrm>
            <a:off x="1855350" y="33945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797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2" name="Google Shape;7642;p83"/>
          <p:cNvSpPr txBox="1">
            <a:spLocks noGrp="1"/>
          </p:cNvSpPr>
          <p:nvPr>
            <p:ph type="ctrTitle" idx="2"/>
          </p:nvPr>
        </p:nvSpPr>
        <p:spPr>
          <a:xfrm>
            <a:off x="998013" y="1178421"/>
            <a:ext cx="7147973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DEMONSTRAÇÃO</a:t>
            </a:r>
            <a:br>
              <a:rPr lang="en" sz="6000" dirty="0"/>
            </a:br>
            <a:r>
              <a:rPr lang="en" sz="6000" dirty="0"/>
              <a:t>ARDUÍNO</a:t>
            </a:r>
            <a:endParaRPr sz="6000" dirty="0"/>
          </a:p>
        </p:txBody>
      </p:sp>
      <p:sp>
        <p:nvSpPr>
          <p:cNvPr id="7643" name="Google Shape;7643;p83"/>
          <p:cNvSpPr txBox="1">
            <a:spLocks noGrp="1"/>
          </p:cNvSpPr>
          <p:nvPr>
            <p:ph type="title"/>
          </p:nvPr>
        </p:nvSpPr>
        <p:spPr>
          <a:xfrm>
            <a:off x="1855350" y="33945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934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1" name="Google Shape;7041;p47"/>
          <p:cNvSpPr txBox="1">
            <a:spLocks noGrp="1"/>
          </p:cNvSpPr>
          <p:nvPr>
            <p:ph type="title"/>
          </p:nvPr>
        </p:nvSpPr>
        <p:spPr>
          <a:xfrm>
            <a:off x="1855350" y="630000"/>
            <a:ext cx="19227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11.</a:t>
            </a:r>
            <a:endParaRPr dirty="0"/>
          </a:p>
        </p:txBody>
      </p:sp>
      <p:sp>
        <p:nvSpPr>
          <p:cNvPr id="7042" name="Google Shape;7042;p47"/>
          <p:cNvSpPr txBox="1">
            <a:spLocks noGrp="1"/>
          </p:cNvSpPr>
          <p:nvPr>
            <p:ph type="ctrTitle" idx="2"/>
          </p:nvPr>
        </p:nvSpPr>
        <p:spPr>
          <a:xfrm>
            <a:off x="1611510" y="2129430"/>
            <a:ext cx="5963942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CONCLUSÃO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08629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8" name="Google Shape;6968;p39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369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 </a:t>
            </a:r>
            <a:endParaRPr dirty="0"/>
          </a:p>
        </p:txBody>
      </p:sp>
      <p:sp>
        <p:nvSpPr>
          <p:cNvPr id="6969" name="Google Shape;6969;p39"/>
          <p:cNvSpPr txBox="1">
            <a:spLocks noGrp="1"/>
          </p:cNvSpPr>
          <p:nvPr>
            <p:ph type="subTitle" idx="1"/>
          </p:nvPr>
        </p:nvSpPr>
        <p:spPr>
          <a:xfrm>
            <a:off x="3352375" y="1960025"/>
            <a:ext cx="18777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6970" name="Google Shape;6970;p39"/>
          <p:cNvSpPr txBox="1">
            <a:spLocks noGrp="1"/>
          </p:cNvSpPr>
          <p:nvPr>
            <p:ph type="subTitle" idx="2"/>
          </p:nvPr>
        </p:nvSpPr>
        <p:spPr>
          <a:xfrm>
            <a:off x="711650" y="1960025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sp>
        <p:nvSpPr>
          <p:cNvPr id="6972" name="Google Shape;6972;p39"/>
          <p:cNvSpPr txBox="1">
            <a:spLocks noGrp="1"/>
          </p:cNvSpPr>
          <p:nvPr>
            <p:ph type="title" idx="4"/>
          </p:nvPr>
        </p:nvSpPr>
        <p:spPr>
          <a:xfrm>
            <a:off x="3352375" y="1484626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6973" name="Google Shape;6973;p39"/>
          <p:cNvSpPr txBox="1">
            <a:spLocks noGrp="1"/>
          </p:cNvSpPr>
          <p:nvPr>
            <p:ph type="subTitle" idx="5"/>
          </p:nvPr>
        </p:nvSpPr>
        <p:spPr>
          <a:xfrm>
            <a:off x="5993100" y="1960025"/>
            <a:ext cx="18777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Justificativa</a:t>
            </a:r>
            <a:endParaRPr dirty="0"/>
          </a:p>
        </p:txBody>
      </p:sp>
      <p:sp>
        <p:nvSpPr>
          <p:cNvPr id="6974" name="Google Shape;6974;p39"/>
          <p:cNvSpPr txBox="1">
            <a:spLocks noGrp="1"/>
          </p:cNvSpPr>
          <p:nvPr>
            <p:ph type="title" idx="6"/>
          </p:nvPr>
        </p:nvSpPr>
        <p:spPr>
          <a:xfrm>
            <a:off x="5993100" y="1484626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 dirty="0"/>
          </a:p>
        </p:txBody>
      </p:sp>
      <p:sp>
        <p:nvSpPr>
          <p:cNvPr id="6975" name="Google Shape;6975;p39"/>
          <p:cNvSpPr txBox="1">
            <a:spLocks noGrp="1"/>
          </p:cNvSpPr>
          <p:nvPr>
            <p:ph type="title" idx="18"/>
          </p:nvPr>
        </p:nvSpPr>
        <p:spPr>
          <a:xfrm>
            <a:off x="5993100" y="3108301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 dirty="0"/>
          </a:p>
        </p:txBody>
      </p:sp>
      <p:sp>
        <p:nvSpPr>
          <p:cNvPr id="6976" name="Google Shape;6976;p39"/>
          <p:cNvSpPr txBox="1">
            <a:spLocks noGrp="1"/>
          </p:cNvSpPr>
          <p:nvPr>
            <p:ph type="subTitle" idx="7"/>
          </p:nvPr>
        </p:nvSpPr>
        <p:spPr>
          <a:xfrm>
            <a:off x="3352375" y="2425725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Nossas Metas e quais nossos desafios</a:t>
            </a:r>
            <a:endParaRPr dirty="0"/>
          </a:p>
        </p:txBody>
      </p:sp>
      <p:sp>
        <p:nvSpPr>
          <p:cNvPr id="6977" name="Google Shape;6977;p39"/>
          <p:cNvSpPr txBox="1">
            <a:spLocks noGrp="1"/>
          </p:cNvSpPr>
          <p:nvPr>
            <p:ph type="subTitle" idx="8"/>
          </p:nvPr>
        </p:nvSpPr>
        <p:spPr>
          <a:xfrm>
            <a:off x="711650" y="2425725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 do Segmento da área do negócio</a:t>
            </a:r>
            <a:endParaRPr dirty="0"/>
          </a:p>
        </p:txBody>
      </p:sp>
      <p:sp>
        <p:nvSpPr>
          <p:cNvPr id="6978" name="Google Shape;6978;p39"/>
          <p:cNvSpPr txBox="1">
            <a:spLocks noGrp="1"/>
          </p:cNvSpPr>
          <p:nvPr>
            <p:ph type="subTitle" idx="9"/>
          </p:nvPr>
        </p:nvSpPr>
        <p:spPr>
          <a:xfrm>
            <a:off x="5993100" y="2425725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Porquê este problema precisa ser resolvido e com que intuito.</a:t>
            </a:r>
            <a:endParaRPr dirty="0"/>
          </a:p>
        </p:txBody>
      </p:sp>
      <p:sp>
        <p:nvSpPr>
          <p:cNvPr id="6979" name="Google Shape;6979;p39"/>
          <p:cNvSpPr txBox="1">
            <a:spLocks noGrp="1"/>
          </p:cNvSpPr>
          <p:nvPr>
            <p:ph type="subTitle" idx="13"/>
          </p:nvPr>
        </p:nvSpPr>
        <p:spPr>
          <a:xfrm>
            <a:off x="3352375" y="3583700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Visão</a:t>
            </a:r>
            <a:endParaRPr dirty="0"/>
          </a:p>
        </p:txBody>
      </p:sp>
      <p:sp>
        <p:nvSpPr>
          <p:cNvPr id="6980" name="Google Shape;6980;p39"/>
          <p:cNvSpPr txBox="1">
            <a:spLocks noGrp="1"/>
          </p:cNvSpPr>
          <p:nvPr>
            <p:ph type="subTitle" idx="14"/>
          </p:nvPr>
        </p:nvSpPr>
        <p:spPr>
          <a:xfrm>
            <a:off x="711650" y="3583700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 Proposta</a:t>
            </a:r>
            <a:endParaRPr dirty="0"/>
          </a:p>
        </p:txBody>
      </p:sp>
      <p:sp>
        <p:nvSpPr>
          <p:cNvPr id="6981" name="Google Shape;6981;p39"/>
          <p:cNvSpPr txBox="1">
            <a:spLocks noGrp="1"/>
          </p:cNvSpPr>
          <p:nvPr>
            <p:ph type="title" idx="15"/>
          </p:nvPr>
        </p:nvSpPr>
        <p:spPr>
          <a:xfrm>
            <a:off x="711650" y="3108301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6982" name="Google Shape;6982;p39"/>
          <p:cNvSpPr txBox="1">
            <a:spLocks noGrp="1"/>
          </p:cNvSpPr>
          <p:nvPr>
            <p:ph type="title" idx="16"/>
          </p:nvPr>
        </p:nvSpPr>
        <p:spPr>
          <a:xfrm>
            <a:off x="3352375" y="3108301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 dirty="0"/>
          </a:p>
        </p:txBody>
      </p:sp>
      <p:sp>
        <p:nvSpPr>
          <p:cNvPr id="6983" name="Google Shape;6983;p39"/>
          <p:cNvSpPr txBox="1">
            <a:spLocks noGrp="1"/>
          </p:cNvSpPr>
          <p:nvPr>
            <p:ph type="subTitle" idx="17"/>
          </p:nvPr>
        </p:nvSpPr>
        <p:spPr>
          <a:xfrm>
            <a:off x="5993100" y="3583700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 de Gestão</a:t>
            </a:r>
            <a:endParaRPr dirty="0"/>
          </a:p>
        </p:txBody>
      </p:sp>
      <p:sp>
        <p:nvSpPr>
          <p:cNvPr id="6984" name="Google Shape;6984;p39"/>
          <p:cNvSpPr txBox="1">
            <a:spLocks noGrp="1"/>
          </p:cNvSpPr>
          <p:nvPr>
            <p:ph type="subTitle" idx="19"/>
          </p:nvPr>
        </p:nvSpPr>
        <p:spPr>
          <a:xfrm>
            <a:off x="3352375" y="4049400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Apresentação do Diagrama de Visão</a:t>
            </a:r>
            <a:endParaRPr dirty="0"/>
          </a:p>
        </p:txBody>
      </p:sp>
      <p:sp>
        <p:nvSpPr>
          <p:cNvPr id="6985" name="Google Shape;6985;p39"/>
          <p:cNvSpPr txBox="1">
            <a:spLocks noGrp="1"/>
          </p:cNvSpPr>
          <p:nvPr>
            <p:ph type="subTitle" idx="20"/>
          </p:nvPr>
        </p:nvSpPr>
        <p:spPr>
          <a:xfrm>
            <a:off x="711650" y="4049400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Apresentação da Solução proposta do problema</a:t>
            </a:r>
            <a:endParaRPr dirty="0"/>
          </a:p>
        </p:txBody>
      </p:sp>
      <p:sp>
        <p:nvSpPr>
          <p:cNvPr id="6986" name="Google Shape;6986;p39"/>
          <p:cNvSpPr txBox="1">
            <a:spLocks noGrp="1"/>
          </p:cNvSpPr>
          <p:nvPr>
            <p:ph type="subTitle" idx="21"/>
          </p:nvPr>
        </p:nvSpPr>
        <p:spPr>
          <a:xfrm>
            <a:off x="5993100" y="4049400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Apresentação de Nossa organização e Backlog</a:t>
            </a:r>
            <a:endParaRPr dirty="0"/>
          </a:p>
        </p:txBody>
      </p:sp>
      <p:sp>
        <p:nvSpPr>
          <p:cNvPr id="28" name="Google Shape;6972;p39">
            <a:extLst>
              <a:ext uri="{FF2B5EF4-FFF2-40B4-BE49-F238E27FC236}">
                <a16:creationId xmlns:a16="http://schemas.microsoft.com/office/drawing/2014/main" id="{B904AAAE-B74E-47F0-AB33-CA48FFD1A9AB}"/>
              </a:ext>
            </a:extLst>
          </p:cNvPr>
          <p:cNvSpPr txBox="1">
            <a:spLocks/>
          </p:cNvSpPr>
          <p:nvPr/>
        </p:nvSpPr>
        <p:spPr>
          <a:xfrm>
            <a:off x="706731" y="1484626"/>
            <a:ext cx="13401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artel ExtraBold"/>
              <a:buNone/>
              <a:defRPr sz="3000" b="0" i="0" u="none" strike="noStrike" cap="none">
                <a:solidFill>
                  <a:schemeClr val="accent4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2" name="Google Shape;7092;p53"/>
          <p:cNvSpPr txBox="1">
            <a:spLocks noGrp="1"/>
          </p:cNvSpPr>
          <p:nvPr>
            <p:ph type="title"/>
          </p:nvPr>
        </p:nvSpPr>
        <p:spPr>
          <a:xfrm>
            <a:off x="945083" y="588742"/>
            <a:ext cx="2810991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 PASSOS</a:t>
            </a:r>
            <a:endParaRPr dirty="0"/>
          </a:p>
        </p:txBody>
      </p:sp>
      <p:sp>
        <p:nvSpPr>
          <p:cNvPr id="7093" name="Google Shape;7093;p53"/>
          <p:cNvSpPr txBox="1">
            <a:spLocks noGrp="1"/>
          </p:cNvSpPr>
          <p:nvPr>
            <p:ph type="subTitle" idx="3"/>
          </p:nvPr>
        </p:nvSpPr>
        <p:spPr>
          <a:xfrm>
            <a:off x="2133175" y="2120925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Integrar os dados de leitura do arduino no banco de dados.</a:t>
            </a:r>
            <a:endParaRPr dirty="0"/>
          </a:p>
        </p:txBody>
      </p:sp>
      <p:sp>
        <p:nvSpPr>
          <p:cNvPr id="7094" name="Google Shape;7094;p53"/>
          <p:cNvSpPr txBox="1">
            <a:spLocks noGrp="1"/>
          </p:cNvSpPr>
          <p:nvPr>
            <p:ph type="subTitle" idx="1"/>
          </p:nvPr>
        </p:nvSpPr>
        <p:spPr>
          <a:xfrm>
            <a:off x="2133175" y="176457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INTEGRAÇÃO</a:t>
            </a:r>
            <a:endParaRPr dirty="0"/>
          </a:p>
        </p:txBody>
      </p:sp>
      <p:sp>
        <p:nvSpPr>
          <p:cNvPr id="7095" name="Google Shape;7095;p53"/>
          <p:cNvSpPr txBox="1">
            <a:spLocks noGrp="1"/>
          </p:cNvSpPr>
          <p:nvPr>
            <p:ph type="subTitle" idx="2"/>
          </p:nvPr>
        </p:nvSpPr>
        <p:spPr>
          <a:xfrm>
            <a:off x="5688300" y="176457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 INSTITUCIONAL</a:t>
            </a:r>
            <a:endParaRPr dirty="0"/>
          </a:p>
        </p:txBody>
      </p:sp>
      <p:sp>
        <p:nvSpPr>
          <p:cNvPr id="7096" name="Google Shape;7096;p53"/>
          <p:cNvSpPr txBox="1">
            <a:spLocks noGrp="1"/>
          </p:cNvSpPr>
          <p:nvPr>
            <p:ph type="subTitle" idx="4"/>
          </p:nvPr>
        </p:nvSpPr>
        <p:spPr>
          <a:xfrm>
            <a:off x="5688300" y="2120925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Confecão do Site institucional.</a:t>
            </a:r>
            <a:endParaRPr dirty="0"/>
          </a:p>
        </p:txBody>
      </p:sp>
      <p:sp>
        <p:nvSpPr>
          <p:cNvPr id="7097" name="Google Shape;7097;p53"/>
          <p:cNvSpPr txBox="1">
            <a:spLocks noGrp="1"/>
          </p:cNvSpPr>
          <p:nvPr>
            <p:ph type="subTitle" idx="5"/>
          </p:nvPr>
        </p:nvSpPr>
        <p:spPr>
          <a:xfrm>
            <a:off x="2133175" y="3088800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APLICAÇÃO DA API</a:t>
            </a:r>
            <a:endParaRPr dirty="0"/>
          </a:p>
        </p:txBody>
      </p:sp>
      <p:sp>
        <p:nvSpPr>
          <p:cNvPr id="7098" name="Google Shape;7098;p53"/>
          <p:cNvSpPr txBox="1">
            <a:spLocks noGrp="1"/>
          </p:cNvSpPr>
          <p:nvPr>
            <p:ph type="subTitle" idx="6"/>
          </p:nvPr>
        </p:nvSpPr>
        <p:spPr>
          <a:xfrm>
            <a:off x="5688300" y="3088800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EXPANSÃO DE PLANTIO</a:t>
            </a:r>
            <a:endParaRPr dirty="0"/>
          </a:p>
        </p:txBody>
      </p:sp>
      <p:sp>
        <p:nvSpPr>
          <p:cNvPr id="7099" name="Google Shape;7099;p53"/>
          <p:cNvSpPr txBox="1">
            <a:spLocks noGrp="1"/>
          </p:cNvSpPr>
          <p:nvPr>
            <p:ph type="subTitle" idx="7"/>
          </p:nvPr>
        </p:nvSpPr>
        <p:spPr>
          <a:xfrm>
            <a:off x="2133175" y="3453834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Utilização da API de gráficos.</a:t>
            </a:r>
            <a:endParaRPr dirty="0"/>
          </a:p>
        </p:txBody>
      </p:sp>
      <p:sp>
        <p:nvSpPr>
          <p:cNvPr id="7100" name="Google Shape;7100;p53"/>
          <p:cNvSpPr txBox="1">
            <a:spLocks noGrp="1"/>
          </p:cNvSpPr>
          <p:nvPr>
            <p:ph type="subTitle" idx="8"/>
          </p:nvPr>
        </p:nvSpPr>
        <p:spPr>
          <a:xfrm>
            <a:off x="5688300" y="3453834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Expansão futura para outros plantíos.</a:t>
            </a:r>
            <a:endParaRPr dirty="0"/>
          </a:p>
        </p:txBody>
      </p:sp>
      <p:grpSp>
        <p:nvGrpSpPr>
          <p:cNvPr id="45" name="Google Shape;8333;p108">
            <a:extLst>
              <a:ext uri="{FF2B5EF4-FFF2-40B4-BE49-F238E27FC236}">
                <a16:creationId xmlns:a16="http://schemas.microsoft.com/office/drawing/2014/main" id="{60265F0D-1E2F-4A2D-8C36-80A93A87BE3A}"/>
              </a:ext>
            </a:extLst>
          </p:cNvPr>
          <p:cNvGrpSpPr/>
          <p:nvPr/>
        </p:nvGrpSpPr>
        <p:grpSpPr>
          <a:xfrm rot="785966" flipH="1">
            <a:off x="961813" y="1730060"/>
            <a:ext cx="1232374" cy="2132650"/>
            <a:chOff x="1292750" y="2594800"/>
            <a:chExt cx="1722100" cy="2646925"/>
          </a:xfrm>
        </p:grpSpPr>
        <p:sp>
          <p:nvSpPr>
            <p:cNvPr id="46" name="Google Shape;8334;p108">
              <a:extLst>
                <a:ext uri="{FF2B5EF4-FFF2-40B4-BE49-F238E27FC236}">
                  <a16:creationId xmlns:a16="http://schemas.microsoft.com/office/drawing/2014/main" id="{1558740E-0F89-495A-98C7-AA4360B43FF6}"/>
                </a:ext>
              </a:extLst>
            </p:cNvPr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8335;p108">
              <a:extLst>
                <a:ext uri="{FF2B5EF4-FFF2-40B4-BE49-F238E27FC236}">
                  <a16:creationId xmlns:a16="http://schemas.microsoft.com/office/drawing/2014/main" id="{4EF53EC0-652C-4EDE-B5A9-5B8CA50FBCE6}"/>
                </a:ext>
              </a:extLst>
            </p:cNvPr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8336;p108">
              <a:extLst>
                <a:ext uri="{FF2B5EF4-FFF2-40B4-BE49-F238E27FC236}">
                  <a16:creationId xmlns:a16="http://schemas.microsoft.com/office/drawing/2014/main" id="{BCCECE57-B122-4B50-B1E4-B63646E7091C}"/>
                </a:ext>
              </a:extLst>
            </p:cNvPr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8337;p108">
              <a:extLst>
                <a:ext uri="{FF2B5EF4-FFF2-40B4-BE49-F238E27FC236}">
                  <a16:creationId xmlns:a16="http://schemas.microsoft.com/office/drawing/2014/main" id="{F214682D-4ECC-4919-B948-76F32FB842A7}"/>
                </a:ext>
              </a:extLst>
            </p:cNvPr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8338;p108">
              <a:extLst>
                <a:ext uri="{FF2B5EF4-FFF2-40B4-BE49-F238E27FC236}">
                  <a16:creationId xmlns:a16="http://schemas.microsoft.com/office/drawing/2014/main" id="{5A1508DC-BFA2-411E-B30E-1531A528D16A}"/>
                </a:ext>
              </a:extLst>
            </p:cNvPr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8339;p108">
              <a:extLst>
                <a:ext uri="{FF2B5EF4-FFF2-40B4-BE49-F238E27FC236}">
                  <a16:creationId xmlns:a16="http://schemas.microsoft.com/office/drawing/2014/main" id="{B6CA13A8-201F-4C5A-B57C-1875D7952F96}"/>
                </a:ext>
              </a:extLst>
            </p:cNvPr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8340;p108">
              <a:extLst>
                <a:ext uri="{FF2B5EF4-FFF2-40B4-BE49-F238E27FC236}">
                  <a16:creationId xmlns:a16="http://schemas.microsoft.com/office/drawing/2014/main" id="{78F22DA7-8DEC-4174-88D4-9637B0CE5530}"/>
                </a:ext>
              </a:extLst>
            </p:cNvPr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8341;p108">
              <a:extLst>
                <a:ext uri="{FF2B5EF4-FFF2-40B4-BE49-F238E27FC236}">
                  <a16:creationId xmlns:a16="http://schemas.microsoft.com/office/drawing/2014/main" id="{6417BA36-BB4B-407F-B2FF-4044D2ED847A}"/>
                </a:ext>
              </a:extLst>
            </p:cNvPr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8342;p108">
              <a:extLst>
                <a:ext uri="{FF2B5EF4-FFF2-40B4-BE49-F238E27FC236}">
                  <a16:creationId xmlns:a16="http://schemas.microsoft.com/office/drawing/2014/main" id="{194D99C6-A7F4-486F-91AD-4482E6BB2528}"/>
                </a:ext>
              </a:extLst>
            </p:cNvPr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8343;p108">
              <a:extLst>
                <a:ext uri="{FF2B5EF4-FFF2-40B4-BE49-F238E27FC236}">
                  <a16:creationId xmlns:a16="http://schemas.microsoft.com/office/drawing/2014/main" id="{522AC6E0-4E70-4EFE-A05F-C9EB79E4B3D7}"/>
                </a:ext>
              </a:extLst>
            </p:cNvPr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8344;p108">
              <a:extLst>
                <a:ext uri="{FF2B5EF4-FFF2-40B4-BE49-F238E27FC236}">
                  <a16:creationId xmlns:a16="http://schemas.microsoft.com/office/drawing/2014/main" id="{63567CE9-40E3-4DEA-BDC0-8EF01CFA4518}"/>
                </a:ext>
              </a:extLst>
            </p:cNvPr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345;p108">
              <a:extLst>
                <a:ext uri="{FF2B5EF4-FFF2-40B4-BE49-F238E27FC236}">
                  <a16:creationId xmlns:a16="http://schemas.microsoft.com/office/drawing/2014/main" id="{417043F7-4F7A-486F-A9B3-A522BBF78F5A}"/>
                </a:ext>
              </a:extLst>
            </p:cNvPr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8346;p108">
              <a:extLst>
                <a:ext uri="{FF2B5EF4-FFF2-40B4-BE49-F238E27FC236}">
                  <a16:creationId xmlns:a16="http://schemas.microsoft.com/office/drawing/2014/main" id="{7D852F5A-9655-4C0D-AE33-494E28B8D19D}"/>
                </a:ext>
              </a:extLst>
            </p:cNvPr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8347;p108">
              <a:extLst>
                <a:ext uri="{FF2B5EF4-FFF2-40B4-BE49-F238E27FC236}">
                  <a16:creationId xmlns:a16="http://schemas.microsoft.com/office/drawing/2014/main" id="{A26D26DA-6E60-494F-BA0F-4D90A99D0DF2}"/>
                </a:ext>
              </a:extLst>
            </p:cNvPr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8348;p108">
              <a:extLst>
                <a:ext uri="{FF2B5EF4-FFF2-40B4-BE49-F238E27FC236}">
                  <a16:creationId xmlns:a16="http://schemas.microsoft.com/office/drawing/2014/main" id="{EBF63E0D-F1A1-41BE-82FA-42C6A4108ECB}"/>
                </a:ext>
              </a:extLst>
            </p:cNvPr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8349;p108">
              <a:extLst>
                <a:ext uri="{FF2B5EF4-FFF2-40B4-BE49-F238E27FC236}">
                  <a16:creationId xmlns:a16="http://schemas.microsoft.com/office/drawing/2014/main" id="{60D10E5E-36EF-4B8C-8891-BB1F383AC53F}"/>
                </a:ext>
              </a:extLst>
            </p:cNvPr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8350;p108">
              <a:extLst>
                <a:ext uri="{FF2B5EF4-FFF2-40B4-BE49-F238E27FC236}">
                  <a16:creationId xmlns:a16="http://schemas.microsoft.com/office/drawing/2014/main" id="{3FA95995-D6A3-4858-AA79-AD8813C0E4B0}"/>
                </a:ext>
              </a:extLst>
            </p:cNvPr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8351;p108">
              <a:extLst>
                <a:ext uri="{FF2B5EF4-FFF2-40B4-BE49-F238E27FC236}">
                  <a16:creationId xmlns:a16="http://schemas.microsoft.com/office/drawing/2014/main" id="{BDB5B8CE-8854-4ADA-BE86-21FFAB562AFE}"/>
                </a:ext>
              </a:extLst>
            </p:cNvPr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8352;p108">
              <a:extLst>
                <a:ext uri="{FF2B5EF4-FFF2-40B4-BE49-F238E27FC236}">
                  <a16:creationId xmlns:a16="http://schemas.microsoft.com/office/drawing/2014/main" id="{2FECCE40-6AA9-44E6-9A1D-7DE8772BD22E}"/>
                </a:ext>
              </a:extLst>
            </p:cNvPr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8353;p108">
              <a:extLst>
                <a:ext uri="{FF2B5EF4-FFF2-40B4-BE49-F238E27FC236}">
                  <a16:creationId xmlns:a16="http://schemas.microsoft.com/office/drawing/2014/main" id="{A2DD2064-C69D-47EF-80E5-4ADDD8286131}"/>
                </a:ext>
              </a:extLst>
            </p:cNvPr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8354;p108">
              <a:extLst>
                <a:ext uri="{FF2B5EF4-FFF2-40B4-BE49-F238E27FC236}">
                  <a16:creationId xmlns:a16="http://schemas.microsoft.com/office/drawing/2014/main" id="{A397D402-60C2-468E-AC8A-1F93C62C45E8}"/>
                </a:ext>
              </a:extLst>
            </p:cNvPr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8355;p108">
              <a:extLst>
                <a:ext uri="{FF2B5EF4-FFF2-40B4-BE49-F238E27FC236}">
                  <a16:creationId xmlns:a16="http://schemas.microsoft.com/office/drawing/2014/main" id="{F3BC308D-85C4-4069-AABC-4D85034FB03D}"/>
                </a:ext>
              </a:extLst>
            </p:cNvPr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8356;p108">
              <a:extLst>
                <a:ext uri="{FF2B5EF4-FFF2-40B4-BE49-F238E27FC236}">
                  <a16:creationId xmlns:a16="http://schemas.microsoft.com/office/drawing/2014/main" id="{989C07C4-712E-4F5C-9793-6344DFB61307}"/>
                </a:ext>
              </a:extLst>
            </p:cNvPr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8357;p108">
              <a:extLst>
                <a:ext uri="{FF2B5EF4-FFF2-40B4-BE49-F238E27FC236}">
                  <a16:creationId xmlns:a16="http://schemas.microsoft.com/office/drawing/2014/main" id="{0CBCD658-7807-4B93-A9BE-2AE288E5D839}"/>
                </a:ext>
              </a:extLst>
            </p:cNvPr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8358;p108">
              <a:extLst>
                <a:ext uri="{FF2B5EF4-FFF2-40B4-BE49-F238E27FC236}">
                  <a16:creationId xmlns:a16="http://schemas.microsoft.com/office/drawing/2014/main" id="{1A956DB5-F4E0-4EC0-BEE3-8FC2BC4A566D}"/>
                </a:ext>
              </a:extLst>
            </p:cNvPr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8359;p108">
              <a:extLst>
                <a:ext uri="{FF2B5EF4-FFF2-40B4-BE49-F238E27FC236}">
                  <a16:creationId xmlns:a16="http://schemas.microsoft.com/office/drawing/2014/main" id="{29BB158F-47BE-4FE0-B37F-D451C1487303}"/>
                </a:ext>
              </a:extLst>
            </p:cNvPr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8360;p108">
              <a:extLst>
                <a:ext uri="{FF2B5EF4-FFF2-40B4-BE49-F238E27FC236}">
                  <a16:creationId xmlns:a16="http://schemas.microsoft.com/office/drawing/2014/main" id="{17AE6B79-F213-4193-851F-2EEFAF38919C}"/>
                </a:ext>
              </a:extLst>
            </p:cNvPr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8361;p108">
              <a:extLst>
                <a:ext uri="{FF2B5EF4-FFF2-40B4-BE49-F238E27FC236}">
                  <a16:creationId xmlns:a16="http://schemas.microsoft.com/office/drawing/2014/main" id="{C6FE9D99-8C45-4328-BA5E-80D0EFA689D0}"/>
                </a:ext>
              </a:extLst>
            </p:cNvPr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8362;p108">
              <a:extLst>
                <a:ext uri="{FF2B5EF4-FFF2-40B4-BE49-F238E27FC236}">
                  <a16:creationId xmlns:a16="http://schemas.microsoft.com/office/drawing/2014/main" id="{D995AFD7-5FDE-4163-BE27-0DBA8DE205E3}"/>
                </a:ext>
              </a:extLst>
            </p:cNvPr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8363;p108">
              <a:extLst>
                <a:ext uri="{FF2B5EF4-FFF2-40B4-BE49-F238E27FC236}">
                  <a16:creationId xmlns:a16="http://schemas.microsoft.com/office/drawing/2014/main" id="{2A94E656-A604-429C-A84B-362B752E8F32}"/>
                </a:ext>
              </a:extLst>
            </p:cNvPr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8364;p108">
              <a:extLst>
                <a:ext uri="{FF2B5EF4-FFF2-40B4-BE49-F238E27FC236}">
                  <a16:creationId xmlns:a16="http://schemas.microsoft.com/office/drawing/2014/main" id="{13F2984B-74FA-47C2-A9B2-7ADB29593607}"/>
                </a:ext>
              </a:extLst>
            </p:cNvPr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8365;p108">
              <a:extLst>
                <a:ext uri="{FF2B5EF4-FFF2-40B4-BE49-F238E27FC236}">
                  <a16:creationId xmlns:a16="http://schemas.microsoft.com/office/drawing/2014/main" id="{167E5A23-B3C9-4B7A-8CA4-94E080CBDDB3}"/>
                </a:ext>
              </a:extLst>
            </p:cNvPr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8366;p108">
              <a:extLst>
                <a:ext uri="{FF2B5EF4-FFF2-40B4-BE49-F238E27FC236}">
                  <a16:creationId xmlns:a16="http://schemas.microsoft.com/office/drawing/2014/main" id="{18396879-FEEC-4E8E-B4EC-C48245F5E643}"/>
                </a:ext>
              </a:extLst>
            </p:cNvPr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8367;p108">
              <a:extLst>
                <a:ext uri="{FF2B5EF4-FFF2-40B4-BE49-F238E27FC236}">
                  <a16:creationId xmlns:a16="http://schemas.microsoft.com/office/drawing/2014/main" id="{2D09FEFA-2C11-4154-BED4-D18378ACBFB5}"/>
                </a:ext>
              </a:extLst>
            </p:cNvPr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368;p108">
              <a:extLst>
                <a:ext uri="{FF2B5EF4-FFF2-40B4-BE49-F238E27FC236}">
                  <a16:creationId xmlns:a16="http://schemas.microsoft.com/office/drawing/2014/main" id="{B1D10E5A-9695-450F-AEE0-2D87ED02E041}"/>
                </a:ext>
              </a:extLst>
            </p:cNvPr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369;p108">
              <a:extLst>
                <a:ext uri="{FF2B5EF4-FFF2-40B4-BE49-F238E27FC236}">
                  <a16:creationId xmlns:a16="http://schemas.microsoft.com/office/drawing/2014/main" id="{2FC9CD90-A252-4ACE-9528-D1EB03FE8241}"/>
                </a:ext>
              </a:extLst>
            </p:cNvPr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370;p108">
              <a:extLst>
                <a:ext uri="{FF2B5EF4-FFF2-40B4-BE49-F238E27FC236}">
                  <a16:creationId xmlns:a16="http://schemas.microsoft.com/office/drawing/2014/main" id="{461DDB7C-A8B6-4C49-B066-B8DB74F3DE2B}"/>
                </a:ext>
              </a:extLst>
            </p:cNvPr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71;p108">
              <a:extLst>
                <a:ext uri="{FF2B5EF4-FFF2-40B4-BE49-F238E27FC236}">
                  <a16:creationId xmlns:a16="http://schemas.microsoft.com/office/drawing/2014/main" id="{EBF3CC66-D923-43FD-8B2F-C2367388F1B9}"/>
                </a:ext>
              </a:extLst>
            </p:cNvPr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372;p108">
              <a:extLst>
                <a:ext uri="{FF2B5EF4-FFF2-40B4-BE49-F238E27FC236}">
                  <a16:creationId xmlns:a16="http://schemas.microsoft.com/office/drawing/2014/main" id="{56BCF288-3FDE-4B45-B631-60D87097AD15}"/>
                </a:ext>
              </a:extLst>
            </p:cNvPr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373;p108">
              <a:extLst>
                <a:ext uri="{FF2B5EF4-FFF2-40B4-BE49-F238E27FC236}">
                  <a16:creationId xmlns:a16="http://schemas.microsoft.com/office/drawing/2014/main" id="{CE083831-FD9C-453E-A80F-BA195AC8C66C}"/>
                </a:ext>
              </a:extLst>
            </p:cNvPr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374;p108">
              <a:extLst>
                <a:ext uri="{FF2B5EF4-FFF2-40B4-BE49-F238E27FC236}">
                  <a16:creationId xmlns:a16="http://schemas.microsoft.com/office/drawing/2014/main" id="{08B78803-2C67-45B1-BDA8-7D1CFE5B2D71}"/>
                </a:ext>
              </a:extLst>
            </p:cNvPr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375;p108">
              <a:extLst>
                <a:ext uri="{FF2B5EF4-FFF2-40B4-BE49-F238E27FC236}">
                  <a16:creationId xmlns:a16="http://schemas.microsoft.com/office/drawing/2014/main" id="{0FCFA92A-661D-436B-9CBD-4B8E2813CC8A}"/>
                </a:ext>
              </a:extLst>
            </p:cNvPr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376;p108">
              <a:extLst>
                <a:ext uri="{FF2B5EF4-FFF2-40B4-BE49-F238E27FC236}">
                  <a16:creationId xmlns:a16="http://schemas.microsoft.com/office/drawing/2014/main" id="{90D87979-22B8-425D-8715-88CB216EEBC1}"/>
                </a:ext>
              </a:extLst>
            </p:cNvPr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377;p108">
              <a:extLst>
                <a:ext uri="{FF2B5EF4-FFF2-40B4-BE49-F238E27FC236}">
                  <a16:creationId xmlns:a16="http://schemas.microsoft.com/office/drawing/2014/main" id="{EB3D890F-227F-40CD-ACDF-DC32FCFBBD6F}"/>
                </a:ext>
              </a:extLst>
            </p:cNvPr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8378;p108">
              <a:extLst>
                <a:ext uri="{FF2B5EF4-FFF2-40B4-BE49-F238E27FC236}">
                  <a16:creationId xmlns:a16="http://schemas.microsoft.com/office/drawing/2014/main" id="{9A71BD3C-AFE2-4B34-817A-6DABE02573C7}"/>
                </a:ext>
              </a:extLst>
            </p:cNvPr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8379;p108">
              <a:extLst>
                <a:ext uri="{FF2B5EF4-FFF2-40B4-BE49-F238E27FC236}">
                  <a16:creationId xmlns:a16="http://schemas.microsoft.com/office/drawing/2014/main" id="{42744177-A761-4D18-A2DC-11C60D9C371A}"/>
                </a:ext>
              </a:extLst>
            </p:cNvPr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8380;p108">
              <a:extLst>
                <a:ext uri="{FF2B5EF4-FFF2-40B4-BE49-F238E27FC236}">
                  <a16:creationId xmlns:a16="http://schemas.microsoft.com/office/drawing/2014/main" id="{EB6B1FA2-0758-4A32-9254-57733A3F4169}"/>
                </a:ext>
              </a:extLst>
            </p:cNvPr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8381;p108">
              <a:extLst>
                <a:ext uri="{FF2B5EF4-FFF2-40B4-BE49-F238E27FC236}">
                  <a16:creationId xmlns:a16="http://schemas.microsoft.com/office/drawing/2014/main" id="{772CE6F7-CD33-469A-8F99-187884C4AA9E}"/>
                </a:ext>
              </a:extLst>
            </p:cNvPr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8382;p108">
              <a:extLst>
                <a:ext uri="{FF2B5EF4-FFF2-40B4-BE49-F238E27FC236}">
                  <a16:creationId xmlns:a16="http://schemas.microsoft.com/office/drawing/2014/main" id="{DB6E3F00-EC6B-454E-A6B0-871A6079613D}"/>
                </a:ext>
              </a:extLst>
            </p:cNvPr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8383;p108">
              <a:extLst>
                <a:ext uri="{FF2B5EF4-FFF2-40B4-BE49-F238E27FC236}">
                  <a16:creationId xmlns:a16="http://schemas.microsoft.com/office/drawing/2014/main" id="{A61BE342-3F83-4B96-8557-9D9BBBF815B1}"/>
                </a:ext>
              </a:extLst>
            </p:cNvPr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8384;p108">
              <a:extLst>
                <a:ext uri="{FF2B5EF4-FFF2-40B4-BE49-F238E27FC236}">
                  <a16:creationId xmlns:a16="http://schemas.microsoft.com/office/drawing/2014/main" id="{B09FB38C-1A71-47F1-BD4E-C522EA9B5F4E}"/>
                </a:ext>
              </a:extLst>
            </p:cNvPr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8385;p108">
              <a:extLst>
                <a:ext uri="{FF2B5EF4-FFF2-40B4-BE49-F238E27FC236}">
                  <a16:creationId xmlns:a16="http://schemas.microsoft.com/office/drawing/2014/main" id="{507FBD75-3FCE-47A3-9C80-9F93D0A410F7}"/>
                </a:ext>
              </a:extLst>
            </p:cNvPr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8386;p108">
              <a:extLst>
                <a:ext uri="{FF2B5EF4-FFF2-40B4-BE49-F238E27FC236}">
                  <a16:creationId xmlns:a16="http://schemas.microsoft.com/office/drawing/2014/main" id="{775A4667-E4A3-491C-9954-6843C5395CAE}"/>
                </a:ext>
              </a:extLst>
            </p:cNvPr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8387;p108">
              <a:extLst>
                <a:ext uri="{FF2B5EF4-FFF2-40B4-BE49-F238E27FC236}">
                  <a16:creationId xmlns:a16="http://schemas.microsoft.com/office/drawing/2014/main" id="{92DF2F4F-9700-4A62-B367-2A3BD700ADC1}"/>
                </a:ext>
              </a:extLst>
            </p:cNvPr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8388;p108">
              <a:extLst>
                <a:ext uri="{FF2B5EF4-FFF2-40B4-BE49-F238E27FC236}">
                  <a16:creationId xmlns:a16="http://schemas.microsoft.com/office/drawing/2014/main" id="{2F679082-F144-4BF8-914C-6E882EF8C45B}"/>
                </a:ext>
              </a:extLst>
            </p:cNvPr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8389;p108">
              <a:extLst>
                <a:ext uri="{FF2B5EF4-FFF2-40B4-BE49-F238E27FC236}">
                  <a16:creationId xmlns:a16="http://schemas.microsoft.com/office/drawing/2014/main" id="{80BBC5FF-D72E-4DCA-AF52-98C1B4875E55}"/>
                </a:ext>
              </a:extLst>
            </p:cNvPr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8390;p108">
              <a:extLst>
                <a:ext uri="{FF2B5EF4-FFF2-40B4-BE49-F238E27FC236}">
                  <a16:creationId xmlns:a16="http://schemas.microsoft.com/office/drawing/2014/main" id="{3C628A87-9EDB-4C0F-A75C-D5F3ACCE862A}"/>
                </a:ext>
              </a:extLst>
            </p:cNvPr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8391;p108">
              <a:extLst>
                <a:ext uri="{FF2B5EF4-FFF2-40B4-BE49-F238E27FC236}">
                  <a16:creationId xmlns:a16="http://schemas.microsoft.com/office/drawing/2014/main" id="{F143F2E9-B64F-4DBA-BDB1-B95ECC555E8C}"/>
                </a:ext>
              </a:extLst>
            </p:cNvPr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8392;p108">
              <a:extLst>
                <a:ext uri="{FF2B5EF4-FFF2-40B4-BE49-F238E27FC236}">
                  <a16:creationId xmlns:a16="http://schemas.microsoft.com/office/drawing/2014/main" id="{873470E0-8B7C-45CE-A0E9-A82E7CDA38D8}"/>
                </a:ext>
              </a:extLst>
            </p:cNvPr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8393;p108">
              <a:extLst>
                <a:ext uri="{FF2B5EF4-FFF2-40B4-BE49-F238E27FC236}">
                  <a16:creationId xmlns:a16="http://schemas.microsoft.com/office/drawing/2014/main" id="{79C1FE64-C597-486C-8C00-6874922BD386}"/>
                </a:ext>
              </a:extLst>
            </p:cNvPr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8394;p108">
              <a:extLst>
                <a:ext uri="{FF2B5EF4-FFF2-40B4-BE49-F238E27FC236}">
                  <a16:creationId xmlns:a16="http://schemas.microsoft.com/office/drawing/2014/main" id="{B7CCE754-91F8-4332-913E-0C0F91EBFCB2}"/>
                </a:ext>
              </a:extLst>
            </p:cNvPr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8395;p108">
              <a:extLst>
                <a:ext uri="{FF2B5EF4-FFF2-40B4-BE49-F238E27FC236}">
                  <a16:creationId xmlns:a16="http://schemas.microsoft.com/office/drawing/2014/main" id="{60D15D1F-15C9-4A29-B6DD-CA7CF6058E69}"/>
                </a:ext>
              </a:extLst>
            </p:cNvPr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8396;p108">
              <a:extLst>
                <a:ext uri="{FF2B5EF4-FFF2-40B4-BE49-F238E27FC236}">
                  <a16:creationId xmlns:a16="http://schemas.microsoft.com/office/drawing/2014/main" id="{6F6D7520-4E48-4A32-8F08-C51020884588}"/>
                </a:ext>
              </a:extLst>
            </p:cNvPr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8397;p108">
              <a:extLst>
                <a:ext uri="{FF2B5EF4-FFF2-40B4-BE49-F238E27FC236}">
                  <a16:creationId xmlns:a16="http://schemas.microsoft.com/office/drawing/2014/main" id="{D3B8E5B7-11DA-4CED-B743-227CA6D4FFA9}"/>
                </a:ext>
              </a:extLst>
            </p:cNvPr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8398;p108">
              <a:extLst>
                <a:ext uri="{FF2B5EF4-FFF2-40B4-BE49-F238E27FC236}">
                  <a16:creationId xmlns:a16="http://schemas.microsoft.com/office/drawing/2014/main" id="{F63C0415-A8A2-4675-9E60-BDC71C064662}"/>
                </a:ext>
              </a:extLst>
            </p:cNvPr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8399;p108">
              <a:extLst>
                <a:ext uri="{FF2B5EF4-FFF2-40B4-BE49-F238E27FC236}">
                  <a16:creationId xmlns:a16="http://schemas.microsoft.com/office/drawing/2014/main" id="{8A0A5892-740E-45C8-B800-C5668A61E078}"/>
                </a:ext>
              </a:extLst>
            </p:cNvPr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8400;p108">
              <a:extLst>
                <a:ext uri="{FF2B5EF4-FFF2-40B4-BE49-F238E27FC236}">
                  <a16:creationId xmlns:a16="http://schemas.microsoft.com/office/drawing/2014/main" id="{BDB1666D-2485-42B3-A7B8-0BF30A7CE95C}"/>
                </a:ext>
              </a:extLst>
            </p:cNvPr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8401;p108">
              <a:extLst>
                <a:ext uri="{FF2B5EF4-FFF2-40B4-BE49-F238E27FC236}">
                  <a16:creationId xmlns:a16="http://schemas.microsoft.com/office/drawing/2014/main" id="{5021190A-7FB4-46E2-9E1D-A0435A287BE3}"/>
                </a:ext>
              </a:extLst>
            </p:cNvPr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8402;p108">
              <a:extLst>
                <a:ext uri="{FF2B5EF4-FFF2-40B4-BE49-F238E27FC236}">
                  <a16:creationId xmlns:a16="http://schemas.microsoft.com/office/drawing/2014/main" id="{9B167966-3BEF-4846-984E-8F99602F7AA8}"/>
                </a:ext>
              </a:extLst>
            </p:cNvPr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8403;p108">
              <a:extLst>
                <a:ext uri="{FF2B5EF4-FFF2-40B4-BE49-F238E27FC236}">
                  <a16:creationId xmlns:a16="http://schemas.microsoft.com/office/drawing/2014/main" id="{5201AA77-69B8-4744-BACF-440AAC4E8F7E}"/>
                </a:ext>
              </a:extLst>
            </p:cNvPr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8404;p108">
              <a:extLst>
                <a:ext uri="{FF2B5EF4-FFF2-40B4-BE49-F238E27FC236}">
                  <a16:creationId xmlns:a16="http://schemas.microsoft.com/office/drawing/2014/main" id="{0DF285BB-CA54-4303-9891-1981588B85D6}"/>
                </a:ext>
              </a:extLst>
            </p:cNvPr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8405;p108">
              <a:extLst>
                <a:ext uri="{FF2B5EF4-FFF2-40B4-BE49-F238E27FC236}">
                  <a16:creationId xmlns:a16="http://schemas.microsoft.com/office/drawing/2014/main" id="{35C6AFDE-AE3F-47F6-8D10-1A8032CA1264}"/>
                </a:ext>
              </a:extLst>
            </p:cNvPr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8406;p108">
              <a:extLst>
                <a:ext uri="{FF2B5EF4-FFF2-40B4-BE49-F238E27FC236}">
                  <a16:creationId xmlns:a16="http://schemas.microsoft.com/office/drawing/2014/main" id="{4D16FAEE-0384-4C5F-8E6D-5D7CF976E0D6}"/>
                </a:ext>
              </a:extLst>
            </p:cNvPr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8407;p108">
              <a:extLst>
                <a:ext uri="{FF2B5EF4-FFF2-40B4-BE49-F238E27FC236}">
                  <a16:creationId xmlns:a16="http://schemas.microsoft.com/office/drawing/2014/main" id="{B0D1BD74-B05A-4FEB-AEB1-E7521267577C}"/>
                </a:ext>
              </a:extLst>
            </p:cNvPr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8408;p108">
              <a:extLst>
                <a:ext uri="{FF2B5EF4-FFF2-40B4-BE49-F238E27FC236}">
                  <a16:creationId xmlns:a16="http://schemas.microsoft.com/office/drawing/2014/main" id="{BFBA6535-B6AB-4C12-BA13-6BCD663D83D8}"/>
                </a:ext>
              </a:extLst>
            </p:cNvPr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8409;p108">
              <a:extLst>
                <a:ext uri="{FF2B5EF4-FFF2-40B4-BE49-F238E27FC236}">
                  <a16:creationId xmlns:a16="http://schemas.microsoft.com/office/drawing/2014/main" id="{4249F9FD-654B-4862-ABE1-BB438B82BE42}"/>
                </a:ext>
              </a:extLst>
            </p:cNvPr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8410;p108">
              <a:extLst>
                <a:ext uri="{FF2B5EF4-FFF2-40B4-BE49-F238E27FC236}">
                  <a16:creationId xmlns:a16="http://schemas.microsoft.com/office/drawing/2014/main" id="{12CBD83D-77CF-42BB-AA42-E0C20F839971}"/>
                </a:ext>
              </a:extLst>
            </p:cNvPr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8411;p108">
              <a:extLst>
                <a:ext uri="{FF2B5EF4-FFF2-40B4-BE49-F238E27FC236}">
                  <a16:creationId xmlns:a16="http://schemas.microsoft.com/office/drawing/2014/main" id="{EF92EF63-483D-4B36-AE5B-CC80FE5536BF}"/>
                </a:ext>
              </a:extLst>
            </p:cNvPr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8412;p108">
              <a:extLst>
                <a:ext uri="{FF2B5EF4-FFF2-40B4-BE49-F238E27FC236}">
                  <a16:creationId xmlns:a16="http://schemas.microsoft.com/office/drawing/2014/main" id="{0F87EB73-1FDC-4B8E-B34C-A27E4200AC0B}"/>
                </a:ext>
              </a:extLst>
            </p:cNvPr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8413;p108">
              <a:extLst>
                <a:ext uri="{FF2B5EF4-FFF2-40B4-BE49-F238E27FC236}">
                  <a16:creationId xmlns:a16="http://schemas.microsoft.com/office/drawing/2014/main" id="{E6A43880-C06E-4407-A4F6-87BB015B8473}"/>
                </a:ext>
              </a:extLst>
            </p:cNvPr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8414;p108">
              <a:extLst>
                <a:ext uri="{FF2B5EF4-FFF2-40B4-BE49-F238E27FC236}">
                  <a16:creationId xmlns:a16="http://schemas.microsoft.com/office/drawing/2014/main" id="{37B183B8-AC91-4D22-BD32-E298790E7DA4}"/>
                </a:ext>
              </a:extLst>
            </p:cNvPr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8415;p108">
              <a:extLst>
                <a:ext uri="{FF2B5EF4-FFF2-40B4-BE49-F238E27FC236}">
                  <a16:creationId xmlns:a16="http://schemas.microsoft.com/office/drawing/2014/main" id="{0E93A779-9B01-4C2C-AEF9-0C23E7036766}"/>
                </a:ext>
              </a:extLst>
            </p:cNvPr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8416;p108">
              <a:extLst>
                <a:ext uri="{FF2B5EF4-FFF2-40B4-BE49-F238E27FC236}">
                  <a16:creationId xmlns:a16="http://schemas.microsoft.com/office/drawing/2014/main" id="{9402684B-9600-47A7-AA60-5E2EDFCCE16A}"/>
                </a:ext>
              </a:extLst>
            </p:cNvPr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8417;p108">
              <a:extLst>
                <a:ext uri="{FF2B5EF4-FFF2-40B4-BE49-F238E27FC236}">
                  <a16:creationId xmlns:a16="http://schemas.microsoft.com/office/drawing/2014/main" id="{10868EAD-4B79-4A92-8B42-C7B1368CCF5B}"/>
                </a:ext>
              </a:extLst>
            </p:cNvPr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8418;p108">
              <a:extLst>
                <a:ext uri="{FF2B5EF4-FFF2-40B4-BE49-F238E27FC236}">
                  <a16:creationId xmlns:a16="http://schemas.microsoft.com/office/drawing/2014/main" id="{9556C6B7-8F19-4E4E-8B4D-CC0393F9FCE8}"/>
                </a:ext>
              </a:extLst>
            </p:cNvPr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8419;p108">
              <a:extLst>
                <a:ext uri="{FF2B5EF4-FFF2-40B4-BE49-F238E27FC236}">
                  <a16:creationId xmlns:a16="http://schemas.microsoft.com/office/drawing/2014/main" id="{D7378E5B-3EEF-4F5A-B32A-E61AC0E07CBE}"/>
                </a:ext>
              </a:extLst>
            </p:cNvPr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8420;p108">
              <a:extLst>
                <a:ext uri="{FF2B5EF4-FFF2-40B4-BE49-F238E27FC236}">
                  <a16:creationId xmlns:a16="http://schemas.microsoft.com/office/drawing/2014/main" id="{D9BD7F3A-03E5-4692-BECD-92F2E70EBDC3}"/>
                </a:ext>
              </a:extLst>
            </p:cNvPr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" name="Google Shape;8333;p108">
            <a:extLst>
              <a:ext uri="{FF2B5EF4-FFF2-40B4-BE49-F238E27FC236}">
                <a16:creationId xmlns:a16="http://schemas.microsoft.com/office/drawing/2014/main" id="{04A4F02C-1A4B-4A1D-B55B-DBA7140B07DE}"/>
              </a:ext>
            </a:extLst>
          </p:cNvPr>
          <p:cNvGrpSpPr/>
          <p:nvPr/>
        </p:nvGrpSpPr>
        <p:grpSpPr>
          <a:xfrm rot="12058662" flipH="1">
            <a:off x="4605017" y="1627922"/>
            <a:ext cx="1232374" cy="2132650"/>
            <a:chOff x="1292750" y="2594800"/>
            <a:chExt cx="1722100" cy="2646925"/>
          </a:xfrm>
        </p:grpSpPr>
        <p:sp>
          <p:nvSpPr>
            <p:cNvPr id="176" name="Google Shape;8334;p108">
              <a:extLst>
                <a:ext uri="{FF2B5EF4-FFF2-40B4-BE49-F238E27FC236}">
                  <a16:creationId xmlns:a16="http://schemas.microsoft.com/office/drawing/2014/main" id="{D4B53759-5084-4BB0-BA72-2F3FB354D1DD}"/>
                </a:ext>
              </a:extLst>
            </p:cNvPr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8335;p108">
              <a:extLst>
                <a:ext uri="{FF2B5EF4-FFF2-40B4-BE49-F238E27FC236}">
                  <a16:creationId xmlns:a16="http://schemas.microsoft.com/office/drawing/2014/main" id="{6EA2D582-0073-4DEC-BD45-B2706D3E2D61}"/>
                </a:ext>
              </a:extLst>
            </p:cNvPr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8336;p108">
              <a:extLst>
                <a:ext uri="{FF2B5EF4-FFF2-40B4-BE49-F238E27FC236}">
                  <a16:creationId xmlns:a16="http://schemas.microsoft.com/office/drawing/2014/main" id="{A9C1FED1-20E7-44BE-9606-409BDCA70AB2}"/>
                </a:ext>
              </a:extLst>
            </p:cNvPr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8337;p108">
              <a:extLst>
                <a:ext uri="{FF2B5EF4-FFF2-40B4-BE49-F238E27FC236}">
                  <a16:creationId xmlns:a16="http://schemas.microsoft.com/office/drawing/2014/main" id="{1EC05301-35AC-41F7-9F90-A32DADC23516}"/>
                </a:ext>
              </a:extLst>
            </p:cNvPr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8338;p108">
              <a:extLst>
                <a:ext uri="{FF2B5EF4-FFF2-40B4-BE49-F238E27FC236}">
                  <a16:creationId xmlns:a16="http://schemas.microsoft.com/office/drawing/2014/main" id="{579D9B84-9C93-4BE2-8AEE-9A4610B98371}"/>
                </a:ext>
              </a:extLst>
            </p:cNvPr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8339;p108">
              <a:extLst>
                <a:ext uri="{FF2B5EF4-FFF2-40B4-BE49-F238E27FC236}">
                  <a16:creationId xmlns:a16="http://schemas.microsoft.com/office/drawing/2014/main" id="{EF0C6406-D92B-4F01-88AB-3EDFDC591BA7}"/>
                </a:ext>
              </a:extLst>
            </p:cNvPr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8340;p108">
              <a:extLst>
                <a:ext uri="{FF2B5EF4-FFF2-40B4-BE49-F238E27FC236}">
                  <a16:creationId xmlns:a16="http://schemas.microsoft.com/office/drawing/2014/main" id="{F5CB3083-853E-40BC-8BCC-C1D10BA3D949}"/>
                </a:ext>
              </a:extLst>
            </p:cNvPr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8341;p108">
              <a:extLst>
                <a:ext uri="{FF2B5EF4-FFF2-40B4-BE49-F238E27FC236}">
                  <a16:creationId xmlns:a16="http://schemas.microsoft.com/office/drawing/2014/main" id="{62001964-E26A-44A9-AE86-A7D061E9ED9B}"/>
                </a:ext>
              </a:extLst>
            </p:cNvPr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8342;p108">
              <a:extLst>
                <a:ext uri="{FF2B5EF4-FFF2-40B4-BE49-F238E27FC236}">
                  <a16:creationId xmlns:a16="http://schemas.microsoft.com/office/drawing/2014/main" id="{EBA856F4-82CE-495F-8953-C81EEDF4A7D1}"/>
                </a:ext>
              </a:extLst>
            </p:cNvPr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8343;p108">
              <a:extLst>
                <a:ext uri="{FF2B5EF4-FFF2-40B4-BE49-F238E27FC236}">
                  <a16:creationId xmlns:a16="http://schemas.microsoft.com/office/drawing/2014/main" id="{501B3072-CCC0-4856-9526-5D56878BDBA7}"/>
                </a:ext>
              </a:extLst>
            </p:cNvPr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8344;p108">
              <a:extLst>
                <a:ext uri="{FF2B5EF4-FFF2-40B4-BE49-F238E27FC236}">
                  <a16:creationId xmlns:a16="http://schemas.microsoft.com/office/drawing/2014/main" id="{06CBBAA4-03A2-46AC-AC38-E00AC3ECDD37}"/>
                </a:ext>
              </a:extLst>
            </p:cNvPr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8345;p108">
              <a:extLst>
                <a:ext uri="{FF2B5EF4-FFF2-40B4-BE49-F238E27FC236}">
                  <a16:creationId xmlns:a16="http://schemas.microsoft.com/office/drawing/2014/main" id="{E6CF0AE2-8BC9-4D0C-8DFD-017651F6113D}"/>
                </a:ext>
              </a:extLst>
            </p:cNvPr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8346;p108">
              <a:extLst>
                <a:ext uri="{FF2B5EF4-FFF2-40B4-BE49-F238E27FC236}">
                  <a16:creationId xmlns:a16="http://schemas.microsoft.com/office/drawing/2014/main" id="{69371D4A-6393-4B61-AA2C-40359E5F59B5}"/>
                </a:ext>
              </a:extLst>
            </p:cNvPr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8347;p108">
              <a:extLst>
                <a:ext uri="{FF2B5EF4-FFF2-40B4-BE49-F238E27FC236}">
                  <a16:creationId xmlns:a16="http://schemas.microsoft.com/office/drawing/2014/main" id="{7A6DA888-7371-4171-8701-C91CC0F3446C}"/>
                </a:ext>
              </a:extLst>
            </p:cNvPr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8348;p108">
              <a:extLst>
                <a:ext uri="{FF2B5EF4-FFF2-40B4-BE49-F238E27FC236}">
                  <a16:creationId xmlns:a16="http://schemas.microsoft.com/office/drawing/2014/main" id="{CFADBEB4-AB55-4059-A6F0-5EC16471375A}"/>
                </a:ext>
              </a:extLst>
            </p:cNvPr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8349;p108">
              <a:extLst>
                <a:ext uri="{FF2B5EF4-FFF2-40B4-BE49-F238E27FC236}">
                  <a16:creationId xmlns:a16="http://schemas.microsoft.com/office/drawing/2014/main" id="{7EEBA34C-C92A-4B17-82F4-2062E74C945C}"/>
                </a:ext>
              </a:extLst>
            </p:cNvPr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8350;p108">
              <a:extLst>
                <a:ext uri="{FF2B5EF4-FFF2-40B4-BE49-F238E27FC236}">
                  <a16:creationId xmlns:a16="http://schemas.microsoft.com/office/drawing/2014/main" id="{9C5F9EBC-99B9-4C94-9C16-3433FB7DE86B}"/>
                </a:ext>
              </a:extLst>
            </p:cNvPr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8351;p108">
              <a:extLst>
                <a:ext uri="{FF2B5EF4-FFF2-40B4-BE49-F238E27FC236}">
                  <a16:creationId xmlns:a16="http://schemas.microsoft.com/office/drawing/2014/main" id="{82B14E32-7625-40DA-A443-6EDE863162C1}"/>
                </a:ext>
              </a:extLst>
            </p:cNvPr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8352;p108">
              <a:extLst>
                <a:ext uri="{FF2B5EF4-FFF2-40B4-BE49-F238E27FC236}">
                  <a16:creationId xmlns:a16="http://schemas.microsoft.com/office/drawing/2014/main" id="{7DEDBA78-3F91-4679-B415-F1E4720AD8AC}"/>
                </a:ext>
              </a:extLst>
            </p:cNvPr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8353;p108">
              <a:extLst>
                <a:ext uri="{FF2B5EF4-FFF2-40B4-BE49-F238E27FC236}">
                  <a16:creationId xmlns:a16="http://schemas.microsoft.com/office/drawing/2014/main" id="{B89487D6-849A-48D5-9149-79576B0992E2}"/>
                </a:ext>
              </a:extLst>
            </p:cNvPr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8354;p108">
              <a:extLst>
                <a:ext uri="{FF2B5EF4-FFF2-40B4-BE49-F238E27FC236}">
                  <a16:creationId xmlns:a16="http://schemas.microsoft.com/office/drawing/2014/main" id="{AFAFABF2-B3C7-4076-A5E9-E6CFE469AB40}"/>
                </a:ext>
              </a:extLst>
            </p:cNvPr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8355;p108">
              <a:extLst>
                <a:ext uri="{FF2B5EF4-FFF2-40B4-BE49-F238E27FC236}">
                  <a16:creationId xmlns:a16="http://schemas.microsoft.com/office/drawing/2014/main" id="{D4B70343-10BF-4B0E-82B3-BAE94718DD9B}"/>
                </a:ext>
              </a:extLst>
            </p:cNvPr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8356;p108">
              <a:extLst>
                <a:ext uri="{FF2B5EF4-FFF2-40B4-BE49-F238E27FC236}">
                  <a16:creationId xmlns:a16="http://schemas.microsoft.com/office/drawing/2014/main" id="{09F1410A-5EC6-4FA1-9380-42A6875AA901}"/>
                </a:ext>
              </a:extLst>
            </p:cNvPr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8357;p108">
              <a:extLst>
                <a:ext uri="{FF2B5EF4-FFF2-40B4-BE49-F238E27FC236}">
                  <a16:creationId xmlns:a16="http://schemas.microsoft.com/office/drawing/2014/main" id="{7DB4CC60-B951-4E18-8685-E7494FFE80AB}"/>
                </a:ext>
              </a:extLst>
            </p:cNvPr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8358;p108">
              <a:extLst>
                <a:ext uri="{FF2B5EF4-FFF2-40B4-BE49-F238E27FC236}">
                  <a16:creationId xmlns:a16="http://schemas.microsoft.com/office/drawing/2014/main" id="{C4B13ADD-103D-447A-871E-E26ADD1E2E1A}"/>
                </a:ext>
              </a:extLst>
            </p:cNvPr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8359;p108">
              <a:extLst>
                <a:ext uri="{FF2B5EF4-FFF2-40B4-BE49-F238E27FC236}">
                  <a16:creationId xmlns:a16="http://schemas.microsoft.com/office/drawing/2014/main" id="{B93606DA-E78F-4046-86CA-54466B4540C3}"/>
                </a:ext>
              </a:extLst>
            </p:cNvPr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8360;p108">
              <a:extLst>
                <a:ext uri="{FF2B5EF4-FFF2-40B4-BE49-F238E27FC236}">
                  <a16:creationId xmlns:a16="http://schemas.microsoft.com/office/drawing/2014/main" id="{23A076A1-1BA2-480D-A0A0-C0F8CCC05A63}"/>
                </a:ext>
              </a:extLst>
            </p:cNvPr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8361;p108">
              <a:extLst>
                <a:ext uri="{FF2B5EF4-FFF2-40B4-BE49-F238E27FC236}">
                  <a16:creationId xmlns:a16="http://schemas.microsoft.com/office/drawing/2014/main" id="{67EA9B79-D49A-4BFD-AF77-6A9D10534585}"/>
                </a:ext>
              </a:extLst>
            </p:cNvPr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8362;p108">
              <a:extLst>
                <a:ext uri="{FF2B5EF4-FFF2-40B4-BE49-F238E27FC236}">
                  <a16:creationId xmlns:a16="http://schemas.microsoft.com/office/drawing/2014/main" id="{6E278D3E-0FF6-4BF7-B500-870A5C8D4380}"/>
                </a:ext>
              </a:extLst>
            </p:cNvPr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8363;p108">
              <a:extLst>
                <a:ext uri="{FF2B5EF4-FFF2-40B4-BE49-F238E27FC236}">
                  <a16:creationId xmlns:a16="http://schemas.microsoft.com/office/drawing/2014/main" id="{94214268-1FFF-467E-874C-83FC24697E06}"/>
                </a:ext>
              </a:extLst>
            </p:cNvPr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8364;p108">
              <a:extLst>
                <a:ext uri="{FF2B5EF4-FFF2-40B4-BE49-F238E27FC236}">
                  <a16:creationId xmlns:a16="http://schemas.microsoft.com/office/drawing/2014/main" id="{27DA0033-BB44-4958-9C75-4E8A4A0467AA}"/>
                </a:ext>
              </a:extLst>
            </p:cNvPr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8365;p108">
              <a:extLst>
                <a:ext uri="{FF2B5EF4-FFF2-40B4-BE49-F238E27FC236}">
                  <a16:creationId xmlns:a16="http://schemas.microsoft.com/office/drawing/2014/main" id="{DB8EDA4E-835B-4B73-AAFC-B467B36E4B2B}"/>
                </a:ext>
              </a:extLst>
            </p:cNvPr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8366;p108">
              <a:extLst>
                <a:ext uri="{FF2B5EF4-FFF2-40B4-BE49-F238E27FC236}">
                  <a16:creationId xmlns:a16="http://schemas.microsoft.com/office/drawing/2014/main" id="{0695046F-C167-47E8-A4D2-D684293E5705}"/>
                </a:ext>
              </a:extLst>
            </p:cNvPr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8367;p108">
              <a:extLst>
                <a:ext uri="{FF2B5EF4-FFF2-40B4-BE49-F238E27FC236}">
                  <a16:creationId xmlns:a16="http://schemas.microsoft.com/office/drawing/2014/main" id="{305A088A-794F-412C-843C-0D924BF214B2}"/>
                </a:ext>
              </a:extLst>
            </p:cNvPr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8368;p108">
              <a:extLst>
                <a:ext uri="{FF2B5EF4-FFF2-40B4-BE49-F238E27FC236}">
                  <a16:creationId xmlns:a16="http://schemas.microsoft.com/office/drawing/2014/main" id="{F55CFD4E-3898-443B-B475-3E78F4A405F4}"/>
                </a:ext>
              </a:extLst>
            </p:cNvPr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8369;p108">
              <a:extLst>
                <a:ext uri="{FF2B5EF4-FFF2-40B4-BE49-F238E27FC236}">
                  <a16:creationId xmlns:a16="http://schemas.microsoft.com/office/drawing/2014/main" id="{0F644E17-4ADC-4093-8EFD-102E383CC82E}"/>
                </a:ext>
              </a:extLst>
            </p:cNvPr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8370;p108">
              <a:extLst>
                <a:ext uri="{FF2B5EF4-FFF2-40B4-BE49-F238E27FC236}">
                  <a16:creationId xmlns:a16="http://schemas.microsoft.com/office/drawing/2014/main" id="{99F9DD73-1612-40BE-805C-6794FAA88CFC}"/>
                </a:ext>
              </a:extLst>
            </p:cNvPr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8371;p108">
              <a:extLst>
                <a:ext uri="{FF2B5EF4-FFF2-40B4-BE49-F238E27FC236}">
                  <a16:creationId xmlns:a16="http://schemas.microsoft.com/office/drawing/2014/main" id="{A4D026DD-827D-4E3B-9868-9E0088A3089B}"/>
                </a:ext>
              </a:extLst>
            </p:cNvPr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8372;p108">
              <a:extLst>
                <a:ext uri="{FF2B5EF4-FFF2-40B4-BE49-F238E27FC236}">
                  <a16:creationId xmlns:a16="http://schemas.microsoft.com/office/drawing/2014/main" id="{21E57AC4-0D70-4F00-B90C-8CE0E9AD99C9}"/>
                </a:ext>
              </a:extLst>
            </p:cNvPr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8373;p108">
              <a:extLst>
                <a:ext uri="{FF2B5EF4-FFF2-40B4-BE49-F238E27FC236}">
                  <a16:creationId xmlns:a16="http://schemas.microsoft.com/office/drawing/2014/main" id="{C7C77764-FD58-4583-95F2-5B1B93D14DE8}"/>
                </a:ext>
              </a:extLst>
            </p:cNvPr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8374;p108">
              <a:extLst>
                <a:ext uri="{FF2B5EF4-FFF2-40B4-BE49-F238E27FC236}">
                  <a16:creationId xmlns:a16="http://schemas.microsoft.com/office/drawing/2014/main" id="{DBA0A4E8-D519-4816-A5E6-5EBD56D8A606}"/>
                </a:ext>
              </a:extLst>
            </p:cNvPr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8375;p108">
              <a:extLst>
                <a:ext uri="{FF2B5EF4-FFF2-40B4-BE49-F238E27FC236}">
                  <a16:creationId xmlns:a16="http://schemas.microsoft.com/office/drawing/2014/main" id="{5C7E1C8A-D84B-453F-9FB6-8B99051E21F0}"/>
                </a:ext>
              </a:extLst>
            </p:cNvPr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8376;p108">
              <a:extLst>
                <a:ext uri="{FF2B5EF4-FFF2-40B4-BE49-F238E27FC236}">
                  <a16:creationId xmlns:a16="http://schemas.microsoft.com/office/drawing/2014/main" id="{59EEA7FB-7312-4FC9-9A7E-07D267758E12}"/>
                </a:ext>
              </a:extLst>
            </p:cNvPr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8377;p108">
              <a:extLst>
                <a:ext uri="{FF2B5EF4-FFF2-40B4-BE49-F238E27FC236}">
                  <a16:creationId xmlns:a16="http://schemas.microsoft.com/office/drawing/2014/main" id="{350A810D-8796-4A39-902D-EA4C24164D3C}"/>
                </a:ext>
              </a:extLst>
            </p:cNvPr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8378;p108">
              <a:extLst>
                <a:ext uri="{FF2B5EF4-FFF2-40B4-BE49-F238E27FC236}">
                  <a16:creationId xmlns:a16="http://schemas.microsoft.com/office/drawing/2014/main" id="{91F396F8-BD22-4781-9EF1-B456ACCFDB10}"/>
                </a:ext>
              </a:extLst>
            </p:cNvPr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8379;p108">
              <a:extLst>
                <a:ext uri="{FF2B5EF4-FFF2-40B4-BE49-F238E27FC236}">
                  <a16:creationId xmlns:a16="http://schemas.microsoft.com/office/drawing/2014/main" id="{088F08BD-6D17-4A5A-9123-83448F37AFEF}"/>
                </a:ext>
              </a:extLst>
            </p:cNvPr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8380;p108">
              <a:extLst>
                <a:ext uri="{FF2B5EF4-FFF2-40B4-BE49-F238E27FC236}">
                  <a16:creationId xmlns:a16="http://schemas.microsoft.com/office/drawing/2014/main" id="{9E473FC0-828E-440F-8A09-714BC3E128C1}"/>
                </a:ext>
              </a:extLst>
            </p:cNvPr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8381;p108">
              <a:extLst>
                <a:ext uri="{FF2B5EF4-FFF2-40B4-BE49-F238E27FC236}">
                  <a16:creationId xmlns:a16="http://schemas.microsoft.com/office/drawing/2014/main" id="{D7C5AFCD-51F7-4445-BED7-ACC733C119FF}"/>
                </a:ext>
              </a:extLst>
            </p:cNvPr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8382;p108">
              <a:extLst>
                <a:ext uri="{FF2B5EF4-FFF2-40B4-BE49-F238E27FC236}">
                  <a16:creationId xmlns:a16="http://schemas.microsoft.com/office/drawing/2014/main" id="{4C425319-3A8D-48E3-9B91-896378A0E236}"/>
                </a:ext>
              </a:extLst>
            </p:cNvPr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8383;p108">
              <a:extLst>
                <a:ext uri="{FF2B5EF4-FFF2-40B4-BE49-F238E27FC236}">
                  <a16:creationId xmlns:a16="http://schemas.microsoft.com/office/drawing/2014/main" id="{000CF542-3A0B-4C58-935D-71922425123E}"/>
                </a:ext>
              </a:extLst>
            </p:cNvPr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8384;p108">
              <a:extLst>
                <a:ext uri="{FF2B5EF4-FFF2-40B4-BE49-F238E27FC236}">
                  <a16:creationId xmlns:a16="http://schemas.microsoft.com/office/drawing/2014/main" id="{CFDB1841-3139-4754-9C40-9F9C0695682B}"/>
                </a:ext>
              </a:extLst>
            </p:cNvPr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8385;p108">
              <a:extLst>
                <a:ext uri="{FF2B5EF4-FFF2-40B4-BE49-F238E27FC236}">
                  <a16:creationId xmlns:a16="http://schemas.microsoft.com/office/drawing/2014/main" id="{AEC2C234-F0B4-4C50-A168-5D419C730BD6}"/>
                </a:ext>
              </a:extLst>
            </p:cNvPr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8386;p108">
              <a:extLst>
                <a:ext uri="{FF2B5EF4-FFF2-40B4-BE49-F238E27FC236}">
                  <a16:creationId xmlns:a16="http://schemas.microsoft.com/office/drawing/2014/main" id="{19C10CE3-529D-41D7-8B23-007EEDEA3864}"/>
                </a:ext>
              </a:extLst>
            </p:cNvPr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8387;p108">
              <a:extLst>
                <a:ext uri="{FF2B5EF4-FFF2-40B4-BE49-F238E27FC236}">
                  <a16:creationId xmlns:a16="http://schemas.microsoft.com/office/drawing/2014/main" id="{55861188-178D-4C77-9CCD-90E308EDE322}"/>
                </a:ext>
              </a:extLst>
            </p:cNvPr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8388;p108">
              <a:extLst>
                <a:ext uri="{FF2B5EF4-FFF2-40B4-BE49-F238E27FC236}">
                  <a16:creationId xmlns:a16="http://schemas.microsoft.com/office/drawing/2014/main" id="{F859F209-AEC5-476D-A4CA-2E5DE6272B29}"/>
                </a:ext>
              </a:extLst>
            </p:cNvPr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8389;p108">
              <a:extLst>
                <a:ext uri="{FF2B5EF4-FFF2-40B4-BE49-F238E27FC236}">
                  <a16:creationId xmlns:a16="http://schemas.microsoft.com/office/drawing/2014/main" id="{F862463E-D43C-4EF6-BB70-4DB7E7F829E4}"/>
                </a:ext>
              </a:extLst>
            </p:cNvPr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8390;p108">
              <a:extLst>
                <a:ext uri="{FF2B5EF4-FFF2-40B4-BE49-F238E27FC236}">
                  <a16:creationId xmlns:a16="http://schemas.microsoft.com/office/drawing/2014/main" id="{3B00EE84-C266-4D3C-91E8-E340B7727048}"/>
                </a:ext>
              </a:extLst>
            </p:cNvPr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8391;p108">
              <a:extLst>
                <a:ext uri="{FF2B5EF4-FFF2-40B4-BE49-F238E27FC236}">
                  <a16:creationId xmlns:a16="http://schemas.microsoft.com/office/drawing/2014/main" id="{EACD0435-A299-46C1-91B7-1840AE1AE1A1}"/>
                </a:ext>
              </a:extLst>
            </p:cNvPr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8392;p108">
              <a:extLst>
                <a:ext uri="{FF2B5EF4-FFF2-40B4-BE49-F238E27FC236}">
                  <a16:creationId xmlns:a16="http://schemas.microsoft.com/office/drawing/2014/main" id="{604507FA-A73B-4F0D-9E67-42AE16C37E4D}"/>
                </a:ext>
              </a:extLst>
            </p:cNvPr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8393;p108">
              <a:extLst>
                <a:ext uri="{FF2B5EF4-FFF2-40B4-BE49-F238E27FC236}">
                  <a16:creationId xmlns:a16="http://schemas.microsoft.com/office/drawing/2014/main" id="{BAB481A4-DCCF-47EB-A62F-4132B9AB87FA}"/>
                </a:ext>
              </a:extLst>
            </p:cNvPr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8394;p108">
              <a:extLst>
                <a:ext uri="{FF2B5EF4-FFF2-40B4-BE49-F238E27FC236}">
                  <a16:creationId xmlns:a16="http://schemas.microsoft.com/office/drawing/2014/main" id="{DDE5A72C-554F-43E0-8901-99AF860AFB55}"/>
                </a:ext>
              </a:extLst>
            </p:cNvPr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8395;p108">
              <a:extLst>
                <a:ext uri="{FF2B5EF4-FFF2-40B4-BE49-F238E27FC236}">
                  <a16:creationId xmlns:a16="http://schemas.microsoft.com/office/drawing/2014/main" id="{289AC4FC-4500-4FD1-A94C-4CAFE76E4423}"/>
                </a:ext>
              </a:extLst>
            </p:cNvPr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8396;p108">
              <a:extLst>
                <a:ext uri="{FF2B5EF4-FFF2-40B4-BE49-F238E27FC236}">
                  <a16:creationId xmlns:a16="http://schemas.microsoft.com/office/drawing/2014/main" id="{494EDF96-A316-4698-9FFC-7C927C601CC8}"/>
                </a:ext>
              </a:extLst>
            </p:cNvPr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8397;p108">
              <a:extLst>
                <a:ext uri="{FF2B5EF4-FFF2-40B4-BE49-F238E27FC236}">
                  <a16:creationId xmlns:a16="http://schemas.microsoft.com/office/drawing/2014/main" id="{697DA675-CC4D-45DF-8C77-49F0AC480548}"/>
                </a:ext>
              </a:extLst>
            </p:cNvPr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8398;p108">
              <a:extLst>
                <a:ext uri="{FF2B5EF4-FFF2-40B4-BE49-F238E27FC236}">
                  <a16:creationId xmlns:a16="http://schemas.microsoft.com/office/drawing/2014/main" id="{9FFEDCC7-DDDC-4FC3-8247-62E30EE9C3DC}"/>
                </a:ext>
              </a:extLst>
            </p:cNvPr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8399;p108">
              <a:extLst>
                <a:ext uri="{FF2B5EF4-FFF2-40B4-BE49-F238E27FC236}">
                  <a16:creationId xmlns:a16="http://schemas.microsoft.com/office/drawing/2014/main" id="{7BA6C9A9-E964-4FDC-883B-F361667E7905}"/>
                </a:ext>
              </a:extLst>
            </p:cNvPr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8400;p108">
              <a:extLst>
                <a:ext uri="{FF2B5EF4-FFF2-40B4-BE49-F238E27FC236}">
                  <a16:creationId xmlns:a16="http://schemas.microsoft.com/office/drawing/2014/main" id="{F99295AB-8D2F-47C8-98E3-77B68A68EB72}"/>
                </a:ext>
              </a:extLst>
            </p:cNvPr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8401;p108">
              <a:extLst>
                <a:ext uri="{FF2B5EF4-FFF2-40B4-BE49-F238E27FC236}">
                  <a16:creationId xmlns:a16="http://schemas.microsoft.com/office/drawing/2014/main" id="{2D410CC0-4D46-4D6A-B3DC-3B9F93C63DC3}"/>
                </a:ext>
              </a:extLst>
            </p:cNvPr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8402;p108">
              <a:extLst>
                <a:ext uri="{FF2B5EF4-FFF2-40B4-BE49-F238E27FC236}">
                  <a16:creationId xmlns:a16="http://schemas.microsoft.com/office/drawing/2014/main" id="{9099DEC9-5693-41E6-96FD-A681150EC6A6}"/>
                </a:ext>
              </a:extLst>
            </p:cNvPr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8403;p108">
              <a:extLst>
                <a:ext uri="{FF2B5EF4-FFF2-40B4-BE49-F238E27FC236}">
                  <a16:creationId xmlns:a16="http://schemas.microsoft.com/office/drawing/2014/main" id="{B4328A63-93D8-46F2-BDF8-C7F851BCC280}"/>
                </a:ext>
              </a:extLst>
            </p:cNvPr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8404;p108">
              <a:extLst>
                <a:ext uri="{FF2B5EF4-FFF2-40B4-BE49-F238E27FC236}">
                  <a16:creationId xmlns:a16="http://schemas.microsoft.com/office/drawing/2014/main" id="{A545A7CF-FD75-4C0A-A517-55799389014D}"/>
                </a:ext>
              </a:extLst>
            </p:cNvPr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8405;p108">
              <a:extLst>
                <a:ext uri="{FF2B5EF4-FFF2-40B4-BE49-F238E27FC236}">
                  <a16:creationId xmlns:a16="http://schemas.microsoft.com/office/drawing/2014/main" id="{44A87E10-7E16-4BC1-9FA7-FC071969C27D}"/>
                </a:ext>
              </a:extLst>
            </p:cNvPr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8406;p108">
              <a:extLst>
                <a:ext uri="{FF2B5EF4-FFF2-40B4-BE49-F238E27FC236}">
                  <a16:creationId xmlns:a16="http://schemas.microsoft.com/office/drawing/2014/main" id="{C05C09AA-9308-4FB4-BF80-5244E687D373}"/>
                </a:ext>
              </a:extLst>
            </p:cNvPr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8407;p108">
              <a:extLst>
                <a:ext uri="{FF2B5EF4-FFF2-40B4-BE49-F238E27FC236}">
                  <a16:creationId xmlns:a16="http://schemas.microsoft.com/office/drawing/2014/main" id="{AD676A74-E028-44D6-9B44-FBE263403E54}"/>
                </a:ext>
              </a:extLst>
            </p:cNvPr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8408;p108">
              <a:extLst>
                <a:ext uri="{FF2B5EF4-FFF2-40B4-BE49-F238E27FC236}">
                  <a16:creationId xmlns:a16="http://schemas.microsoft.com/office/drawing/2014/main" id="{B3C43B96-5082-4D39-A5D5-8BAD3673186C}"/>
                </a:ext>
              </a:extLst>
            </p:cNvPr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8409;p108">
              <a:extLst>
                <a:ext uri="{FF2B5EF4-FFF2-40B4-BE49-F238E27FC236}">
                  <a16:creationId xmlns:a16="http://schemas.microsoft.com/office/drawing/2014/main" id="{A7D29C60-49CD-4292-9BDA-65C0B8B752EC}"/>
                </a:ext>
              </a:extLst>
            </p:cNvPr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8410;p108">
              <a:extLst>
                <a:ext uri="{FF2B5EF4-FFF2-40B4-BE49-F238E27FC236}">
                  <a16:creationId xmlns:a16="http://schemas.microsoft.com/office/drawing/2014/main" id="{1F7CED03-048F-4407-9C85-100A2E7B943A}"/>
                </a:ext>
              </a:extLst>
            </p:cNvPr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8411;p108">
              <a:extLst>
                <a:ext uri="{FF2B5EF4-FFF2-40B4-BE49-F238E27FC236}">
                  <a16:creationId xmlns:a16="http://schemas.microsoft.com/office/drawing/2014/main" id="{460F7292-C718-46A3-AFD5-2E586765A5A0}"/>
                </a:ext>
              </a:extLst>
            </p:cNvPr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8412;p108">
              <a:extLst>
                <a:ext uri="{FF2B5EF4-FFF2-40B4-BE49-F238E27FC236}">
                  <a16:creationId xmlns:a16="http://schemas.microsoft.com/office/drawing/2014/main" id="{ACB75BFF-60F7-4AB6-B503-0754C745F7F9}"/>
                </a:ext>
              </a:extLst>
            </p:cNvPr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8413;p108">
              <a:extLst>
                <a:ext uri="{FF2B5EF4-FFF2-40B4-BE49-F238E27FC236}">
                  <a16:creationId xmlns:a16="http://schemas.microsoft.com/office/drawing/2014/main" id="{0A5A405F-7920-4F6D-B57A-DD4B11D132F2}"/>
                </a:ext>
              </a:extLst>
            </p:cNvPr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8414;p108">
              <a:extLst>
                <a:ext uri="{FF2B5EF4-FFF2-40B4-BE49-F238E27FC236}">
                  <a16:creationId xmlns:a16="http://schemas.microsoft.com/office/drawing/2014/main" id="{314BB2A6-E8B9-4528-B000-565509118CF5}"/>
                </a:ext>
              </a:extLst>
            </p:cNvPr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8415;p108">
              <a:extLst>
                <a:ext uri="{FF2B5EF4-FFF2-40B4-BE49-F238E27FC236}">
                  <a16:creationId xmlns:a16="http://schemas.microsoft.com/office/drawing/2014/main" id="{428416F4-8C8D-42C6-8483-243F67AF0EA8}"/>
                </a:ext>
              </a:extLst>
            </p:cNvPr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8416;p108">
              <a:extLst>
                <a:ext uri="{FF2B5EF4-FFF2-40B4-BE49-F238E27FC236}">
                  <a16:creationId xmlns:a16="http://schemas.microsoft.com/office/drawing/2014/main" id="{4B5CF0D9-BDDD-4280-A80D-A25ADE30E967}"/>
                </a:ext>
              </a:extLst>
            </p:cNvPr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8417;p108">
              <a:extLst>
                <a:ext uri="{FF2B5EF4-FFF2-40B4-BE49-F238E27FC236}">
                  <a16:creationId xmlns:a16="http://schemas.microsoft.com/office/drawing/2014/main" id="{EAF85C57-58FB-4642-9EAB-AE2418F7845B}"/>
                </a:ext>
              </a:extLst>
            </p:cNvPr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8418;p108">
              <a:extLst>
                <a:ext uri="{FF2B5EF4-FFF2-40B4-BE49-F238E27FC236}">
                  <a16:creationId xmlns:a16="http://schemas.microsoft.com/office/drawing/2014/main" id="{E379A842-46D1-4E96-80EE-CDC1F50E75C5}"/>
                </a:ext>
              </a:extLst>
            </p:cNvPr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8419;p108">
              <a:extLst>
                <a:ext uri="{FF2B5EF4-FFF2-40B4-BE49-F238E27FC236}">
                  <a16:creationId xmlns:a16="http://schemas.microsoft.com/office/drawing/2014/main" id="{FCBDA9FB-50FB-403C-B8E9-41E2B0509A0D}"/>
                </a:ext>
              </a:extLst>
            </p:cNvPr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8420;p108">
              <a:extLst>
                <a:ext uri="{FF2B5EF4-FFF2-40B4-BE49-F238E27FC236}">
                  <a16:creationId xmlns:a16="http://schemas.microsoft.com/office/drawing/2014/main" id="{3910237C-8408-4170-BB03-F5848FED1409}"/>
                </a:ext>
              </a:extLst>
            </p:cNvPr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6706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7" name="Google Shape;6957;p37"/>
          <p:cNvSpPr txBox="1">
            <a:spLocks noGrp="1"/>
          </p:cNvSpPr>
          <p:nvPr>
            <p:ph type="subTitle" idx="1"/>
          </p:nvPr>
        </p:nvSpPr>
        <p:spPr>
          <a:xfrm>
            <a:off x="2700750" y="2443384"/>
            <a:ext cx="374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 PELA ATENÇÃO!</a:t>
            </a: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59BCEB-FE05-486A-BDFE-8A3065926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50" y="1621289"/>
            <a:ext cx="5433300" cy="1631400"/>
          </a:xfrm>
        </p:spPr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55294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8" name="Google Shape;6968;p39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369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</a:t>
            </a:r>
            <a:endParaRPr dirty="0"/>
          </a:p>
        </p:txBody>
      </p:sp>
      <p:sp>
        <p:nvSpPr>
          <p:cNvPr id="6969" name="Google Shape;6969;p39"/>
          <p:cNvSpPr txBox="1">
            <a:spLocks noGrp="1"/>
          </p:cNvSpPr>
          <p:nvPr>
            <p:ph type="subTitle" idx="1"/>
          </p:nvPr>
        </p:nvSpPr>
        <p:spPr>
          <a:xfrm>
            <a:off x="3352375" y="1960025"/>
            <a:ext cx="18777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Simulador Financeiro</a:t>
            </a:r>
            <a:endParaRPr dirty="0"/>
          </a:p>
        </p:txBody>
      </p:sp>
      <p:sp>
        <p:nvSpPr>
          <p:cNvPr id="6970" name="Google Shape;6970;p39"/>
          <p:cNvSpPr txBox="1">
            <a:spLocks noGrp="1"/>
          </p:cNvSpPr>
          <p:nvPr>
            <p:ph type="subTitle" idx="2"/>
          </p:nvPr>
        </p:nvSpPr>
        <p:spPr>
          <a:xfrm>
            <a:off x="711650" y="1960025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Prótipo Site Institucional</a:t>
            </a:r>
            <a:endParaRPr dirty="0"/>
          </a:p>
        </p:txBody>
      </p:sp>
      <p:sp>
        <p:nvSpPr>
          <p:cNvPr id="6971" name="Google Shape;6971;p39"/>
          <p:cNvSpPr txBox="1">
            <a:spLocks noGrp="1"/>
          </p:cNvSpPr>
          <p:nvPr>
            <p:ph type="title" idx="3"/>
          </p:nvPr>
        </p:nvSpPr>
        <p:spPr>
          <a:xfrm>
            <a:off x="711650" y="1484626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6972" name="Google Shape;6972;p39"/>
          <p:cNvSpPr txBox="1">
            <a:spLocks noGrp="1"/>
          </p:cNvSpPr>
          <p:nvPr>
            <p:ph type="title" idx="4"/>
          </p:nvPr>
        </p:nvSpPr>
        <p:spPr>
          <a:xfrm>
            <a:off x="3352375" y="1484626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  <p:sp>
        <p:nvSpPr>
          <p:cNvPr id="6973" name="Google Shape;6973;p39"/>
          <p:cNvSpPr txBox="1">
            <a:spLocks noGrp="1"/>
          </p:cNvSpPr>
          <p:nvPr>
            <p:ph type="subTitle" idx="5"/>
          </p:nvPr>
        </p:nvSpPr>
        <p:spPr>
          <a:xfrm>
            <a:off x="5993100" y="1960025"/>
            <a:ext cx="18777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</a:t>
            </a:r>
            <a:endParaRPr dirty="0"/>
          </a:p>
        </p:txBody>
      </p:sp>
      <p:sp>
        <p:nvSpPr>
          <p:cNvPr id="6974" name="Google Shape;6974;p39"/>
          <p:cNvSpPr txBox="1">
            <a:spLocks noGrp="1"/>
          </p:cNvSpPr>
          <p:nvPr>
            <p:ph type="title" idx="6"/>
          </p:nvPr>
        </p:nvSpPr>
        <p:spPr>
          <a:xfrm>
            <a:off x="5993100" y="1484626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09.</a:t>
            </a:r>
            <a:endParaRPr dirty="0"/>
          </a:p>
        </p:txBody>
      </p:sp>
      <p:sp>
        <p:nvSpPr>
          <p:cNvPr id="6975" name="Google Shape;6975;p39"/>
          <p:cNvSpPr txBox="1">
            <a:spLocks noGrp="1"/>
          </p:cNvSpPr>
          <p:nvPr>
            <p:ph type="title" idx="18"/>
          </p:nvPr>
        </p:nvSpPr>
        <p:spPr>
          <a:xfrm>
            <a:off x="5993100" y="3108301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</a:t>
            </a:r>
            <a:endParaRPr dirty="0"/>
          </a:p>
        </p:txBody>
      </p:sp>
      <p:sp>
        <p:nvSpPr>
          <p:cNvPr id="6976" name="Google Shape;6976;p39"/>
          <p:cNvSpPr txBox="1">
            <a:spLocks noGrp="1"/>
          </p:cNvSpPr>
          <p:nvPr>
            <p:ph type="subTitle" idx="7"/>
          </p:nvPr>
        </p:nvSpPr>
        <p:spPr>
          <a:xfrm>
            <a:off x="3352375" y="2425725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 do Simulador Financeiro</a:t>
            </a:r>
          </a:p>
        </p:txBody>
      </p:sp>
      <p:sp>
        <p:nvSpPr>
          <p:cNvPr id="6977" name="Google Shape;6977;p39"/>
          <p:cNvSpPr txBox="1">
            <a:spLocks noGrp="1"/>
          </p:cNvSpPr>
          <p:nvPr>
            <p:ph type="subTitle" idx="8"/>
          </p:nvPr>
        </p:nvSpPr>
        <p:spPr>
          <a:xfrm>
            <a:off x="711650" y="2425725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 do prótipo do site institucional</a:t>
            </a:r>
            <a:endParaRPr dirty="0"/>
          </a:p>
        </p:txBody>
      </p:sp>
      <p:sp>
        <p:nvSpPr>
          <p:cNvPr id="6978" name="Google Shape;6978;p39"/>
          <p:cNvSpPr txBox="1">
            <a:spLocks noGrp="1"/>
          </p:cNvSpPr>
          <p:nvPr>
            <p:ph type="subTitle" idx="9"/>
          </p:nvPr>
        </p:nvSpPr>
        <p:spPr>
          <a:xfrm>
            <a:off x="5993100" y="2425725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Execução do Script no MySQL e Selects</a:t>
            </a:r>
            <a:endParaRPr dirty="0"/>
          </a:p>
        </p:txBody>
      </p:sp>
      <p:sp>
        <p:nvSpPr>
          <p:cNvPr id="6979" name="Google Shape;6979;p39"/>
          <p:cNvSpPr txBox="1">
            <a:spLocks noGrp="1"/>
          </p:cNvSpPr>
          <p:nvPr>
            <p:ph type="subTitle" idx="13"/>
          </p:nvPr>
        </p:nvSpPr>
        <p:spPr>
          <a:xfrm>
            <a:off x="3352375" y="3583700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6980" name="Google Shape;6980;p39"/>
          <p:cNvSpPr txBox="1">
            <a:spLocks noGrp="1"/>
          </p:cNvSpPr>
          <p:nvPr>
            <p:ph type="subTitle" idx="14"/>
          </p:nvPr>
        </p:nvSpPr>
        <p:spPr>
          <a:xfrm>
            <a:off x="711649" y="3583700"/>
            <a:ext cx="1675625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Demonstração Arduíno</a:t>
            </a:r>
            <a:endParaRPr dirty="0"/>
          </a:p>
        </p:txBody>
      </p:sp>
      <p:sp>
        <p:nvSpPr>
          <p:cNvPr id="6981" name="Google Shape;6981;p39"/>
          <p:cNvSpPr txBox="1">
            <a:spLocks noGrp="1"/>
          </p:cNvSpPr>
          <p:nvPr>
            <p:ph type="title" idx="15"/>
          </p:nvPr>
        </p:nvSpPr>
        <p:spPr>
          <a:xfrm>
            <a:off x="711650" y="3108301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10.</a:t>
            </a:r>
            <a:endParaRPr dirty="0"/>
          </a:p>
        </p:txBody>
      </p:sp>
      <p:sp>
        <p:nvSpPr>
          <p:cNvPr id="6982" name="Google Shape;6982;p39"/>
          <p:cNvSpPr txBox="1">
            <a:spLocks noGrp="1"/>
          </p:cNvSpPr>
          <p:nvPr>
            <p:ph type="title" idx="16"/>
          </p:nvPr>
        </p:nvSpPr>
        <p:spPr>
          <a:xfrm>
            <a:off x="3352375" y="3108301"/>
            <a:ext cx="13401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11.</a:t>
            </a:r>
            <a:endParaRPr dirty="0"/>
          </a:p>
        </p:txBody>
      </p:sp>
      <p:sp>
        <p:nvSpPr>
          <p:cNvPr id="6983" name="Google Shape;6983;p39"/>
          <p:cNvSpPr txBox="1">
            <a:spLocks noGrp="1"/>
          </p:cNvSpPr>
          <p:nvPr>
            <p:ph type="subTitle" idx="17"/>
          </p:nvPr>
        </p:nvSpPr>
        <p:spPr>
          <a:xfrm>
            <a:off x="5993100" y="3583700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 para Perguntas</a:t>
            </a:r>
            <a:endParaRPr dirty="0"/>
          </a:p>
        </p:txBody>
      </p:sp>
      <p:sp>
        <p:nvSpPr>
          <p:cNvPr id="6984" name="Google Shape;6984;p39"/>
          <p:cNvSpPr txBox="1">
            <a:spLocks noGrp="1"/>
          </p:cNvSpPr>
          <p:nvPr>
            <p:ph type="subTitle" idx="19"/>
          </p:nvPr>
        </p:nvSpPr>
        <p:spPr>
          <a:xfrm>
            <a:off x="3352375" y="4049400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Conclusão da Apresentação</a:t>
            </a:r>
            <a:endParaRPr dirty="0"/>
          </a:p>
        </p:txBody>
      </p:sp>
      <p:sp>
        <p:nvSpPr>
          <p:cNvPr id="6985" name="Google Shape;6985;p39"/>
          <p:cNvSpPr txBox="1">
            <a:spLocks noGrp="1"/>
          </p:cNvSpPr>
          <p:nvPr>
            <p:ph type="subTitle" idx="20"/>
          </p:nvPr>
        </p:nvSpPr>
        <p:spPr>
          <a:xfrm>
            <a:off x="711650" y="4049400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Demonstração com arduíno em uso.</a:t>
            </a:r>
            <a:endParaRPr dirty="0"/>
          </a:p>
        </p:txBody>
      </p:sp>
      <p:sp>
        <p:nvSpPr>
          <p:cNvPr id="6986" name="Google Shape;6986;p39"/>
          <p:cNvSpPr txBox="1">
            <a:spLocks noGrp="1"/>
          </p:cNvSpPr>
          <p:nvPr>
            <p:ph type="subTitle" idx="21"/>
          </p:nvPr>
        </p:nvSpPr>
        <p:spPr>
          <a:xfrm>
            <a:off x="5993100" y="4049400"/>
            <a:ext cx="24309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Tempo para perguntas da Banca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79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1" name="Google Shape;7041;p47"/>
          <p:cNvSpPr txBox="1">
            <a:spLocks noGrp="1"/>
          </p:cNvSpPr>
          <p:nvPr>
            <p:ph type="title"/>
          </p:nvPr>
        </p:nvSpPr>
        <p:spPr>
          <a:xfrm>
            <a:off x="1855350" y="630000"/>
            <a:ext cx="19227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 dirty="0"/>
          </a:p>
        </p:txBody>
      </p:sp>
      <p:sp>
        <p:nvSpPr>
          <p:cNvPr id="7042" name="Google Shape;7042;p47"/>
          <p:cNvSpPr txBox="1">
            <a:spLocks noGrp="1"/>
          </p:cNvSpPr>
          <p:nvPr>
            <p:ph type="ctrTitle" idx="2"/>
          </p:nvPr>
        </p:nvSpPr>
        <p:spPr>
          <a:xfrm>
            <a:off x="1611510" y="2129430"/>
            <a:ext cx="486549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CONTEXTO</a:t>
            </a:r>
            <a:endParaRPr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7" name="Google Shape;6997;p41"/>
          <p:cNvSpPr txBox="1">
            <a:spLocks noGrp="1"/>
          </p:cNvSpPr>
          <p:nvPr>
            <p:ph type="title"/>
          </p:nvPr>
        </p:nvSpPr>
        <p:spPr>
          <a:xfrm>
            <a:off x="1019484" y="897725"/>
            <a:ext cx="4954595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MERCADO DE PLANTIO DE TOMATES NO BRASIL</a:t>
            </a:r>
            <a:endParaRPr dirty="0"/>
          </a:p>
        </p:txBody>
      </p:sp>
      <p:sp>
        <p:nvSpPr>
          <p:cNvPr id="6998" name="Google Shape;6998;p41"/>
          <p:cNvSpPr txBox="1">
            <a:spLocks noGrp="1"/>
          </p:cNvSpPr>
          <p:nvPr>
            <p:ph type="subTitle" idx="1"/>
          </p:nvPr>
        </p:nvSpPr>
        <p:spPr>
          <a:xfrm>
            <a:off x="1019484" y="2279345"/>
            <a:ext cx="2918700" cy="14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O Brasil é o </a:t>
            </a:r>
            <a:r>
              <a:rPr lang="pt-BR" b="1" dirty="0"/>
              <a:t>10º</a:t>
            </a:r>
            <a:r>
              <a:rPr lang="pt-BR" dirty="0"/>
              <a:t> maior produtor de tomate do mundo;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São em média </a:t>
            </a:r>
            <a:r>
              <a:rPr lang="pt-BR" b="1" dirty="0"/>
              <a:t>4 toneladas </a:t>
            </a:r>
            <a:r>
              <a:rPr lang="pt-BR" dirty="0"/>
              <a:t>de tomate por ano;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Está nessa posição há uma </a:t>
            </a:r>
            <a:r>
              <a:rPr lang="pt-BR" b="1" dirty="0"/>
              <a:t>década;</a:t>
            </a:r>
            <a:endParaRPr dirty="0"/>
          </a:p>
        </p:txBody>
      </p:sp>
      <p:sp>
        <p:nvSpPr>
          <p:cNvPr id="5" name="Google Shape;6998;p41">
            <a:extLst>
              <a:ext uri="{FF2B5EF4-FFF2-40B4-BE49-F238E27FC236}">
                <a16:creationId xmlns:a16="http://schemas.microsoft.com/office/drawing/2014/main" id="{8132CC48-9D3B-4B8D-8F75-A19362109801}"/>
              </a:ext>
            </a:extLst>
          </p:cNvPr>
          <p:cNvSpPr txBox="1">
            <a:spLocks/>
          </p:cNvSpPr>
          <p:nvPr/>
        </p:nvSpPr>
        <p:spPr>
          <a:xfrm>
            <a:off x="3938184" y="1861650"/>
            <a:ext cx="2918700" cy="14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cultivo de tomate está presente em mais de </a:t>
            </a:r>
            <a:r>
              <a:rPr lang="pt-BR" b="1" dirty="0"/>
              <a:t>4 mil </a:t>
            </a:r>
            <a:r>
              <a:rPr lang="pt-BR" dirty="0"/>
              <a:t>cidades em todo o brasil.</a:t>
            </a:r>
          </a:p>
        </p:txBody>
      </p:sp>
    </p:spTree>
    <p:extLst>
      <p:ext uri="{BB962C8B-B14F-4D97-AF65-F5344CB8AC3E}">
        <p14:creationId xmlns:p14="http://schemas.microsoft.com/office/powerpoint/2010/main" val="167883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5" name="Google Shape;7165;p58"/>
          <p:cNvSpPr txBox="1">
            <a:spLocks noGrp="1"/>
          </p:cNvSpPr>
          <p:nvPr>
            <p:ph type="ctrTitle"/>
          </p:nvPr>
        </p:nvSpPr>
        <p:spPr>
          <a:xfrm>
            <a:off x="1946850" y="1831380"/>
            <a:ext cx="5250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OBJETIVO</a:t>
            </a:r>
            <a:endParaRPr sz="6000" dirty="0"/>
          </a:p>
        </p:txBody>
      </p:sp>
      <p:sp>
        <p:nvSpPr>
          <p:cNvPr id="7167" name="Google Shape;7167;p58"/>
          <p:cNvSpPr txBox="1">
            <a:spLocks noGrp="1"/>
          </p:cNvSpPr>
          <p:nvPr>
            <p:ph type="title" idx="2"/>
          </p:nvPr>
        </p:nvSpPr>
        <p:spPr>
          <a:xfrm>
            <a:off x="1855350" y="33945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0" name="Google Shape;7010;p43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2106600" cy="9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</a:t>
            </a:r>
            <a:br>
              <a:rPr lang="en" dirty="0"/>
            </a:br>
            <a:r>
              <a:rPr lang="en" dirty="0"/>
              <a:t>Objetivo</a:t>
            </a:r>
            <a:endParaRPr dirty="0"/>
          </a:p>
        </p:txBody>
      </p:sp>
      <p:sp>
        <p:nvSpPr>
          <p:cNvPr id="7011" name="Google Shape;7011;p43"/>
          <p:cNvSpPr txBox="1">
            <a:spLocks noGrp="1"/>
          </p:cNvSpPr>
          <p:nvPr>
            <p:ph type="subTitle" idx="1"/>
          </p:nvPr>
        </p:nvSpPr>
        <p:spPr>
          <a:xfrm>
            <a:off x="726939" y="2271455"/>
            <a:ext cx="28254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Aumentar a produtividade do cliente de tomate em </a:t>
            </a:r>
            <a:r>
              <a:rPr lang="pt-BR" b="1" dirty="0"/>
              <a:t>1000%</a:t>
            </a:r>
            <a:r>
              <a:rPr lang="pt-BR" dirty="0"/>
              <a:t> em 1 ano em relação ao plantio </a:t>
            </a:r>
            <a:r>
              <a:rPr lang="pt-BR" b="1" dirty="0"/>
              <a:t>tradicional</a:t>
            </a:r>
            <a:r>
              <a:rPr lang="pt-BR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Amenizar a perda relacionadas a ambiente em até </a:t>
            </a:r>
            <a:r>
              <a:rPr lang="pt-BR" b="1" dirty="0"/>
              <a:t>80%</a:t>
            </a:r>
            <a:r>
              <a:rPr lang="pt-BR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7016" name="Google Shape;7016;p43"/>
          <p:cNvGrpSpPr/>
          <p:nvPr/>
        </p:nvGrpSpPr>
        <p:grpSpPr>
          <a:xfrm>
            <a:off x="806200" y="562961"/>
            <a:ext cx="5558246" cy="3942936"/>
            <a:chOff x="1933575" y="966925"/>
            <a:chExt cx="2636299" cy="2889250"/>
          </a:xfrm>
        </p:grpSpPr>
        <p:sp>
          <p:nvSpPr>
            <p:cNvPr id="7017" name="Google Shape;7017;p43"/>
            <p:cNvSpPr/>
            <p:nvPr/>
          </p:nvSpPr>
          <p:spPr>
            <a:xfrm>
              <a:off x="1933575" y="966925"/>
              <a:ext cx="2636299" cy="2889250"/>
            </a:xfrm>
            <a:custGeom>
              <a:avLst/>
              <a:gdLst/>
              <a:ahLst/>
              <a:cxnLst/>
              <a:rect l="l" t="t" r="r" b="b"/>
              <a:pathLst>
                <a:path w="105918" h="115443" extrusionOk="0">
                  <a:moveTo>
                    <a:pt x="0" y="0"/>
                  </a:moveTo>
                  <a:lnTo>
                    <a:pt x="105918" y="0"/>
                  </a:lnTo>
                  <a:lnTo>
                    <a:pt x="105918" y="115443"/>
                  </a:lnTo>
                  <a:lnTo>
                    <a:pt x="22098" y="11544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18" name="Google Shape;7018;p43"/>
            <p:cNvSpPr/>
            <p:nvPr/>
          </p:nvSpPr>
          <p:spPr>
            <a:xfrm>
              <a:off x="4287300" y="966975"/>
              <a:ext cx="282550" cy="2889157"/>
            </a:xfrm>
            <a:custGeom>
              <a:avLst/>
              <a:gdLst/>
              <a:ahLst/>
              <a:cxnLst/>
              <a:rect l="l" t="t" r="r" b="b"/>
              <a:pathLst>
                <a:path w="11302" h="115497" extrusionOk="0">
                  <a:moveTo>
                    <a:pt x="29" y="0"/>
                  </a:moveTo>
                  <a:lnTo>
                    <a:pt x="11302" y="9"/>
                  </a:lnTo>
                  <a:lnTo>
                    <a:pt x="11302" y="115497"/>
                  </a:lnTo>
                  <a:lnTo>
                    <a:pt x="0" y="115497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</p:grpSp>
      <p:grpSp>
        <p:nvGrpSpPr>
          <p:cNvPr id="12" name="Google Shape;8252;p108">
            <a:extLst>
              <a:ext uri="{FF2B5EF4-FFF2-40B4-BE49-F238E27FC236}">
                <a16:creationId xmlns:a16="http://schemas.microsoft.com/office/drawing/2014/main" id="{487778A9-5589-4C0D-BB07-46B9A6C52808}"/>
              </a:ext>
            </a:extLst>
          </p:cNvPr>
          <p:cNvGrpSpPr/>
          <p:nvPr/>
        </p:nvGrpSpPr>
        <p:grpSpPr>
          <a:xfrm rot="17984556">
            <a:off x="8875270" y="910458"/>
            <a:ext cx="960309" cy="1680720"/>
            <a:chOff x="4583450" y="341650"/>
            <a:chExt cx="1539450" cy="2694325"/>
          </a:xfrm>
        </p:grpSpPr>
        <p:sp>
          <p:nvSpPr>
            <p:cNvPr id="13" name="Google Shape;8253;p108">
              <a:extLst>
                <a:ext uri="{FF2B5EF4-FFF2-40B4-BE49-F238E27FC236}">
                  <a16:creationId xmlns:a16="http://schemas.microsoft.com/office/drawing/2014/main" id="{A77826F1-A063-4893-8232-0A4E536AD223}"/>
                </a:ext>
              </a:extLst>
            </p:cNvPr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8254;p108">
              <a:extLst>
                <a:ext uri="{FF2B5EF4-FFF2-40B4-BE49-F238E27FC236}">
                  <a16:creationId xmlns:a16="http://schemas.microsoft.com/office/drawing/2014/main" id="{055F773A-9C5E-422C-A55C-06B133FBA99A}"/>
                </a:ext>
              </a:extLst>
            </p:cNvPr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255;p108">
              <a:extLst>
                <a:ext uri="{FF2B5EF4-FFF2-40B4-BE49-F238E27FC236}">
                  <a16:creationId xmlns:a16="http://schemas.microsoft.com/office/drawing/2014/main" id="{A4A8BD65-9E8D-47DE-A96A-24B863E2C00D}"/>
                </a:ext>
              </a:extLst>
            </p:cNvPr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8256;p108">
              <a:extLst>
                <a:ext uri="{FF2B5EF4-FFF2-40B4-BE49-F238E27FC236}">
                  <a16:creationId xmlns:a16="http://schemas.microsoft.com/office/drawing/2014/main" id="{8CE02239-754F-481E-B847-15B6B3073EDF}"/>
                </a:ext>
              </a:extLst>
            </p:cNvPr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8257;p108">
              <a:extLst>
                <a:ext uri="{FF2B5EF4-FFF2-40B4-BE49-F238E27FC236}">
                  <a16:creationId xmlns:a16="http://schemas.microsoft.com/office/drawing/2014/main" id="{6919F55C-D94C-49A5-BBC8-99F223B1B65B}"/>
                </a:ext>
              </a:extLst>
            </p:cNvPr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8258;p108">
              <a:extLst>
                <a:ext uri="{FF2B5EF4-FFF2-40B4-BE49-F238E27FC236}">
                  <a16:creationId xmlns:a16="http://schemas.microsoft.com/office/drawing/2014/main" id="{C6D29ED9-5A15-4DA9-B3A9-C5CB945BBD96}"/>
                </a:ext>
              </a:extLst>
            </p:cNvPr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259;p108">
              <a:extLst>
                <a:ext uri="{FF2B5EF4-FFF2-40B4-BE49-F238E27FC236}">
                  <a16:creationId xmlns:a16="http://schemas.microsoft.com/office/drawing/2014/main" id="{83AC0C54-5351-4A9A-A8A6-9613E99B8247}"/>
                </a:ext>
              </a:extLst>
            </p:cNvPr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260;p108">
              <a:extLst>
                <a:ext uri="{FF2B5EF4-FFF2-40B4-BE49-F238E27FC236}">
                  <a16:creationId xmlns:a16="http://schemas.microsoft.com/office/drawing/2014/main" id="{1C04B9EE-005E-41DE-8F0C-1E0EAE0DD934}"/>
                </a:ext>
              </a:extLst>
            </p:cNvPr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8261;p108">
              <a:extLst>
                <a:ext uri="{FF2B5EF4-FFF2-40B4-BE49-F238E27FC236}">
                  <a16:creationId xmlns:a16="http://schemas.microsoft.com/office/drawing/2014/main" id="{E865745F-BCE1-4AA4-8348-D53AD0A9401B}"/>
                </a:ext>
              </a:extLst>
            </p:cNvPr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8262;p108">
              <a:extLst>
                <a:ext uri="{FF2B5EF4-FFF2-40B4-BE49-F238E27FC236}">
                  <a16:creationId xmlns:a16="http://schemas.microsoft.com/office/drawing/2014/main" id="{3F463540-3F64-4BEA-8B8B-954A6B035813}"/>
                </a:ext>
              </a:extLst>
            </p:cNvPr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8263;p108">
              <a:extLst>
                <a:ext uri="{FF2B5EF4-FFF2-40B4-BE49-F238E27FC236}">
                  <a16:creationId xmlns:a16="http://schemas.microsoft.com/office/drawing/2014/main" id="{76E5DBB1-AED3-46D5-B53F-C923DC7F8048}"/>
                </a:ext>
              </a:extLst>
            </p:cNvPr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8264;p108">
              <a:extLst>
                <a:ext uri="{FF2B5EF4-FFF2-40B4-BE49-F238E27FC236}">
                  <a16:creationId xmlns:a16="http://schemas.microsoft.com/office/drawing/2014/main" id="{CAF764A1-1379-4D6B-8FA4-0A759B6DA6AF}"/>
                </a:ext>
              </a:extLst>
            </p:cNvPr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265;p108">
              <a:extLst>
                <a:ext uri="{FF2B5EF4-FFF2-40B4-BE49-F238E27FC236}">
                  <a16:creationId xmlns:a16="http://schemas.microsoft.com/office/drawing/2014/main" id="{0D9E8055-F267-4495-A31B-252783417BBC}"/>
                </a:ext>
              </a:extLst>
            </p:cNvPr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8266;p108">
              <a:extLst>
                <a:ext uri="{FF2B5EF4-FFF2-40B4-BE49-F238E27FC236}">
                  <a16:creationId xmlns:a16="http://schemas.microsoft.com/office/drawing/2014/main" id="{380D648C-93DE-475B-963A-D0257887DF6D}"/>
                </a:ext>
              </a:extLst>
            </p:cNvPr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8267;p108">
              <a:extLst>
                <a:ext uri="{FF2B5EF4-FFF2-40B4-BE49-F238E27FC236}">
                  <a16:creationId xmlns:a16="http://schemas.microsoft.com/office/drawing/2014/main" id="{83960BAC-3531-4689-9905-70C901EF4709}"/>
                </a:ext>
              </a:extLst>
            </p:cNvPr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8268;p108">
              <a:extLst>
                <a:ext uri="{FF2B5EF4-FFF2-40B4-BE49-F238E27FC236}">
                  <a16:creationId xmlns:a16="http://schemas.microsoft.com/office/drawing/2014/main" id="{B7F1CD7B-1652-46EA-B4B8-5BD7609A600A}"/>
                </a:ext>
              </a:extLst>
            </p:cNvPr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269;p108">
              <a:extLst>
                <a:ext uri="{FF2B5EF4-FFF2-40B4-BE49-F238E27FC236}">
                  <a16:creationId xmlns:a16="http://schemas.microsoft.com/office/drawing/2014/main" id="{C494BA02-4AFF-4435-9935-F25CBE8A3179}"/>
                </a:ext>
              </a:extLst>
            </p:cNvPr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8270;p108">
              <a:extLst>
                <a:ext uri="{FF2B5EF4-FFF2-40B4-BE49-F238E27FC236}">
                  <a16:creationId xmlns:a16="http://schemas.microsoft.com/office/drawing/2014/main" id="{AD43C834-735D-41D0-80E6-250C3B6459FC}"/>
                </a:ext>
              </a:extLst>
            </p:cNvPr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8271;p108">
              <a:extLst>
                <a:ext uri="{FF2B5EF4-FFF2-40B4-BE49-F238E27FC236}">
                  <a16:creationId xmlns:a16="http://schemas.microsoft.com/office/drawing/2014/main" id="{8A58BD81-F52C-4218-A6BB-4BDE8FF4803E}"/>
                </a:ext>
              </a:extLst>
            </p:cNvPr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272;p108">
              <a:extLst>
                <a:ext uri="{FF2B5EF4-FFF2-40B4-BE49-F238E27FC236}">
                  <a16:creationId xmlns:a16="http://schemas.microsoft.com/office/drawing/2014/main" id="{1C4E846E-734F-4B13-A6B3-8C7B3AB9548E}"/>
                </a:ext>
              </a:extLst>
            </p:cNvPr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273;p108">
              <a:extLst>
                <a:ext uri="{FF2B5EF4-FFF2-40B4-BE49-F238E27FC236}">
                  <a16:creationId xmlns:a16="http://schemas.microsoft.com/office/drawing/2014/main" id="{6A862AF4-A777-49B6-BA4E-97BB70F2F175}"/>
                </a:ext>
              </a:extLst>
            </p:cNvPr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274;p108">
              <a:extLst>
                <a:ext uri="{FF2B5EF4-FFF2-40B4-BE49-F238E27FC236}">
                  <a16:creationId xmlns:a16="http://schemas.microsoft.com/office/drawing/2014/main" id="{0693888B-B252-414B-8A4A-F16C7F2A4133}"/>
                </a:ext>
              </a:extLst>
            </p:cNvPr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275;p108">
              <a:extLst>
                <a:ext uri="{FF2B5EF4-FFF2-40B4-BE49-F238E27FC236}">
                  <a16:creationId xmlns:a16="http://schemas.microsoft.com/office/drawing/2014/main" id="{83D5C5BA-6A0F-42AD-8C9F-D80B8DD3418B}"/>
                </a:ext>
              </a:extLst>
            </p:cNvPr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276;p108">
              <a:extLst>
                <a:ext uri="{FF2B5EF4-FFF2-40B4-BE49-F238E27FC236}">
                  <a16:creationId xmlns:a16="http://schemas.microsoft.com/office/drawing/2014/main" id="{7E63E36A-7AC7-475B-B3B1-53A00157043E}"/>
                </a:ext>
              </a:extLst>
            </p:cNvPr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277;p108">
              <a:extLst>
                <a:ext uri="{FF2B5EF4-FFF2-40B4-BE49-F238E27FC236}">
                  <a16:creationId xmlns:a16="http://schemas.microsoft.com/office/drawing/2014/main" id="{296DA8FD-57BD-4E85-8CD8-704C6F07F99C}"/>
                </a:ext>
              </a:extLst>
            </p:cNvPr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278;p108">
              <a:extLst>
                <a:ext uri="{FF2B5EF4-FFF2-40B4-BE49-F238E27FC236}">
                  <a16:creationId xmlns:a16="http://schemas.microsoft.com/office/drawing/2014/main" id="{9AA40789-E165-42BA-BB65-C40F4FF11D54}"/>
                </a:ext>
              </a:extLst>
            </p:cNvPr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279;p108">
              <a:extLst>
                <a:ext uri="{FF2B5EF4-FFF2-40B4-BE49-F238E27FC236}">
                  <a16:creationId xmlns:a16="http://schemas.microsoft.com/office/drawing/2014/main" id="{558064A2-092E-4E8E-88FF-AB5B5CF2E292}"/>
                </a:ext>
              </a:extLst>
            </p:cNvPr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280;p108">
              <a:extLst>
                <a:ext uri="{FF2B5EF4-FFF2-40B4-BE49-F238E27FC236}">
                  <a16:creationId xmlns:a16="http://schemas.microsoft.com/office/drawing/2014/main" id="{5A375CA1-401E-40A9-B29C-33EFB9D8B8D5}"/>
                </a:ext>
              </a:extLst>
            </p:cNvPr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8281;p108">
              <a:extLst>
                <a:ext uri="{FF2B5EF4-FFF2-40B4-BE49-F238E27FC236}">
                  <a16:creationId xmlns:a16="http://schemas.microsoft.com/office/drawing/2014/main" id="{6D0B251D-E1A6-4B72-8E81-C9832E77F3D2}"/>
                </a:ext>
              </a:extLst>
            </p:cNvPr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8282;p108">
              <a:extLst>
                <a:ext uri="{FF2B5EF4-FFF2-40B4-BE49-F238E27FC236}">
                  <a16:creationId xmlns:a16="http://schemas.microsoft.com/office/drawing/2014/main" id="{82945E2F-324C-43FA-B0A6-A67EF1400E00}"/>
                </a:ext>
              </a:extLst>
            </p:cNvPr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8283;p108">
              <a:extLst>
                <a:ext uri="{FF2B5EF4-FFF2-40B4-BE49-F238E27FC236}">
                  <a16:creationId xmlns:a16="http://schemas.microsoft.com/office/drawing/2014/main" id="{5A6F2605-264F-4A2A-BB08-67D1FB777807}"/>
                </a:ext>
              </a:extLst>
            </p:cNvPr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8284;p108">
              <a:extLst>
                <a:ext uri="{FF2B5EF4-FFF2-40B4-BE49-F238E27FC236}">
                  <a16:creationId xmlns:a16="http://schemas.microsoft.com/office/drawing/2014/main" id="{619C6DC2-E12A-488C-8316-0FD24A2F245D}"/>
                </a:ext>
              </a:extLst>
            </p:cNvPr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8285;p108">
              <a:extLst>
                <a:ext uri="{FF2B5EF4-FFF2-40B4-BE49-F238E27FC236}">
                  <a16:creationId xmlns:a16="http://schemas.microsoft.com/office/drawing/2014/main" id="{3541BB01-6EAA-46A1-914F-CFF21A224086}"/>
                </a:ext>
              </a:extLst>
            </p:cNvPr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8286;p108">
              <a:extLst>
                <a:ext uri="{FF2B5EF4-FFF2-40B4-BE49-F238E27FC236}">
                  <a16:creationId xmlns:a16="http://schemas.microsoft.com/office/drawing/2014/main" id="{35EF83BE-1AF2-4F6F-B590-A9AAC8CE3321}"/>
                </a:ext>
              </a:extLst>
            </p:cNvPr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8287;p108">
              <a:extLst>
                <a:ext uri="{FF2B5EF4-FFF2-40B4-BE49-F238E27FC236}">
                  <a16:creationId xmlns:a16="http://schemas.microsoft.com/office/drawing/2014/main" id="{C57449B6-DF1E-4BF3-9657-EACB9E394B66}"/>
                </a:ext>
              </a:extLst>
            </p:cNvPr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8288;p108">
              <a:extLst>
                <a:ext uri="{FF2B5EF4-FFF2-40B4-BE49-F238E27FC236}">
                  <a16:creationId xmlns:a16="http://schemas.microsoft.com/office/drawing/2014/main" id="{551B8E93-38D4-4017-B6BE-2C36204749AE}"/>
                </a:ext>
              </a:extLst>
            </p:cNvPr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8289;p108">
              <a:extLst>
                <a:ext uri="{FF2B5EF4-FFF2-40B4-BE49-F238E27FC236}">
                  <a16:creationId xmlns:a16="http://schemas.microsoft.com/office/drawing/2014/main" id="{7406ED18-80FE-4A00-A9A8-8BC280013DD7}"/>
                </a:ext>
              </a:extLst>
            </p:cNvPr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8290;p108">
              <a:extLst>
                <a:ext uri="{FF2B5EF4-FFF2-40B4-BE49-F238E27FC236}">
                  <a16:creationId xmlns:a16="http://schemas.microsoft.com/office/drawing/2014/main" id="{34CB1DA7-5E6D-491E-9B54-9098349C6D57}"/>
                </a:ext>
              </a:extLst>
            </p:cNvPr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8291;p108">
              <a:extLst>
                <a:ext uri="{FF2B5EF4-FFF2-40B4-BE49-F238E27FC236}">
                  <a16:creationId xmlns:a16="http://schemas.microsoft.com/office/drawing/2014/main" id="{CF0184CE-26EF-48AA-BA3E-360971463C6C}"/>
                </a:ext>
              </a:extLst>
            </p:cNvPr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8292;p108">
              <a:extLst>
                <a:ext uri="{FF2B5EF4-FFF2-40B4-BE49-F238E27FC236}">
                  <a16:creationId xmlns:a16="http://schemas.microsoft.com/office/drawing/2014/main" id="{78F59C67-4717-4766-ADA0-1FCD965B87C5}"/>
                </a:ext>
              </a:extLst>
            </p:cNvPr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8293;p108">
              <a:extLst>
                <a:ext uri="{FF2B5EF4-FFF2-40B4-BE49-F238E27FC236}">
                  <a16:creationId xmlns:a16="http://schemas.microsoft.com/office/drawing/2014/main" id="{8C3B7DB2-1730-41C0-83E3-9ECCA3A4E88D}"/>
                </a:ext>
              </a:extLst>
            </p:cNvPr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8294;p108">
              <a:extLst>
                <a:ext uri="{FF2B5EF4-FFF2-40B4-BE49-F238E27FC236}">
                  <a16:creationId xmlns:a16="http://schemas.microsoft.com/office/drawing/2014/main" id="{F14A766E-ACB8-4854-80C0-A7AEFE71D0F5}"/>
                </a:ext>
              </a:extLst>
            </p:cNvPr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8295;p108">
              <a:extLst>
                <a:ext uri="{FF2B5EF4-FFF2-40B4-BE49-F238E27FC236}">
                  <a16:creationId xmlns:a16="http://schemas.microsoft.com/office/drawing/2014/main" id="{88A0A554-79DA-4875-A2FD-26E7FCDF00D8}"/>
                </a:ext>
              </a:extLst>
            </p:cNvPr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8296;p108">
              <a:extLst>
                <a:ext uri="{FF2B5EF4-FFF2-40B4-BE49-F238E27FC236}">
                  <a16:creationId xmlns:a16="http://schemas.microsoft.com/office/drawing/2014/main" id="{2AD4788A-36CC-492B-B288-BA6899E675CD}"/>
                </a:ext>
              </a:extLst>
            </p:cNvPr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297;p108">
              <a:extLst>
                <a:ext uri="{FF2B5EF4-FFF2-40B4-BE49-F238E27FC236}">
                  <a16:creationId xmlns:a16="http://schemas.microsoft.com/office/drawing/2014/main" id="{09447264-1409-4493-93F7-FE5942673C9E}"/>
                </a:ext>
              </a:extLst>
            </p:cNvPr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8298;p108">
              <a:extLst>
                <a:ext uri="{FF2B5EF4-FFF2-40B4-BE49-F238E27FC236}">
                  <a16:creationId xmlns:a16="http://schemas.microsoft.com/office/drawing/2014/main" id="{63C19202-CA15-42ED-AD68-6EC9B32CA6EE}"/>
                </a:ext>
              </a:extLst>
            </p:cNvPr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8299;p108">
              <a:extLst>
                <a:ext uri="{FF2B5EF4-FFF2-40B4-BE49-F238E27FC236}">
                  <a16:creationId xmlns:a16="http://schemas.microsoft.com/office/drawing/2014/main" id="{08366AAB-4F9E-4469-BD7E-E7E5D1E25AFA}"/>
                </a:ext>
              </a:extLst>
            </p:cNvPr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8300;p108">
              <a:extLst>
                <a:ext uri="{FF2B5EF4-FFF2-40B4-BE49-F238E27FC236}">
                  <a16:creationId xmlns:a16="http://schemas.microsoft.com/office/drawing/2014/main" id="{C92A80A3-4A61-4E77-A3A0-A8493BE26146}"/>
                </a:ext>
              </a:extLst>
            </p:cNvPr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8301;p108">
              <a:extLst>
                <a:ext uri="{FF2B5EF4-FFF2-40B4-BE49-F238E27FC236}">
                  <a16:creationId xmlns:a16="http://schemas.microsoft.com/office/drawing/2014/main" id="{4536E5CF-3AFD-4690-A7AF-0C0FCBA17B67}"/>
                </a:ext>
              </a:extLst>
            </p:cNvPr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8302;p108">
              <a:extLst>
                <a:ext uri="{FF2B5EF4-FFF2-40B4-BE49-F238E27FC236}">
                  <a16:creationId xmlns:a16="http://schemas.microsoft.com/office/drawing/2014/main" id="{386269DB-67F0-40A4-B869-612381C788EE}"/>
                </a:ext>
              </a:extLst>
            </p:cNvPr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8303;p108">
              <a:extLst>
                <a:ext uri="{FF2B5EF4-FFF2-40B4-BE49-F238E27FC236}">
                  <a16:creationId xmlns:a16="http://schemas.microsoft.com/office/drawing/2014/main" id="{62808458-85F8-41EC-B576-2E0F84ED9419}"/>
                </a:ext>
              </a:extLst>
            </p:cNvPr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8304;p108">
              <a:extLst>
                <a:ext uri="{FF2B5EF4-FFF2-40B4-BE49-F238E27FC236}">
                  <a16:creationId xmlns:a16="http://schemas.microsoft.com/office/drawing/2014/main" id="{58BA8534-C12E-442B-8961-1C0EAF42CA5E}"/>
                </a:ext>
              </a:extLst>
            </p:cNvPr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8305;p108">
              <a:extLst>
                <a:ext uri="{FF2B5EF4-FFF2-40B4-BE49-F238E27FC236}">
                  <a16:creationId xmlns:a16="http://schemas.microsoft.com/office/drawing/2014/main" id="{B9BEDAEC-0A6E-4AB7-AB44-1E9D9FA1844C}"/>
                </a:ext>
              </a:extLst>
            </p:cNvPr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8306;p108">
              <a:extLst>
                <a:ext uri="{FF2B5EF4-FFF2-40B4-BE49-F238E27FC236}">
                  <a16:creationId xmlns:a16="http://schemas.microsoft.com/office/drawing/2014/main" id="{E0000CCF-A373-48CB-A0E6-E0ABD41A9C63}"/>
                </a:ext>
              </a:extLst>
            </p:cNvPr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8307;p108">
              <a:extLst>
                <a:ext uri="{FF2B5EF4-FFF2-40B4-BE49-F238E27FC236}">
                  <a16:creationId xmlns:a16="http://schemas.microsoft.com/office/drawing/2014/main" id="{BA03F50D-87DB-4985-8D96-528D0929D015}"/>
                </a:ext>
              </a:extLst>
            </p:cNvPr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8308;p108">
              <a:extLst>
                <a:ext uri="{FF2B5EF4-FFF2-40B4-BE49-F238E27FC236}">
                  <a16:creationId xmlns:a16="http://schemas.microsoft.com/office/drawing/2014/main" id="{C5D11730-FC7C-468D-899A-89FEE221552E}"/>
                </a:ext>
              </a:extLst>
            </p:cNvPr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8309;p108">
              <a:extLst>
                <a:ext uri="{FF2B5EF4-FFF2-40B4-BE49-F238E27FC236}">
                  <a16:creationId xmlns:a16="http://schemas.microsoft.com/office/drawing/2014/main" id="{ACC6812A-C9F0-49DF-B84B-5870E9D931F8}"/>
                </a:ext>
              </a:extLst>
            </p:cNvPr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8310;p108">
              <a:extLst>
                <a:ext uri="{FF2B5EF4-FFF2-40B4-BE49-F238E27FC236}">
                  <a16:creationId xmlns:a16="http://schemas.microsoft.com/office/drawing/2014/main" id="{6000CEAC-A354-4D7F-9B68-61CBDFBF1304}"/>
                </a:ext>
              </a:extLst>
            </p:cNvPr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8311;p108">
              <a:extLst>
                <a:ext uri="{FF2B5EF4-FFF2-40B4-BE49-F238E27FC236}">
                  <a16:creationId xmlns:a16="http://schemas.microsoft.com/office/drawing/2014/main" id="{59E3D2FE-4CCD-40AE-9053-318746889D81}"/>
                </a:ext>
              </a:extLst>
            </p:cNvPr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8312;p108">
              <a:extLst>
                <a:ext uri="{FF2B5EF4-FFF2-40B4-BE49-F238E27FC236}">
                  <a16:creationId xmlns:a16="http://schemas.microsoft.com/office/drawing/2014/main" id="{57612B67-2EF9-4BE1-9BFF-7FE1BDDEFCCC}"/>
                </a:ext>
              </a:extLst>
            </p:cNvPr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8313;p108">
              <a:extLst>
                <a:ext uri="{FF2B5EF4-FFF2-40B4-BE49-F238E27FC236}">
                  <a16:creationId xmlns:a16="http://schemas.microsoft.com/office/drawing/2014/main" id="{E36BDCEA-FF8C-455F-B58D-65F338CC88BB}"/>
                </a:ext>
              </a:extLst>
            </p:cNvPr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8314;p108">
              <a:extLst>
                <a:ext uri="{FF2B5EF4-FFF2-40B4-BE49-F238E27FC236}">
                  <a16:creationId xmlns:a16="http://schemas.microsoft.com/office/drawing/2014/main" id="{AB1D50DA-1D13-4375-AFD9-EF09C40C4239}"/>
                </a:ext>
              </a:extLst>
            </p:cNvPr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8315;p108">
              <a:extLst>
                <a:ext uri="{FF2B5EF4-FFF2-40B4-BE49-F238E27FC236}">
                  <a16:creationId xmlns:a16="http://schemas.microsoft.com/office/drawing/2014/main" id="{29626524-ED4E-4343-8BEC-33B6161ADD08}"/>
                </a:ext>
              </a:extLst>
            </p:cNvPr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8316;p108">
              <a:extLst>
                <a:ext uri="{FF2B5EF4-FFF2-40B4-BE49-F238E27FC236}">
                  <a16:creationId xmlns:a16="http://schemas.microsoft.com/office/drawing/2014/main" id="{F24D7A25-C7CB-4CDE-B5B4-C56D776C82AF}"/>
                </a:ext>
              </a:extLst>
            </p:cNvPr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8317;p108">
              <a:extLst>
                <a:ext uri="{FF2B5EF4-FFF2-40B4-BE49-F238E27FC236}">
                  <a16:creationId xmlns:a16="http://schemas.microsoft.com/office/drawing/2014/main" id="{E1253DC2-1B4D-446E-90B8-13AF97C95DF4}"/>
                </a:ext>
              </a:extLst>
            </p:cNvPr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8318;p108">
              <a:extLst>
                <a:ext uri="{FF2B5EF4-FFF2-40B4-BE49-F238E27FC236}">
                  <a16:creationId xmlns:a16="http://schemas.microsoft.com/office/drawing/2014/main" id="{2EB705EE-AD19-433E-A9EC-742ECF2E0EFB}"/>
                </a:ext>
              </a:extLst>
            </p:cNvPr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8319;p108">
              <a:extLst>
                <a:ext uri="{FF2B5EF4-FFF2-40B4-BE49-F238E27FC236}">
                  <a16:creationId xmlns:a16="http://schemas.microsoft.com/office/drawing/2014/main" id="{294B09F8-F5B8-4BD2-99CC-0242182DF7B0}"/>
                </a:ext>
              </a:extLst>
            </p:cNvPr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320;p108">
              <a:extLst>
                <a:ext uri="{FF2B5EF4-FFF2-40B4-BE49-F238E27FC236}">
                  <a16:creationId xmlns:a16="http://schemas.microsoft.com/office/drawing/2014/main" id="{00901053-6BAA-41B3-8FAA-58CEFFC2E1E7}"/>
                </a:ext>
              </a:extLst>
            </p:cNvPr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321;p108">
              <a:extLst>
                <a:ext uri="{FF2B5EF4-FFF2-40B4-BE49-F238E27FC236}">
                  <a16:creationId xmlns:a16="http://schemas.microsoft.com/office/drawing/2014/main" id="{A4A12BD5-F82E-4B0D-8908-4136C3925A1A}"/>
                </a:ext>
              </a:extLst>
            </p:cNvPr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322;p108">
              <a:extLst>
                <a:ext uri="{FF2B5EF4-FFF2-40B4-BE49-F238E27FC236}">
                  <a16:creationId xmlns:a16="http://schemas.microsoft.com/office/drawing/2014/main" id="{D58FCE67-02A4-4B91-9980-99B5B0C54F85}"/>
                </a:ext>
              </a:extLst>
            </p:cNvPr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23;p108">
              <a:extLst>
                <a:ext uri="{FF2B5EF4-FFF2-40B4-BE49-F238E27FC236}">
                  <a16:creationId xmlns:a16="http://schemas.microsoft.com/office/drawing/2014/main" id="{00BA6986-CECF-4183-9F0C-B18FE3959EB0}"/>
                </a:ext>
              </a:extLst>
            </p:cNvPr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324;p108">
              <a:extLst>
                <a:ext uri="{FF2B5EF4-FFF2-40B4-BE49-F238E27FC236}">
                  <a16:creationId xmlns:a16="http://schemas.microsoft.com/office/drawing/2014/main" id="{535FCB8B-627F-4DEA-8790-DDA794FAB67D}"/>
                </a:ext>
              </a:extLst>
            </p:cNvPr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325;p108">
              <a:extLst>
                <a:ext uri="{FF2B5EF4-FFF2-40B4-BE49-F238E27FC236}">
                  <a16:creationId xmlns:a16="http://schemas.microsoft.com/office/drawing/2014/main" id="{57112DE6-1845-460A-B8C0-810303E47173}"/>
                </a:ext>
              </a:extLst>
            </p:cNvPr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326;p108">
              <a:extLst>
                <a:ext uri="{FF2B5EF4-FFF2-40B4-BE49-F238E27FC236}">
                  <a16:creationId xmlns:a16="http://schemas.microsoft.com/office/drawing/2014/main" id="{3E432B42-0E11-4C32-8B3E-34823615FEC0}"/>
                </a:ext>
              </a:extLst>
            </p:cNvPr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327;p108">
              <a:extLst>
                <a:ext uri="{FF2B5EF4-FFF2-40B4-BE49-F238E27FC236}">
                  <a16:creationId xmlns:a16="http://schemas.microsoft.com/office/drawing/2014/main" id="{D2B5DF41-CF47-4712-9EF1-116F8B62F5AA}"/>
                </a:ext>
              </a:extLst>
            </p:cNvPr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328;p108">
              <a:extLst>
                <a:ext uri="{FF2B5EF4-FFF2-40B4-BE49-F238E27FC236}">
                  <a16:creationId xmlns:a16="http://schemas.microsoft.com/office/drawing/2014/main" id="{71E5A450-C394-497E-B720-9788500E6131}"/>
                </a:ext>
              </a:extLst>
            </p:cNvPr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329;p108">
              <a:extLst>
                <a:ext uri="{FF2B5EF4-FFF2-40B4-BE49-F238E27FC236}">
                  <a16:creationId xmlns:a16="http://schemas.microsoft.com/office/drawing/2014/main" id="{337B4AA1-F430-4CAB-A20B-CCF668C2881E}"/>
                </a:ext>
              </a:extLst>
            </p:cNvPr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8330;p108">
              <a:extLst>
                <a:ext uri="{FF2B5EF4-FFF2-40B4-BE49-F238E27FC236}">
                  <a16:creationId xmlns:a16="http://schemas.microsoft.com/office/drawing/2014/main" id="{F755B709-5964-42F5-9DE4-58CC20E06A88}"/>
                </a:ext>
              </a:extLst>
            </p:cNvPr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8331;p108">
              <a:extLst>
                <a:ext uri="{FF2B5EF4-FFF2-40B4-BE49-F238E27FC236}">
                  <a16:creationId xmlns:a16="http://schemas.microsoft.com/office/drawing/2014/main" id="{B157E1DC-7F0F-4042-A137-30D28D2939F6}"/>
                </a:ext>
              </a:extLst>
            </p:cNvPr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8332;p108">
              <a:extLst>
                <a:ext uri="{FF2B5EF4-FFF2-40B4-BE49-F238E27FC236}">
                  <a16:creationId xmlns:a16="http://schemas.microsoft.com/office/drawing/2014/main" id="{4CADB561-93A9-4E71-BBD6-BC09CC395727}"/>
                </a:ext>
              </a:extLst>
            </p:cNvPr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3" name="Google Shape;8333;p108">
            <a:extLst>
              <a:ext uri="{FF2B5EF4-FFF2-40B4-BE49-F238E27FC236}">
                <a16:creationId xmlns:a16="http://schemas.microsoft.com/office/drawing/2014/main" id="{24F191AE-87D8-4DCE-BC7C-BCB7600069DA}"/>
              </a:ext>
            </a:extLst>
          </p:cNvPr>
          <p:cNvGrpSpPr/>
          <p:nvPr/>
        </p:nvGrpSpPr>
        <p:grpSpPr>
          <a:xfrm rot="20269676" flipH="1">
            <a:off x="8054133" y="1208122"/>
            <a:ext cx="2889561" cy="2923555"/>
            <a:chOff x="1292750" y="2594800"/>
            <a:chExt cx="1722100" cy="2646925"/>
          </a:xfrm>
        </p:grpSpPr>
        <p:sp>
          <p:nvSpPr>
            <p:cNvPr id="94" name="Google Shape;8334;p108">
              <a:extLst>
                <a:ext uri="{FF2B5EF4-FFF2-40B4-BE49-F238E27FC236}">
                  <a16:creationId xmlns:a16="http://schemas.microsoft.com/office/drawing/2014/main" id="{E3C15F72-C0A5-4669-A810-094FF399C163}"/>
                </a:ext>
              </a:extLst>
            </p:cNvPr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8335;p108">
              <a:extLst>
                <a:ext uri="{FF2B5EF4-FFF2-40B4-BE49-F238E27FC236}">
                  <a16:creationId xmlns:a16="http://schemas.microsoft.com/office/drawing/2014/main" id="{96C89E46-5FBA-45D2-9603-4A84C276052D}"/>
                </a:ext>
              </a:extLst>
            </p:cNvPr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8336;p108">
              <a:extLst>
                <a:ext uri="{FF2B5EF4-FFF2-40B4-BE49-F238E27FC236}">
                  <a16:creationId xmlns:a16="http://schemas.microsoft.com/office/drawing/2014/main" id="{69DC240D-341F-4C5B-8AD1-1C4436AE2FF0}"/>
                </a:ext>
              </a:extLst>
            </p:cNvPr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8337;p108">
              <a:extLst>
                <a:ext uri="{FF2B5EF4-FFF2-40B4-BE49-F238E27FC236}">
                  <a16:creationId xmlns:a16="http://schemas.microsoft.com/office/drawing/2014/main" id="{ABEA5BE5-E9DA-4859-88B3-2086FD0F96B4}"/>
                </a:ext>
              </a:extLst>
            </p:cNvPr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8338;p108">
              <a:extLst>
                <a:ext uri="{FF2B5EF4-FFF2-40B4-BE49-F238E27FC236}">
                  <a16:creationId xmlns:a16="http://schemas.microsoft.com/office/drawing/2014/main" id="{70F7BCF0-6A54-4F99-9B64-9F149B1E5A4D}"/>
                </a:ext>
              </a:extLst>
            </p:cNvPr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8339;p108">
              <a:extLst>
                <a:ext uri="{FF2B5EF4-FFF2-40B4-BE49-F238E27FC236}">
                  <a16:creationId xmlns:a16="http://schemas.microsoft.com/office/drawing/2014/main" id="{1391504A-010A-4B43-B4D5-F2AC049925CB}"/>
                </a:ext>
              </a:extLst>
            </p:cNvPr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8340;p108">
              <a:extLst>
                <a:ext uri="{FF2B5EF4-FFF2-40B4-BE49-F238E27FC236}">
                  <a16:creationId xmlns:a16="http://schemas.microsoft.com/office/drawing/2014/main" id="{C3CAD71C-0D27-42D1-ACB9-ABC4409F982E}"/>
                </a:ext>
              </a:extLst>
            </p:cNvPr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8341;p108">
              <a:extLst>
                <a:ext uri="{FF2B5EF4-FFF2-40B4-BE49-F238E27FC236}">
                  <a16:creationId xmlns:a16="http://schemas.microsoft.com/office/drawing/2014/main" id="{6D807B37-B2AD-46CB-ADE7-2BDE3D2D6D20}"/>
                </a:ext>
              </a:extLst>
            </p:cNvPr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8342;p108">
              <a:extLst>
                <a:ext uri="{FF2B5EF4-FFF2-40B4-BE49-F238E27FC236}">
                  <a16:creationId xmlns:a16="http://schemas.microsoft.com/office/drawing/2014/main" id="{7700302D-8B4F-417D-9C0E-FDC8481176B6}"/>
                </a:ext>
              </a:extLst>
            </p:cNvPr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8343;p108">
              <a:extLst>
                <a:ext uri="{FF2B5EF4-FFF2-40B4-BE49-F238E27FC236}">
                  <a16:creationId xmlns:a16="http://schemas.microsoft.com/office/drawing/2014/main" id="{82247073-CE5A-4B8F-8FE6-F1505F1189C5}"/>
                </a:ext>
              </a:extLst>
            </p:cNvPr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8344;p108">
              <a:extLst>
                <a:ext uri="{FF2B5EF4-FFF2-40B4-BE49-F238E27FC236}">
                  <a16:creationId xmlns:a16="http://schemas.microsoft.com/office/drawing/2014/main" id="{D2E99D99-AE6D-45A2-9362-A7D4D38D63E7}"/>
                </a:ext>
              </a:extLst>
            </p:cNvPr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8345;p108">
              <a:extLst>
                <a:ext uri="{FF2B5EF4-FFF2-40B4-BE49-F238E27FC236}">
                  <a16:creationId xmlns:a16="http://schemas.microsoft.com/office/drawing/2014/main" id="{254D8EFD-0438-498F-B286-12CAF74AC55C}"/>
                </a:ext>
              </a:extLst>
            </p:cNvPr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8346;p108">
              <a:extLst>
                <a:ext uri="{FF2B5EF4-FFF2-40B4-BE49-F238E27FC236}">
                  <a16:creationId xmlns:a16="http://schemas.microsoft.com/office/drawing/2014/main" id="{5EEA3DC7-66E2-4B7C-8C59-415F79110450}"/>
                </a:ext>
              </a:extLst>
            </p:cNvPr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8347;p108">
              <a:extLst>
                <a:ext uri="{FF2B5EF4-FFF2-40B4-BE49-F238E27FC236}">
                  <a16:creationId xmlns:a16="http://schemas.microsoft.com/office/drawing/2014/main" id="{53347F7B-6AE3-4252-9DF0-D275B0864F2B}"/>
                </a:ext>
              </a:extLst>
            </p:cNvPr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8348;p108">
              <a:extLst>
                <a:ext uri="{FF2B5EF4-FFF2-40B4-BE49-F238E27FC236}">
                  <a16:creationId xmlns:a16="http://schemas.microsoft.com/office/drawing/2014/main" id="{CD2ABC64-4070-4475-B408-D40240944881}"/>
                </a:ext>
              </a:extLst>
            </p:cNvPr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8349;p108">
              <a:extLst>
                <a:ext uri="{FF2B5EF4-FFF2-40B4-BE49-F238E27FC236}">
                  <a16:creationId xmlns:a16="http://schemas.microsoft.com/office/drawing/2014/main" id="{0B06BF35-0FAA-4DBF-8ACB-7379D8E49EC0}"/>
                </a:ext>
              </a:extLst>
            </p:cNvPr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8350;p108">
              <a:extLst>
                <a:ext uri="{FF2B5EF4-FFF2-40B4-BE49-F238E27FC236}">
                  <a16:creationId xmlns:a16="http://schemas.microsoft.com/office/drawing/2014/main" id="{42052749-072C-432B-8B8D-1BFDF9591DB2}"/>
                </a:ext>
              </a:extLst>
            </p:cNvPr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8351;p108">
              <a:extLst>
                <a:ext uri="{FF2B5EF4-FFF2-40B4-BE49-F238E27FC236}">
                  <a16:creationId xmlns:a16="http://schemas.microsoft.com/office/drawing/2014/main" id="{B8E83009-8BD5-45ED-82BB-75FB14405BF4}"/>
                </a:ext>
              </a:extLst>
            </p:cNvPr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8352;p108">
              <a:extLst>
                <a:ext uri="{FF2B5EF4-FFF2-40B4-BE49-F238E27FC236}">
                  <a16:creationId xmlns:a16="http://schemas.microsoft.com/office/drawing/2014/main" id="{4959F6C8-BCDD-4711-B033-A1F6687A0ADF}"/>
                </a:ext>
              </a:extLst>
            </p:cNvPr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8353;p108">
              <a:extLst>
                <a:ext uri="{FF2B5EF4-FFF2-40B4-BE49-F238E27FC236}">
                  <a16:creationId xmlns:a16="http://schemas.microsoft.com/office/drawing/2014/main" id="{5058D396-CAE1-44FC-B0E9-468EA7C090E7}"/>
                </a:ext>
              </a:extLst>
            </p:cNvPr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8354;p108">
              <a:extLst>
                <a:ext uri="{FF2B5EF4-FFF2-40B4-BE49-F238E27FC236}">
                  <a16:creationId xmlns:a16="http://schemas.microsoft.com/office/drawing/2014/main" id="{BA2799C3-1E14-4719-86E1-D50C47D94CD6}"/>
                </a:ext>
              </a:extLst>
            </p:cNvPr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8355;p108">
              <a:extLst>
                <a:ext uri="{FF2B5EF4-FFF2-40B4-BE49-F238E27FC236}">
                  <a16:creationId xmlns:a16="http://schemas.microsoft.com/office/drawing/2014/main" id="{1D93095E-BD17-4952-B01D-E64D663105A3}"/>
                </a:ext>
              </a:extLst>
            </p:cNvPr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8356;p108">
              <a:extLst>
                <a:ext uri="{FF2B5EF4-FFF2-40B4-BE49-F238E27FC236}">
                  <a16:creationId xmlns:a16="http://schemas.microsoft.com/office/drawing/2014/main" id="{F3C29A64-D955-41BF-A4EE-7C25AFCB51C3}"/>
                </a:ext>
              </a:extLst>
            </p:cNvPr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8357;p108">
              <a:extLst>
                <a:ext uri="{FF2B5EF4-FFF2-40B4-BE49-F238E27FC236}">
                  <a16:creationId xmlns:a16="http://schemas.microsoft.com/office/drawing/2014/main" id="{056E45A4-001E-4B10-A667-2F211851B1CC}"/>
                </a:ext>
              </a:extLst>
            </p:cNvPr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8358;p108">
              <a:extLst>
                <a:ext uri="{FF2B5EF4-FFF2-40B4-BE49-F238E27FC236}">
                  <a16:creationId xmlns:a16="http://schemas.microsoft.com/office/drawing/2014/main" id="{0A3E075F-CD78-42D1-9977-ACF6E33A6970}"/>
                </a:ext>
              </a:extLst>
            </p:cNvPr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8359;p108">
              <a:extLst>
                <a:ext uri="{FF2B5EF4-FFF2-40B4-BE49-F238E27FC236}">
                  <a16:creationId xmlns:a16="http://schemas.microsoft.com/office/drawing/2014/main" id="{1189C9BC-DFE5-48DC-972D-D042E50C9950}"/>
                </a:ext>
              </a:extLst>
            </p:cNvPr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8360;p108">
              <a:extLst>
                <a:ext uri="{FF2B5EF4-FFF2-40B4-BE49-F238E27FC236}">
                  <a16:creationId xmlns:a16="http://schemas.microsoft.com/office/drawing/2014/main" id="{8B2E193D-5D2D-434E-B448-F0F09C109E34}"/>
                </a:ext>
              </a:extLst>
            </p:cNvPr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8361;p108">
              <a:extLst>
                <a:ext uri="{FF2B5EF4-FFF2-40B4-BE49-F238E27FC236}">
                  <a16:creationId xmlns:a16="http://schemas.microsoft.com/office/drawing/2014/main" id="{9BD943BA-F918-44A2-8CCB-AEAE8EFF9C8C}"/>
                </a:ext>
              </a:extLst>
            </p:cNvPr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8362;p108">
              <a:extLst>
                <a:ext uri="{FF2B5EF4-FFF2-40B4-BE49-F238E27FC236}">
                  <a16:creationId xmlns:a16="http://schemas.microsoft.com/office/drawing/2014/main" id="{8D9FA40B-BE29-482F-AD0B-49AD2EFB83F9}"/>
                </a:ext>
              </a:extLst>
            </p:cNvPr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8363;p108">
              <a:extLst>
                <a:ext uri="{FF2B5EF4-FFF2-40B4-BE49-F238E27FC236}">
                  <a16:creationId xmlns:a16="http://schemas.microsoft.com/office/drawing/2014/main" id="{36D6E6AA-BFDE-4C11-A123-DE8BEE0B3AFA}"/>
                </a:ext>
              </a:extLst>
            </p:cNvPr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8364;p108">
              <a:extLst>
                <a:ext uri="{FF2B5EF4-FFF2-40B4-BE49-F238E27FC236}">
                  <a16:creationId xmlns:a16="http://schemas.microsoft.com/office/drawing/2014/main" id="{50A73814-6EEE-4BA0-9720-6A826CC87937}"/>
                </a:ext>
              </a:extLst>
            </p:cNvPr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8365;p108">
              <a:extLst>
                <a:ext uri="{FF2B5EF4-FFF2-40B4-BE49-F238E27FC236}">
                  <a16:creationId xmlns:a16="http://schemas.microsoft.com/office/drawing/2014/main" id="{F22FE921-3F8A-4133-AEDC-468D1AB5BAC7}"/>
                </a:ext>
              </a:extLst>
            </p:cNvPr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8366;p108">
              <a:extLst>
                <a:ext uri="{FF2B5EF4-FFF2-40B4-BE49-F238E27FC236}">
                  <a16:creationId xmlns:a16="http://schemas.microsoft.com/office/drawing/2014/main" id="{48194728-060F-40C9-8709-006C8D4E0F2F}"/>
                </a:ext>
              </a:extLst>
            </p:cNvPr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8367;p108">
              <a:extLst>
                <a:ext uri="{FF2B5EF4-FFF2-40B4-BE49-F238E27FC236}">
                  <a16:creationId xmlns:a16="http://schemas.microsoft.com/office/drawing/2014/main" id="{49E5EEF0-D07B-4727-9660-67ADAF434657}"/>
                </a:ext>
              </a:extLst>
            </p:cNvPr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8368;p108">
              <a:extLst>
                <a:ext uri="{FF2B5EF4-FFF2-40B4-BE49-F238E27FC236}">
                  <a16:creationId xmlns:a16="http://schemas.microsoft.com/office/drawing/2014/main" id="{D52EEB66-4F4E-4BA9-9884-039793B4A290}"/>
                </a:ext>
              </a:extLst>
            </p:cNvPr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8369;p108">
              <a:extLst>
                <a:ext uri="{FF2B5EF4-FFF2-40B4-BE49-F238E27FC236}">
                  <a16:creationId xmlns:a16="http://schemas.microsoft.com/office/drawing/2014/main" id="{837267B7-3D3E-4DC8-BB4A-CE1AE481CD4E}"/>
                </a:ext>
              </a:extLst>
            </p:cNvPr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8370;p108">
              <a:extLst>
                <a:ext uri="{FF2B5EF4-FFF2-40B4-BE49-F238E27FC236}">
                  <a16:creationId xmlns:a16="http://schemas.microsoft.com/office/drawing/2014/main" id="{E81117F5-86FE-4AC5-897F-6740A5F31F13}"/>
                </a:ext>
              </a:extLst>
            </p:cNvPr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8371;p108">
              <a:extLst>
                <a:ext uri="{FF2B5EF4-FFF2-40B4-BE49-F238E27FC236}">
                  <a16:creationId xmlns:a16="http://schemas.microsoft.com/office/drawing/2014/main" id="{D845B4EA-E784-4155-A4BF-4D72C4C573F7}"/>
                </a:ext>
              </a:extLst>
            </p:cNvPr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8372;p108">
              <a:extLst>
                <a:ext uri="{FF2B5EF4-FFF2-40B4-BE49-F238E27FC236}">
                  <a16:creationId xmlns:a16="http://schemas.microsoft.com/office/drawing/2014/main" id="{44349F88-C83E-4274-940E-E1B0BCBB3788}"/>
                </a:ext>
              </a:extLst>
            </p:cNvPr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8373;p108">
              <a:extLst>
                <a:ext uri="{FF2B5EF4-FFF2-40B4-BE49-F238E27FC236}">
                  <a16:creationId xmlns:a16="http://schemas.microsoft.com/office/drawing/2014/main" id="{8EAADE62-0C66-4D57-B365-4814919EECAD}"/>
                </a:ext>
              </a:extLst>
            </p:cNvPr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8374;p108">
              <a:extLst>
                <a:ext uri="{FF2B5EF4-FFF2-40B4-BE49-F238E27FC236}">
                  <a16:creationId xmlns:a16="http://schemas.microsoft.com/office/drawing/2014/main" id="{A14B394A-72F3-45A9-B92E-0938004B506B}"/>
                </a:ext>
              </a:extLst>
            </p:cNvPr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8375;p108">
              <a:extLst>
                <a:ext uri="{FF2B5EF4-FFF2-40B4-BE49-F238E27FC236}">
                  <a16:creationId xmlns:a16="http://schemas.microsoft.com/office/drawing/2014/main" id="{2CF1B4F0-4F0E-4102-AAB0-42EAEDEFE75B}"/>
                </a:ext>
              </a:extLst>
            </p:cNvPr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8376;p108">
              <a:extLst>
                <a:ext uri="{FF2B5EF4-FFF2-40B4-BE49-F238E27FC236}">
                  <a16:creationId xmlns:a16="http://schemas.microsoft.com/office/drawing/2014/main" id="{822A00FC-A826-409B-9168-5B23F81B3440}"/>
                </a:ext>
              </a:extLst>
            </p:cNvPr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8377;p108">
              <a:extLst>
                <a:ext uri="{FF2B5EF4-FFF2-40B4-BE49-F238E27FC236}">
                  <a16:creationId xmlns:a16="http://schemas.microsoft.com/office/drawing/2014/main" id="{700C9B03-A8F5-4939-B813-D57DE304743E}"/>
                </a:ext>
              </a:extLst>
            </p:cNvPr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8378;p108">
              <a:extLst>
                <a:ext uri="{FF2B5EF4-FFF2-40B4-BE49-F238E27FC236}">
                  <a16:creationId xmlns:a16="http://schemas.microsoft.com/office/drawing/2014/main" id="{42F92182-5AF5-4B5F-ACC4-13B972C59FA7}"/>
                </a:ext>
              </a:extLst>
            </p:cNvPr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8379;p108">
              <a:extLst>
                <a:ext uri="{FF2B5EF4-FFF2-40B4-BE49-F238E27FC236}">
                  <a16:creationId xmlns:a16="http://schemas.microsoft.com/office/drawing/2014/main" id="{6356D118-9DB0-4C97-B9C3-66BF7C3F3E5A}"/>
                </a:ext>
              </a:extLst>
            </p:cNvPr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8380;p108">
              <a:extLst>
                <a:ext uri="{FF2B5EF4-FFF2-40B4-BE49-F238E27FC236}">
                  <a16:creationId xmlns:a16="http://schemas.microsoft.com/office/drawing/2014/main" id="{37E2DADC-F551-4095-B4DA-60C6C7B114E7}"/>
                </a:ext>
              </a:extLst>
            </p:cNvPr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8381;p108">
              <a:extLst>
                <a:ext uri="{FF2B5EF4-FFF2-40B4-BE49-F238E27FC236}">
                  <a16:creationId xmlns:a16="http://schemas.microsoft.com/office/drawing/2014/main" id="{E386050D-06E8-4A53-B7D2-0493E0A11099}"/>
                </a:ext>
              </a:extLst>
            </p:cNvPr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8382;p108">
              <a:extLst>
                <a:ext uri="{FF2B5EF4-FFF2-40B4-BE49-F238E27FC236}">
                  <a16:creationId xmlns:a16="http://schemas.microsoft.com/office/drawing/2014/main" id="{E0DBD787-E949-443E-9C71-AEC7CFFF709F}"/>
                </a:ext>
              </a:extLst>
            </p:cNvPr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8383;p108">
              <a:extLst>
                <a:ext uri="{FF2B5EF4-FFF2-40B4-BE49-F238E27FC236}">
                  <a16:creationId xmlns:a16="http://schemas.microsoft.com/office/drawing/2014/main" id="{5531AC76-E2EE-4AC6-893F-1282A339C2C6}"/>
                </a:ext>
              </a:extLst>
            </p:cNvPr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8384;p108">
              <a:extLst>
                <a:ext uri="{FF2B5EF4-FFF2-40B4-BE49-F238E27FC236}">
                  <a16:creationId xmlns:a16="http://schemas.microsoft.com/office/drawing/2014/main" id="{7715E6DB-6F53-4D26-B01F-4ED1F315ADC2}"/>
                </a:ext>
              </a:extLst>
            </p:cNvPr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8385;p108">
              <a:extLst>
                <a:ext uri="{FF2B5EF4-FFF2-40B4-BE49-F238E27FC236}">
                  <a16:creationId xmlns:a16="http://schemas.microsoft.com/office/drawing/2014/main" id="{A95869E8-B397-4D7B-8BEA-D1E8373B82FD}"/>
                </a:ext>
              </a:extLst>
            </p:cNvPr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8386;p108">
              <a:extLst>
                <a:ext uri="{FF2B5EF4-FFF2-40B4-BE49-F238E27FC236}">
                  <a16:creationId xmlns:a16="http://schemas.microsoft.com/office/drawing/2014/main" id="{CDDEB614-3FA9-423A-964C-8F4DBF278D2A}"/>
                </a:ext>
              </a:extLst>
            </p:cNvPr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8387;p108">
              <a:extLst>
                <a:ext uri="{FF2B5EF4-FFF2-40B4-BE49-F238E27FC236}">
                  <a16:creationId xmlns:a16="http://schemas.microsoft.com/office/drawing/2014/main" id="{1077A70E-8F87-4385-96E1-141FF7D7B686}"/>
                </a:ext>
              </a:extLst>
            </p:cNvPr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8388;p108">
              <a:extLst>
                <a:ext uri="{FF2B5EF4-FFF2-40B4-BE49-F238E27FC236}">
                  <a16:creationId xmlns:a16="http://schemas.microsoft.com/office/drawing/2014/main" id="{220638F0-1A0F-4618-BF6F-2CE8A2D40F79}"/>
                </a:ext>
              </a:extLst>
            </p:cNvPr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8389;p108">
              <a:extLst>
                <a:ext uri="{FF2B5EF4-FFF2-40B4-BE49-F238E27FC236}">
                  <a16:creationId xmlns:a16="http://schemas.microsoft.com/office/drawing/2014/main" id="{34241FF8-63D4-4B50-BD46-4134F4962BA8}"/>
                </a:ext>
              </a:extLst>
            </p:cNvPr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8390;p108">
              <a:extLst>
                <a:ext uri="{FF2B5EF4-FFF2-40B4-BE49-F238E27FC236}">
                  <a16:creationId xmlns:a16="http://schemas.microsoft.com/office/drawing/2014/main" id="{74E9F13D-D3C4-49F1-8365-5E84D2677F55}"/>
                </a:ext>
              </a:extLst>
            </p:cNvPr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8391;p108">
              <a:extLst>
                <a:ext uri="{FF2B5EF4-FFF2-40B4-BE49-F238E27FC236}">
                  <a16:creationId xmlns:a16="http://schemas.microsoft.com/office/drawing/2014/main" id="{F090FD40-C70F-475A-81B1-68C44C69CBB2}"/>
                </a:ext>
              </a:extLst>
            </p:cNvPr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8392;p108">
              <a:extLst>
                <a:ext uri="{FF2B5EF4-FFF2-40B4-BE49-F238E27FC236}">
                  <a16:creationId xmlns:a16="http://schemas.microsoft.com/office/drawing/2014/main" id="{58E6377D-8166-4BD9-A80E-E9A294377AE2}"/>
                </a:ext>
              </a:extLst>
            </p:cNvPr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8393;p108">
              <a:extLst>
                <a:ext uri="{FF2B5EF4-FFF2-40B4-BE49-F238E27FC236}">
                  <a16:creationId xmlns:a16="http://schemas.microsoft.com/office/drawing/2014/main" id="{4850061F-FF55-4D96-AD73-F5228F45C0D4}"/>
                </a:ext>
              </a:extLst>
            </p:cNvPr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8394;p108">
              <a:extLst>
                <a:ext uri="{FF2B5EF4-FFF2-40B4-BE49-F238E27FC236}">
                  <a16:creationId xmlns:a16="http://schemas.microsoft.com/office/drawing/2014/main" id="{BCF0B3AE-36D5-4A17-B0FD-3FDFF7505AEA}"/>
                </a:ext>
              </a:extLst>
            </p:cNvPr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8395;p108">
              <a:extLst>
                <a:ext uri="{FF2B5EF4-FFF2-40B4-BE49-F238E27FC236}">
                  <a16:creationId xmlns:a16="http://schemas.microsoft.com/office/drawing/2014/main" id="{C2FBB1E9-C4D8-405F-BA4A-05D2787FB8E2}"/>
                </a:ext>
              </a:extLst>
            </p:cNvPr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8396;p108">
              <a:extLst>
                <a:ext uri="{FF2B5EF4-FFF2-40B4-BE49-F238E27FC236}">
                  <a16:creationId xmlns:a16="http://schemas.microsoft.com/office/drawing/2014/main" id="{A5677573-FD2C-453E-9142-D6D6A6D3709B}"/>
                </a:ext>
              </a:extLst>
            </p:cNvPr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8397;p108">
              <a:extLst>
                <a:ext uri="{FF2B5EF4-FFF2-40B4-BE49-F238E27FC236}">
                  <a16:creationId xmlns:a16="http://schemas.microsoft.com/office/drawing/2014/main" id="{EA34CBEC-12F4-4242-9B1B-AC64279FC3BC}"/>
                </a:ext>
              </a:extLst>
            </p:cNvPr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8398;p108">
              <a:extLst>
                <a:ext uri="{FF2B5EF4-FFF2-40B4-BE49-F238E27FC236}">
                  <a16:creationId xmlns:a16="http://schemas.microsoft.com/office/drawing/2014/main" id="{A67C4E67-253E-4447-B123-AAFA88D261C2}"/>
                </a:ext>
              </a:extLst>
            </p:cNvPr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8399;p108">
              <a:extLst>
                <a:ext uri="{FF2B5EF4-FFF2-40B4-BE49-F238E27FC236}">
                  <a16:creationId xmlns:a16="http://schemas.microsoft.com/office/drawing/2014/main" id="{E8B77C5C-2448-4585-8B92-4D24723001C6}"/>
                </a:ext>
              </a:extLst>
            </p:cNvPr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8400;p108">
              <a:extLst>
                <a:ext uri="{FF2B5EF4-FFF2-40B4-BE49-F238E27FC236}">
                  <a16:creationId xmlns:a16="http://schemas.microsoft.com/office/drawing/2014/main" id="{6027BD49-07F5-4E93-BE63-341AD6626F6E}"/>
                </a:ext>
              </a:extLst>
            </p:cNvPr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8401;p108">
              <a:extLst>
                <a:ext uri="{FF2B5EF4-FFF2-40B4-BE49-F238E27FC236}">
                  <a16:creationId xmlns:a16="http://schemas.microsoft.com/office/drawing/2014/main" id="{F55908EF-2A4D-4A09-82D0-1666AACF75C8}"/>
                </a:ext>
              </a:extLst>
            </p:cNvPr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8402;p108">
              <a:extLst>
                <a:ext uri="{FF2B5EF4-FFF2-40B4-BE49-F238E27FC236}">
                  <a16:creationId xmlns:a16="http://schemas.microsoft.com/office/drawing/2014/main" id="{50FC878A-6F55-4283-A736-15DFFF3A7664}"/>
                </a:ext>
              </a:extLst>
            </p:cNvPr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8403;p108">
              <a:extLst>
                <a:ext uri="{FF2B5EF4-FFF2-40B4-BE49-F238E27FC236}">
                  <a16:creationId xmlns:a16="http://schemas.microsoft.com/office/drawing/2014/main" id="{53904925-7250-4698-A94E-D4948848D7F3}"/>
                </a:ext>
              </a:extLst>
            </p:cNvPr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8404;p108">
              <a:extLst>
                <a:ext uri="{FF2B5EF4-FFF2-40B4-BE49-F238E27FC236}">
                  <a16:creationId xmlns:a16="http://schemas.microsoft.com/office/drawing/2014/main" id="{8A8A2035-658A-49CD-A160-B0FE8571E9D5}"/>
                </a:ext>
              </a:extLst>
            </p:cNvPr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8405;p108">
              <a:extLst>
                <a:ext uri="{FF2B5EF4-FFF2-40B4-BE49-F238E27FC236}">
                  <a16:creationId xmlns:a16="http://schemas.microsoft.com/office/drawing/2014/main" id="{7578DE73-5C5B-443F-B146-DF47B29BAF4A}"/>
                </a:ext>
              </a:extLst>
            </p:cNvPr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8406;p108">
              <a:extLst>
                <a:ext uri="{FF2B5EF4-FFF2-40B4-BE49-F238E27FC236}">
                  <a16:creationId xmlns:a16="http://schemas.microsoft.com/office/drawing/2014/main" id="{0F0C7E82-9BFF-40FF-A6F7-3AC99B0A5841}"/>
                </a:ext>
              </a:extLst>
            </p:cNvPr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8407;p108">
              <a:extLst>
                <a:ext uri="{FF2B5EF4-FFF2-40B4-BE49-F238E27FC236}">
                  <a16:creationId xmlns:a16="http://schemas.microsoft.com/office/drawing/2014/main" id="{9C977DB4-5C4B-4E19-A294-38DE5E3F0E3E}"/>
                </a:ext>
              </a:extLst>
            </p:cNvPr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8408;p108">
              <a:extLst>
                <a:ext uri="{FF2B5EF4-FFF2-40B4-BE49-F238E27FC236}">
                  <a16:creationId xmlns:a16="http://schemas.microsoft.com/office/drawing/2014/main" id="{10CCBC7F-9459-466C-B6B4-054B82954BE9}"/>
                </a:ext>
              </a:extLst>
            </p:cNvPr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8409;p108">
              <a:extLst>
                <a:ext uri="{FF2B5EF4-FFF2-40B4-BE49-F238E27FC236}">
                  <a16:creationId xmlns:a16="http://schemas.microsoft.com/office/drawing/2014/main" id="{048BF44B-56EE-48AC-AAEC-0648C3473B12}"/>
                </a:ext>
              </a:extLst>
            </p:cNvPr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8410;p108">
              <a:extLst>
                <a:ext uri="{FF2B5EF4-FFF2-40B4-BE49-F238E27FC236}">
                  <a16:creationId xmlns:a16="http://schemas.microsoft.com/office/drawing/2014/main" id="{0CB01C4A-F432-4F3E-B4BC-77C76D734F9D}"/>
                </a:ext>
              </a:extLst>
            </p:cNvPr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8411;p108">
              <a:extLst>
                <a:ext uri="{FF2B5EF4-FFF2-40B4-BE49-F238E27FC236}">
                  <a16:creationId xmlns:a16="http://schemas.microsoft.com/office/drawing/2014/main" id="{5EA688B4-BD54-4B2E-B232-0009AC89A490}"/>
                </a:ext>
              </a:extLst>
            </p:cNvPr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8412;p108">
              <a:extLst>
                <a:ext uri="{FF2B5EF4-FFF2-40B4-BE49-F238E27FC236}">
                  <a16:creationId xmlns:a16="http://schemas.microsoft.com/office/drawing/2014/main" id="{8696C11A-6F71-4C1E-806B-D8FC786DB112}"/>
                </a:ext>
              </a:extLst>
            </p:cNvPr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8413;p108">
              <a:extLst>
                <a:ext uri="{FF2B5EF4-FFF2-40B4-BE49-F238E27FC236}">
                  <a16:creationId xmlns:a16="http://schemas.microsoft.com/office/drawing/2014/main" id="{68C7D9C6-54D3-4802-848C-FC843519E441}"/>
                </a:ext>
              </a:extLst>
            </p:cNvPr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8414;p108">
              <a:extLst>
                <a:ext uri="{FF2B5EF4-FFF2-40B4-BE49-F238E27FC236}">
                  <a16:creationId xmlns:a16="http://schemas.microsoft.com/office/drawing/2014/main" id="{D2E87546-0A3D-4967-9944-2E186E92B066}"/>
                </a:ext>
              </a:extLst>
            </p:cNvPr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8415;p108">
              <a:extLst>
                <a:ext uri="{FF2B5EF4-FFF2-40B4-BE49-F238E27FC236}">
                  <a16:creationId xmlns:a16="http://schemas.microsoft.com/office/drawing/2014/main" id="{456300DE-7609-4935-80B9-E66659C9667D}"/>
                </a:ext>
              </a:extLst>
            </p:cNvPr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8416;p108">
              <a:extLst>
                <a:ext uri="{FF2B5EF4-FFF2-40B4-BE49-F238E27FC236}">
                  <a16:creationId xmlns:a16="http://schemas.microsoft.com/office/drawing/2014/main" id="{7C0E2AB3-4FFF-419B-816B-5CA8778BA42C}"/>
                </a:ext>
              </a:extLst>
            </p:cNvPr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8417;p108">
              <a:extLst>
                <a:ext uri="{FF2B5EF4-FFF2-40B4-BE49-F238E27FC236}">
                  <a16:creationId xmlns:a16="http://schemas.microsoft.com/office/drawing/2014/main" id="{F2FE0225-AEEF-447A-A20B-0FC0FA5E1DC8}"/>
                </a:ext>
              </a:extLst>
            </p:cNvPr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8418;p108">
              <a:extLst>
                <a:ext uri="{FF2B5EF4-FFF2-40B4-BE49-F238E27FC236}">
                  <a16:creationId xmlns:a16="http://schemas.microsoft.com/office/drawing/2014/main" id="{B499B594-D273-47C6-B485-9E6E5031B9C6}"/>
                </a:ext>
              </a:extLst>
            </p:cNvPr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8419;p108">
              <a:extLst>
                <a:ext uri="{FF2B5EF4-FFF2-40B4-BE49-F238E27FC236}">
                  <a16:creationId xmlns:a16="http://schemas.microsoft.com/office/drawing/2014/main" id="{F8E22F79-967D-4C5F-A868-E389D6A76FEA}"/>
                </a:ext>
              </a:extLst>
            </p:cNvPr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8420;p108">
              <a:extLst>
                <a:ext uri="{FF2B5EF4-FFF2-40B4-BE49-F238E27FC236}">
                  <a16:creationId xmlns:a16="http://schemas.microsoft.com/office/drawing/2014/main" id="{65601F3E-E824-4229-AD70-480A209E62C6}"/>
                </a:ext>
              </a:extLst>
            </p:cNvPr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" name="Google Shape;8421;p108">
            <a:extLst>
              <a:ext uri="{FF2B5EF4-FFF2-40B4-BE49-F238E27FC236}">
                <a16:creationId xmlns:a16="http://schemas.microsoft.com/office/drawing/2014/main" id="{FED1D2D2-4479-46DB-BCAD-C9C91D050374}"/>
              </a:ext>
            </a:extLst>
          </p:cNvPr>
          <p:cNvGrpSpPr/>
          <p:nvPr/>
        </p:nvGrpSpPr>
        <p:grpSpPr>
          <a:xfrm>
            <a:off x="7501330" y="3463753"/>
            <a:ext cx="1988856" cy="2303090"/>
            <a:chOff x="1360300" y="417100"/>
            <a:chExt cx="1803000" cy="2046625"/>
          </a:xfrm>
        </p:grpSpPr>
        <p:sp>
          <p:nvSpPr>
            <p:cNvPr id="182" name="Google Shape;8422;p108">
              <a:extLst>
                <a:ext uri="{FF2B5EF4-FFF2-40B4-BE49-F238E27FC236}">
                  <a16:creationId xmlns:a16="http://schemas.microsoft.com/office/drawing/2014/main" id="{3816A783-EB0A-46BA-9B38-0A30FE5AC22F}"/>
                </a:ext>
              </a:extLst>
            </p:cNvPr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8423;p108">
              <a:extLst>
                <a:ext uri="{FF2B5EF4-FFF2-40B4-BE49-F238E27FC236}">
                  <a16:creationId xmlns:a16="http://schemas.microsoft.com/office/drawing/2014/main" id="{C855584E-551D-44BE-889E-77158865C43D}"/>
                </a:ext>
              </a:extLst>
            </p:cNvPr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8424;p108">
              <a:extLst>
                <a:ext uri="{FF2B5EF4-FFF2-40B4-BE49-F238E27FC236}">
                  <a16:creationId xmlns:a16="http://schemas.microsoft.com/office/drawing/2014/main" id="{9AF225F5-71D3-42B0-968B-29FAD02E9580}"/>
                </a:ext>
              </a:extLst>
            </p:cNvPr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8425;p108">
              <a:extLst>
                <a:ext uri="{FF2B5EF4-FFF2-40B4-BE49-F238E27FC236}">
                  <a16:creationId xmlns:a16="http://schemas.microsoft.com/office/drawing/2014/main" id="{CC4FCE37-AA22-4407-AD02-50B60D83DF9F}"/>
                </a:ext>
              </a:extLst>
            </p:cNvPr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8426;p108">
              <a:extLst>
                <a:ext uri="{FF2B5EF4-FFF2-40B4-BE49-F238E27FC236}">
                  <a16:creationId xmlns:a16="http://schemas.microsoft.com/office/drawing/2014/main" id="{6112E72E-E0AA-45F1-9BEB-360E687BF184}"/>
                </a:ext>
              </a:extLst>
            </p:cNvPr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8427;p108">
              <a:extLst>
                <a:ext uri="{FF2B5EF4-FFF2-40B4-BE49-F238E27FC236}">
                  <a16:creationId xmlns:a16="http://schemas.microsoft.com/office/drawing/2014/main" id="{26A46A9A-9358-451A-8F1F-A221198DD9CC}"/>
                </a:ext>
              </a:extLst>
            </p:cNvPr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8428;p108">
              <a:extLst>
                <a:ext uri="{FF2B5EF4-FFF2-40B4-BE49-F238E27FC236}">
                  <a16:creationId xmlns:a16="http://schemas.microsoft.com/office/drawing/2014/main" id="{BE22D0D5-21E2-4B49-8004-B8F694FA9969}"/>
                </a:ext>
              </a:extLst>
            </p:cNvPr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8429;p108">
              <a:extLst>
                <a:ext uri="{FF2B5EF4-FFF2-40B4-BE49-F238E27FC236}">
                  <a16:creationId xmlns:a16="http://schemas.microsoft.com/office/drawing/2014/main" id="{A85D26EA-15CC-4B12-A38E-24CACD5099B8}"/>
                </a:ext>
              </a:extLst>
            </p:cNvPr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8430;p108">
              <a:extLst>
                <a:ext uri="{FF2B5EF4-FFF2-40B4-BE49-F238E27FC236}">
                  <a16:creationId xmlns:a16="http://schemas.microsoft.com/office/drawing/2014/main" id="{7BE787F7-443E-4EA4-9299-6CF0049914F3}"/>
                </a:ext>
              </a:extLst>
            </p:cNvPr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8431;p108">
              <a:extLst>
                <a:ext uri="{FF2B5EF4-FFF2-40B4-BE49-F238E27FC236}">
                  <a16:creationId xmlns:a16="http://schemas.microsoft.com/office/drawing/2014/main" id="{B90766EE-9838-488C-9594-FE8A5E0F915C}"/>
                </a:ext>
              </a:extLst>
            </p:cNvPr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8432;p108">
              <a:extLst>
                <a:ext uri="{FF2B5EF4-FFF2-40B4-BE49-F238E27FC236}">
                  <a16:creationId xmlns:a16="http://schemas.microsoft.com/office/drawing/2014/main" id="{D0E6E3D0-5C32-418C-8211-55E2C33EF34E}"/>
                </a:ext>
              </a:extLst>
            </p:cNvPr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8433;p108">
              <a:extLst>
                <a:ext uri="{FF2B5EF4-FFF2-40B4-BE49-F238E27FC236}">
                  <a16:creationId xmlns:a16="http://schemas.microsoft.com/office/drawing/2014/main" id="{8F771A48-D202-4299-925C-777FCDC79F75}"/>
                </a:ext>
              </a:extLst>
            </p:cNvPr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8434;p108">
              <a:extLst>
                <a:ext uri="{FF2B5EF4-FFF2-40B4-BE49-F238E27FC236}">
                  <a16:creationId xmlns:a16="http://schemas.microsoft.com/office/drawing/2014/main" id="{D8A03D7C-C10E-4485-A94A-0FC8613AD068}"/>
                </a:ext>
              </a:extLst>
            </p:cNvPr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8435;p108">
              <a:extLst>
                <a:ext uri="{FF2B5EF4-FFF2-40B4-BE49-F238E27FC236}">
                  <a16:creationId xmlns:a16="http://schemas.microsoft.com/office/drawing/2014/main" id="{8C2DDB94-B0A6-4C8D-BBE5-01E47F5504C8}"/>
                </a:ext>
              </a:extLst>
            </p:cNvPr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8436;p108">
              <a:extLst>
                <a:ext uri="{FF2B5EF4-FFF2-40B4-BE49-F238E27FC236}">
                  <a16:creationId xmlns:a16="http://schemas.microsoft.com/office/drawing/2014/main" id="{CF80458F-DE72-4613-AFBD-87E2C5E1AF90}"/>
                </a:ext>
              </a:extLst>
            </p:cNvPr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8437;p108">
              <a:extLst>
                <a:ext uri="{FF2B5EF4-FFF2-40B4-BE49-F238E27FC236}">
                  <a16:creationId xmlns:a16="http://schemas.microsoft.com/office/drawing/2014/main" id="{CC0E8ABB-996D-46FA-B73F-C01499D2FFF1}"/>
                </a:ext>
              </a:extLst>
            </p:cNvPr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8438;p108">
              <a:extLst>
                <a:ext uri="{FF2B5EF4-FFF2-40B4-BE49-F238E27FC236}">
                  <a16:creationId xmlns:a16="http://schemas.microsoft.com/office/drawing/2014/main" id="{128A8A4D-75CC-48D7-B9C5-4ECE0AE039B4}"/>
                </a:ext>
              </a:extLst>
            </p:cNvPr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8439;p108">
              <a:extLst>
                <a:ext uri="{FF2B5EF4-FFF2-40B4-BE49-F238E27FC236}">
                  <a16:creationId xmlns:a16="http://schemas.microsoft.com/office/drawing/2014/main" id="{080ED0A0-A524-4D76-A96A-8043DFB79F5B}"/>
                </a:ext>
              </a:extLst>
            </p:cNvPr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8440;p108">
              <a:extLst>
                <a:ext uri="{FF2B5EF4-FFF2-40B4-BE49-F238E27FC236}">
                  <a16:creationId xmlns:a16="http://schemas.microsoft.com/office/drawing/2014/main" id="{9A10B680-EFE3-4EFA-9B60-087385B68645}"/>
                </a:ext>
              </a:extLst>
            </p:cNvPr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8441;p108">
              <a:extLst>
                <a:ext uri="{FF2B5EF4-FFF2-40B4-BE49-F238E27FC236}">
                  <a16:creationId xmlns:a16="http://schemas.microsoft.com/office/drawing/2014/main" id="{A6E542CF-B65E-4273-AF20-2F2C2E0CACE8}"/>
                </a:ext>
              </a:extLst>
            </p:cNvPr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8442;p108">
              <a:extLst>
                <a:ext uri="{FF2B5EF4-FFF2-40B4-BE49-F238E27FC236}">
                  <a16:creationId xmlns:a16="http://schemas.microsoft.com/office/drawing/2014/main" id="{CA8E6128-624F-4AF5-9002-5EEE3F642493}"/>
                </a:ext>
              </a:extLst>
            </p:cNvPr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8443;p108">
              <a:extLst>
                <a:ext uri="{FF2B5EF4-FFF2-40B4-BE49-F238E27FC236}">
                  <a16:creationId xmlns:a16="http://schemas.microsoft.com/office/drawing/2014/main" id="{20E7D81E-0A3A-4D5C-B4A4-3DB8AB76AA7A}"/>
                </a:ext>
              </a:extLst>
            </p:cNvPr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8444;p108">
              <a:extLst>
                <a:ext uri="{FF2B5EF4-FFF2-40B4-BE49-F238E27FC236}">
                  <a16:creationId xmlns:a16="http://schemas.microsoft.com/office/drawing/2014/main" id="{CA7D4F97-E981-4538-B649-13F12F3736A9}"/>
                </a:ext>
              </a:extLst>
            </p:cNvPr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8445;p108">
              <a:extLst>
                <a:ext uri="{FF2B5EF4-FFF2-40B4-BE49-F238E27FC236}">
                  <a16:creationId xmlns:a16="http://schemas.microsoft.com/office/drawing/2014/main" id="{C94BA10D-C556-4571-A0B8-CF258C28B83D}"/>
                </a:ext>
              </a:extLst>
            </p:cNvPr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8446;p108">
              <a:extLst>
                <a:ext uri="{FF2B5EF4-FFF2-40B4-BE49-F238E27FC236}">
                  <a16:creationId xmlns:a16="http://schemas.microsoft.com/office/drawing/2014/main" id="{8A49BB63-B627-433C-A865-8A48EDDD3AE0}"/>
                </a:ext>
              </a:extLst>
            </p:cNvPr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8447;p108">
              <a:extLst>
                <a:ext uri="{FF2B5EF4-FFF2-40B4-BE49-F238E27FC236}">
                  <a16:creationId xmlns:a16="http://schemas.microsoft.com/office/drawing/2014/main" id="{9E7B7B9A-A587-40B1-881B-6AEED4F7B894}"/>
                </a:ext>
              </a:extLst>
            </p:cNvPr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8" name="Google Shape;8448;p108">
            <a:extLst>
              <a:ext uri="{FF2B5EF4-FFF2-40B4-BE49-F238E27FC236}">
                <a16:creationId xmlns:a16="http://schemas.microsoft.com/office/drawing/2014/main" id="{28189353-34D9-43AB-9D92-E8E76D248FFA}"/>
              </a:ext>
            </a:extLst>
          </p:cNvPr>
          <p:cNvGrpSpPr/>
          <p:nvPr/>
        </p:nvGrpSpPr>
        <p:grpSpPr>
          <a:xfrm rot="15086613">
            <a:off x="7148630" y="-1377890"/>
            <a:ext cx="2142737" cy="3914829"/>
            <a:chOff x="3112400" y="1318050"/>
            <a:chExt cx="1509425" cy="2339875"/>
          </a:xfrm>
        </p:grpSpPr>
        <p:sp>
          <p:nvSpPr>
            <p:cNvPr id="209" name="Google Shape;8449;p108">
              <a:extLst>
                <a:ext uri="{FF2B5EF4-FFF2-40B4-BE49-F238E27FC236}">
                  <a16:creationId xmlns:a16="http://schemas.microsoft.com/office/drawing/2014/main" id="{44E96012-D085-4D16-B485-5DCEE418EF5B}"/>
                </a:ext>
              </a:extLst>
            </p:cNvPr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8450;p108">
              <a:extLst>
                <a:ext uri="{FF2B5EF4-FFF2-40B4-BE49-F238E27FC236}">
                  <a16:creationId xmlns:a16="http://schemas.microsoft.com/office/drawing/2014/main" id="{36040AC5-A5B4-4A53-B1A4-7C757FD53887}"/>
                </a:ext>
              </a:extLst>
            </p:cNvPr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8451;p108">
              <a:extLst>
                <a:ext uri="{FF2B5EF4-FFF2-40B4-BE49-F238E27FC236}">
                  <a16:creationId xmlns:a16="http://schemas.microsoft.com/office/drawing/2014/main" id="{E69E2340-7BE4-4C98-90AA-0C021F28246F}"/>
                </a:ext>
              </a:extLst>
            </p:cNvPr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8452;p108">
              <a:extLst>
                <a:ext uri="{FF2B5EF4-FFF2-40B4-BE49-F238E27FC236}">
                  <a16:creationId xmlns:a16="http://schemas.microsoft.com/office/drawing/2014/main" id="{E2A26095-F29D-4BFD-B43B-0524FD4E17E2}"/>
                </a:ext>
              </a:extLst>
            </p:cNvPr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8453;p108">
              <a:extLst>
                <a:ext uri="{FF2B5EF4-FFF2-40B4-BE49-F238E27FC236}">
                  <a16:creationId xmlns:a16="http://schemas.microsoft.com/office/drawing/2014/main" id="{D82FECD9-664E-4D8B-8510-2636CA4AD1D5}"/>
                </a:ext>
              </a:extLst>
            </p:cNvPr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8454;p108">
              <a:extLst>
                <a:ext uri="{FF2B5EF4-FFF2-40B4-BE49-F238E27FC236}">
                  <a16:creationId xmlns:a16="http://schemas.microsoft.com/office/drawing/2014/main" id="{DCE87619-EF52-4D73-981B-27E930549FCE}"/>
                </a:ext>
              </a:extLst>
            </p:cNvPr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8455;p108">
              <a:extLst>
                <a:ext uri="{FF2B5EF4-FFF2-40B4-BE49-F238E27FC236}">
                  <a16:creationId xmlns:a16="http://schemas.microsoft.com/office/drawing/2014/main" id="{3AB76C2B-C655-45B4-B84F-FF9EE575EC2C}"/>
                </a:ext>
              </a:extLst>
            </p:cNvPr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8456;p108">
              <a:extLst>
                <a:ext uri="{FF2B5EF4-FFF2-40B4-BE49-F238E27FC236}">
                  <a16:creationId xmlns:a16="http://schemas.microsoft.com/office/drawing/2014/main" id="{37A3CEDF-5ECD-4089-A97E-D935E9D5E34B}"/>
                </a:ext>
              </a:extLst>
            </p:cNvPr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8457;p108">
              <a:extLst>
                <a:ext uri="{FF2B5EF4-FFF2-40B4-BE49-F238E27FC236}">
                  <a16:creationId xmlns:a16="http://schemas.microsoft.com/office/drawing/2014/main" id="{9682EAD7-87A4-459D-AC72-0DB01CE91BA1}"/>
                </a:ext>
              </a:extLst>
            </p:cNvPr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8458;p108">
              <a:extLst>
                <a:ext uri="{FF2B5EF4-FFF2-40B4-BE49-F238E27FC236}">
                  <a16:creationId xmlns:a16="http://schemas.microsoft.com/office/drawing/2014/main" id="{ABCBF2C2-F82D-4B57-B1B2-E2D4FF8F59BE}"/>
                </a:ext>
              </a:extLst>
            </p:cNvPr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8459;p108">
              <a:extLst>
                <a:ext uri="{FF2B5EF4-FFF2-40B4-BE49-F238E27FC236}">
                  <a16:creationId xmlns:a16="http://schemas.microsoft.com/office/drawing/2014/main" id="{9B6B9B8C-C4BC-498C-8598-42EEC1C44498}"/>
                </a:ext>
              </a:extLst>
            </p:cNvPr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8460;p108">
              <a:extLst>
                <a:ext uri="{FF2B5EF4-FFF2-40B4-BE49-F238E27FC236}">
                  <a16:creationId xmlns:a16="http://schemas.microsoft.com/office/drawing/2014/main" id="{13A4F48A-AF83-4498-85C0-77FDB5377610}"/>
                </a:ext>
              </a:extLst>
            </p:cNvPr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8461;p108">
              <a:extLst>
                <a:ext uri="{FF2B5EF4-FFF2-40B4-BE49-F238E27FC236}">
                  <a16:creationId xmlns:a16="http://schemas.microsoft.com/office/drawing/2014/main" id="{38703248-B00B-4FEF-96A4-58CF4DE59D39}"/>
                </a:ext>
              </a:extLst>
            </p:cNvPr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8462;p108">
              <a:extLst>
                <a:ext uri="{FF2B5EF4-FFF2-40B4-BE49-F238E27FC236}">
                  <a16:creationId xmlns:a16="http://schemas.microsoft.com/office/drawing/2014/main" id="{577DAB28-654F-40B7-9961-E2F98850C5E0}"/>
                </a:ext>
              </a:extLst>
            </p:cNvPr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" name="Google Shape;8463;p108">
            <a:extLst>
              <a:ext uri="{FF2B5EF4-FFF2-40B4-BE49-F238E27FC236}">
                <a16:creationId xmlns:a16="http://schemas.microsoft.com/office/drawing/2014/main" id="{0B6D6734-17BA-495F-BD61-7465BFEF7BA8}"/>
              </a:ext>
            </a:extLst>
          </p:cNvPr>
          <p:cNvGrpSpPr/>
          <p:nvPr/>
        </p:nvGrpSpPr>
        <p:grpSpPr>
          <a:xfrm rot="17137181">
            <a:off x="7862648" y="1872445"/>
            <a:ext cx="1933814" cy="2996556"/>
            <a:chOff x="4187325" y="3050125"/>
            <a:chExt cx="1931400" cy="2228275"/>
          </a:xfrm>
        </p:grpSpPr>
        <p:sp>
          <p:nvSpPr>
            <p:cNvPr id="224" name="Google Shape;8464;p108">
              <a:extLst>
                <a:ext uri="{FF2B5EF4-FFF2-40B4-BE49-F238E27FC236}">
                  <a16:creationId xmlns:a16="http://schemas.microsoft.com/office/drawing/2014/main" id="{42A6B6A8-12F7-42C1-B310-795E6B8880F3}"/>
                </a:ext>
              </a:extLst>
            </p:cNvPr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8465;p108">
              <a:extLst>
                <a:ext uri="{FF2B5EF4-FFF2-40B4-BE49-F238E27FC236}">
                  <a16:creationId xmlns:a16="http://schemas.microsoft.com/office/drawing/2014/main" id="{3E5C24DA-6BB3-4035-8744-C77EAED37EAF}"/>
                </a:ext>
              </a:extLst>
            </p:cNvPr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8466;p108">
              <a:extLst>
                <a:ext uri="{FF2B5EF4-FFF2-40B4-BE49-F238E27FC236}">
                  <a16:creationId xmlns:a16="http://schemas.microsoft.com/office/drawing/2014/main" id="{80C02218-A818-4C93-909F-3730AEA506E7}"/>
                </a:ext>
              </a:extLst>
            </p:cNvPr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8467;p108">
              <a:extLst>
                <a:ext uri="{FF2B5EF4-FFF2-40B4-BE49-F238E27FC236}">
                  <a16:creationId xmlns:a16="http://schemas.microsoft.com/office/drawing/2014/main" id="{DB7DB4F4-5D96-4D2D-8D95-3AB7B72BFC75}"/>
                </a:ext>
              </a:extLst>
            </p:cNvPr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8468;p108">
              <a:extLst>
                <a:ext uri="{FF2B5EF4-FFF2-40B4-BE49-F238E27FC236}">
                  <a16:creationId xmlns:a16="http://schemas.microsoft.com/office/drawing/2014/main" id="{D849E8CF-AFB2-40E2-9420-B5368BCB46F1}"/>
                </a:ext>
              </a:extLst>
            </p:cNvPr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8469;p108">
              <a:extLst>
                <a:ext uri="{FF2B5EF4-FFF2-40B4-BE49-F238E27FC236}">
                  <a16:creationId xmlns:a16="http://schemas.microsoft.com/office/drawing/2014/main" id="{F37ADC06-E560-49BD-9C0E-4AF91339174B}"/>
                </a:ext>
              </a:extLst>
            </p:cNvPr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8470;p108">
              <a:extLst>
                <a:ext uri="{FF2B5EF4-FFF2-40B4-BE49-F238E27FC236}">
                  <a16:creationId xmlns:a16="http://schemas.microsoft.com/office/drawing/2014/main" id="{28B8F297-EE27-4D1E-8D1B-7E7F3CF10EBC}"/>
                </a:ext>
              </a:extLst>
            </p:cNvPr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8471;p108">
              <a:extLst>
                <a:ext uri="{FF2B5EF4-FFF2-40B4-BE49-F238E27FC236}">
                  <a16:creationId xmlns:a16="http://schemas.microsoft.com/office/drawing/2014/main" id="{01D8D373-87BC-43D3-979A-DB71C438758C}"/>
                </a:ext>
              </a:extLst>
            </p:cNvPr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8472;p108">
              <a:extLst>
                <a:ext uri="{FF2B5EF4-FFF2-40B4-BE49-F238E27FC236}">
                  <a16:creationId xmlns:a16="http://schemas.microsoft.com/office/drawing/2014/main" id="{060B5519-9DA9-4E5B-848C-1EDB74877E1D}"/>
                </a:ext>
              </a:extLst>
            </p:cNvPr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8473;p108">
              <a:extLst>
                <a:ext uri="{FF2B5EF4-FFF2-40B4-BE49-F238E27FC236}">
                  <a16:creationId xmlns:a16="http://schemas.microsoft.com/office/drawing/2014/main" id="{66497511-C1AC-4591-86B4-30506BE31BE9}"/>
                </a:ext>
              </a:extLst>
            </p:cNvPr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8474;p108">
              <a:extLst>
                <a:ext uri="{FF2B5EF4-FFF2-40B4-BE49-F238E27FC236}">
                  <a16:creationId xmlns:a16="http://schemas.microsoft.com/office/drawing/2014/main" id="{EEB0A6FD-FA7A-43CF-AEE5-F147BA6AD1B5}"/>
                </a:ext>
              </a:extLst>
            </p:cNvPr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8475;p108">
              <a:extLst>
                <a:ext uri="{FF2B5EF4-FFF2-40B4-BE49-F238E27FC236}">
                  <a16:creationId xmlns:a16="http://schemas.microsoft.com/office/drawing/2014/main" id="{6C289BEA-A5FF-4268-908E-026C6D08B5BB}"/>
                </a:ext>
              </a:extLst>
            </p:cNvPr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8476;p108">
              <a:extLst>
                <a:ext uri="{FF2B5EF4-FFF2-40B4-BE49-F238E27FC236}">
                  <a16:creationId xmlns:a16="http://schemas.microsoft.com/office/drawing/2014/main" id="{D9E4C34C-C19D-485C-B7DD-F00607775CB0}"/>
                </a:ext>
              </a:extLst>
            </p:cNvPr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8477;p108">
              <a:extLst>
                <a:ext uri="{FF2B5EF4-FFF2-40B4-BE49-F238E27FC236}">
                  <a16:creationId xmlns:a16="http://schemas.microsoft.com/office/drawing/2014/main" id="{B953847F-F11A-4981-833F-6FC5ACBEA84A}"/>
                </a:ext>
              </a:extLst>
            </p:cNvPr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8478;p108">
              <a:extLst>
                <a:ext uri="{FF2B5EF4-FFF2-40B4-BE49-F238E27FC236}">
                  <a16:creationId xmlns:a16="http://schemas.microsoft.com/office/drawing/2014/main" id="{8BD2C2DA-B167-4B44-A8A5-344D0FC1A0D4}"/>
                </a:ext>
              </a:extLst>
            </p:cNvPr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8479;p108">
              <a:extLst>
                <a:ext uri="{FF2B5EF4-FFF2-40B4-BE49-F238E27FC236}">
                  <a16:creationId xmlns:a16="http://schemas.microsoft.com/office/drawing/2014/main" id="{705B4B4C-5604-40AD-B009-58F678F4EC1D}"/>
                </a:ext>
              </a:extLst>
            </p:cNvPr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8480;p108">
              <a:extLst>
                <a:ext uri="{FF2B5EF4-FFF2-40B4-BE49-F238E27FC236}">
                  <a16:creationId xmlns:a16="http://schemas.microsoft.com/office/drawing/2014/main" id="{6E8E53CF-24D0-41F8-BCA0-D62A34D195A8}"/>
                </a:ext>
              </a:extLst>
            </p:cNvPr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8481;p108">
              <a:extLst>
                <a:ext uri="{FF2B5EF4-FFF2-40B4-BE49-F238E27FC236}">
                  <a16:creationId xmlns:a16="http://schemas.microsoft.com/office/drawing/2014/main" id="{2342CE97-A625-498D-97D9-B0BBEDD0B29F}"/>
                </a:ext>
              </a:extLst>
            </p:cNvPr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8482;p108">
              <a:extLst>
                <a:ext uri="{FF2B5EF4-FFF2-40B4-BE49-F238E27FC236}">
                  <a16:creationId xmlns:a16="http://schemas.microsoft.com/office/drawing/2014/main" id="{4691A9EE-8095-4DAC-B716-9B91EC39EDEA}"/>
                </a:ext>
              </a:extLst>
            </p:cNvPr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8483;p108">
              <a:extLst>
                <a:ext uri="{FF2B5EF4-FFF2-40B4-BE49-F238E27FC236}">
                  <a16:creationId xmlns:a16="http://schemas.microsoft.com/office/drawing/2014/main" id="{BB3115A1-E1C6-4041-A2D9-A6486B18A3EA}"/>
                </a:ext>
              </a:extLst>
            </p:cNvPr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8484;p108">
              <a:extLst>
                <a:ext uri="{FF2B5EF4-FFF2-40B4-BE49-F238E27FC236}">
                  <a16:creationId xmlns:a16="http://schemas.microsoft.com/office/drawing/2014/main" id="{0578754B-E473-49E7-A1D8-3F9451335FFF}"/>
                </a:ext>
              </a:extLst>
            </p:cNvPr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8485;p108">
              <a:extLst>
                <a:ext uri="{FF2B5EF4-FFF2-40B4-BE49-F238E27FC236}">
                  <a16:creationId xmlns:a16="http://schemas.microsoft.com/office/drawing/2014/main" id="{FDF16B25-F4C8-4FE1-935C-73348AA6E254}"/>
                </a:ext>
              </a:extLst>
            </p:cNvPr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8486;p108">
              <a:extLst>
                <a:ext uri="{FF2B5EF4-FFF2-40B4-BE49-F238E27FC236}">
                  <a16:creationId xmlns:a16="http://schemas.microsoft.com/office/drawing/2014/main" id="{A6AE239F-FDAA-4AAF-8074-2CC7FD1A0E97}"/>
                </a:ext>
              </a:extLst>
            </p:cNvPr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8487;p108">
              <a:extLst>
                <a:ext uri="{FF2B5EF4-FFF2-40B4-BE49-F238E27FC236}">
                  <a16:creationId xmlns:a16="http://schemas.microsoft.com/office/drawing/2014/main" id="{A0FF493F-C18E-4F85-9E68-B477B98607E3}"/>
                </a:ext>
              </a:extLst>
            </p:cNvPr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8488;p108">
              <a:extLst>
                <a:ext uri="{FF2B5EF4-FFF2-40B4-BE49-F238E27FC236}">
                  <a16:creationId xmlns:a16="http://schemas.microsoft.com/office/drawing/2014/main" id="{CB539B5C-1054-48AB-A67D-A6736921BE4F}"/>
                </a:ext>
              </a:extLst>
            </p:cNvPr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7" name="Google Shape;7011;p43">
            <a:extLst>
              <a:ext uri="{FF2B5EF4-FFF2-40B4-BE49-F238E27FC236}">
                <a16:creationId xmlns:a16="http://schemas.microsoft.com/office/drawing/2014/main" id="{BBA42522-BB31-4205-B734-911D0C30C633}"/>
              </a:ext>
            </a:extLst>
          </p:cNvPr>
          <p:cNvSpPr txBox="1">
            <a:spLocks/>
          </p:cNvSpPr>
          <p:nvPr/>
        </p:nvSpPr>
        <p:spPr>
          <a:xfrm>
            <a:off x="3645323" y="1904463"/>
            <a:ext cx="2825400" cy="1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6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6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6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6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6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6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6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6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600" b="0" i="0" u="none" strike="noStrike" cap="none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objetivos através de uma </a:t>
            </a:r>
            <a:r>
              <a:rPr lang="pt-BR" b="1" dirty="0"/>
              <a:t>Estufa inteligente</a:t>
            </a:r>
            <a:r>
              <a:rPr lang="pt-BR" dirty="0"/>
              <a:t> com ambiente de </a:t>
            </a:r>
            <a:r>
              <a:rPr lang="pt-BR" b="1" dirty="0"/>
              <a:t>temperatura</a:t>
            </a:r>
            <a:r>
              <a:rPr lang="pt-BR" dirty="0"/>
              <a:t> e </a:t>
            </a:r>
            <a:r>
              <a:rPr lang="pt-BR" b="1" dirty="0"/>
              <a:t>umidade</a:t>
            </a:r>
            <a:r>
              <a:rPr lang="pt-BR" dirty="0"/>
              <a:t> monitorados.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0" name="Google Shape;7310;p67"/>
          <p:cNvSpPr txBox="1">
            <a:spLocks noGrp="1"/>
          </p:cNvSpPr>
          <p:nvPr>
            <p:ph type="ctrTitle"/>
          </p:nvPr>
        </p:nvSpPr>
        <p:spPr>
          <a:xfrm>
            <a:off x="1375290" y="2057401"/>
            <a:ext cx="651903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JUSTIFICATIVA</a:t>
            </a:r>
            <a:endParaRPr sz="6000" dirty="0"/>
          </a:p>
        </p:txBody>
      </p:sp>
      <p:sp>
        <p:nvSpPr>
          <p:cNvPr id="7311" name="Google Shape;7311;p67"/>
          <p:cNvSpPr txBox="1">
            <a:spLocks noGrp="1"/>
          </p:cNvSpPr>
          <p:nvPr>
            <p:ph type="title" idx="2"/>
          </p:nvPr>
        </p:nvSpPr>
        <p:spPr>
          <a:xfrm>
            <a:off x="1855350" y="630000"/>
            <a:ext cx="1992900" cy="12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cal Platform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0000"/>
      </a:accent1>
      <a:accent2>
        <a:srgbClr val="283E35"/>
      </a:accent2>
      <a:accent3>
        <a:srgbClr val="416758"/>
      </a:accent3>
      <a:accent4>
        <a:srgbClr val="609A81"/>
      </a:accent4>
      <a:accent5>
        <a:srgbClr val="96C3B0"/>
      </a:accent5>
      <a:accent6>
        <a:srgbClr val="20302C"/>
      </a:accent6>
      <a:hlink>
        <a:srgbClr val="4167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518</Words>
  <Application>Microsoft Office PowerPoint</Application>
  <PresentationFormat>On-screen Show (16:9)</PresentationFormat>
  <Paragraphs>115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Martel ExtraBold</vt:lpstr>
      <vt:lpstr>Raleway Light</vt:lpstr>
      <vt:lpstr>Martel</vt:lpstr>
      <vt:lpstr>Work Sans</vt:lpstr>
      <vt:lpstr>Arial</vt:lpstr>
      <vt:lpstr>Pical Platform Business Plan by Slidesgo</vt:lpstr>
      <vt:lpstr>GREENTECH</vt:lpstr>
      <vt:lpstr>Integrantes</vt:lpstr>
      <vt:lpstr>Conteúdos </vt:lpstr>
      <vt:lpstr>Conteúdos</vt:lpstr>
      <vt:lpstr>01.</vt:lpstr>
      <vt:lpstr>O MERCADO DE PLANTIO DE TOMATES NO BRASIL</vt:lpstr>
      <vt:lpstr>OBJETIVO</vt:lpstr>
      <vt:lpstr>Nosso Objetivo</vt:lpstr>
      <vt:lpstr>JUSTIFICATIVA</vt:lpstr>
      <vt:lpstr>Estufa Greentech</vt:lpstr>
      <vt:lpstr>SOLUÇÃO  PROPOSTA</vt:lpstr>
      <vt:lpstr>SOLUÇÃO  PROPOSTA</vt:lpstr>
      <vt:lpstr>DIAGRAMA DE VISÃO</vt:lpstr>
      <vt:lpstr>DIAGRAMA DE VISÃO</vt:lpstr>
      <vt:lpstr>FERRAMENTA DE GESTÃO</vt:lpstr>
      <vt:lpstr>PowerPoint Presentation</vt:lpstr>
      <vt:lpstr>PowerPoint Presentation</vt:lpstr>
      <vt:lpstr>PROTÓTIPO</vt:lpstr>
      <vt:lpstr>TELA 1</vt:lpstr>
      <vt:lpstr>TELA 2</vt:lpstr>
      <vt:lpstr>TELA 3</vt:lpstr>
      <vt:lpstr>TELA 5</vt:lpstr>
      <vt:lpstr>TELA 4</vt:lpstr>
      <vt:lpstr>08.</vt:lpstr>
      <vt:lpstr>TELA 6</vt:lpstr>
      <vt:lpstr>TELA 7</vt:lpstr>
      <vt:lpstr>BANCO DE DADOS</vt:lpstr>
      <vt:lpstr>DEMONSTRAÇÃO ARDUÍNO</vt:lpstr>
      <vt:lpstr>11.</vt:lpstr>
      <vt:lpstr>PRÓXIMOS PASSOS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GREENTECH</dc:title>
  <dc:creator>Ricardo Teixeira dos Santos</dc:creator>
  <cp:lastModifiedBy>Ricardo Teixeira dos Santos</cp:lastModifiedBy>
  <cp:revision>1</cp:revision>
  <dcterms:modified xsi:type="dcterms:W3CDTF">2022-03-16T14:08:36Z</dcterms:modified>
</cp:coreProperties>
</file>