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cardo%20Trentini\Desktop\Pasta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DISPERÇÃO</a:t>
            </a:r>
            <a:r>
              <a:rPr lang="pt-BR" baseline="0" dirty="0"/>
              <a:t> APLICADA NA FÓRMULA EXPONENCIAL </a:t>
            </a:r>
            <a:r>
              <a:rPr lang="pt-BR" sz="1400" dirty="0" smtClean="0">
                <a:latin typeface="+mn-lt"/>
              </a:rPr>
              <a:t>ʎ</a:t>
            </a:r>
            <a:r>
              <a:rPr lang="pt-BR" sz="1400" baseline="0" dirty="0" smtClean="0">
                <a:latin typeface="+mn-lt"/>
              </a:rPr>
              <a:t> 70,3</a:t>
            </a:r>
            <a:r>
              <a:rPr lang="pt-BR" sz="1400" baseline="0" dirty="0">
                <a:latin typeface="+mn-lt"/>
              </a:rPr>
              <a:t> </a:t>
            </a:r>
            <a:endParaRPr lang="pt-BR" sz="14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Plan1!$A$2:$A$101</c:f>
              <c:numCache>
                <c:formatCode>General</c:formatCode>
                <c:ptCount val="100"/>
                <c:pt idx="0">
                  <c:v>219</c:v>
                </c:pt>
                <c:pt idx="1">
                  <c:v>219</c:v>
                </c:pt>
                <c:pt idx="2">
                  <c:v>218</c:v>
                </c:pt>
                <c:pt idx="3">
                  <c:v>218</c:v>
                </c:pt>
                <c:pt idx="4">
                  <c:v>218</c:v>
                </c:pt>
                <c:pt idx="5">
                  <c:v>218</c:v>
                </c:pt>
                <c:pt idx="6">
                  <c:v>218</c:v>
                </c:pt>
                <c:pt idx="7">
                  <c:v>218</c:v>
                </c:pt>
                <c:pt idx="8">
                  <c:v>203</c:v>
                </c:pt>
                <c:pt idx="9">
                  <c:v>187</c:v>
                </c:pt>
                <c:pt idx="10">
                  <c:v>187</c:v>
                </c:pt>
                <c:pt idx="11">
                  <c:v>187</c:v>
                </c:pt>
                <c:pt idx="12">
                  <c:v>187</c:v>
                </c:pt>
                <c:pt idx="13">
                  <c:v>187</c:v>
                </c:pt>
                <c:pt idx="14">
                  <c:v>187</c:v>
                </c:pt>
                <c:pt idx="15">
                  <c:v>187</c:v>
                </c:pt>
                <c:pt idx="16">
                  <c:v>187</c:v>
                </c:pt>
                <c:pt idx="17">
                  <c:v>172</c:v>
                </c:pt>
                <c:pt idx="18">
                  <c:v>172</c:v>
                </c:pt>
                <c:pt idx="19">
                  <c:v>172</c:v>
                </c:pt>
                <c:pt idx="20">
                  <c:v>171</c:v>
                </c:pt>
                <c:pt idx="21">
                  <c:v>171</c:v>
                </c:pt>
                <c:pt idx="22">
                  <c:v>156</c:v>
                </c:pt>
                <c:pt idx="23">
                  <c:v>156</c:v>
                </c:pt>
                <c:pt idx="24">
                  <c:v>156</c:v>
                </c:pt>
                <c:pt idx="25">
                  <c:v>156</c:v>
                </c:pt>
                <c:pt idx="26">
                  <c:v>156</c:v>
                </c:pt>
                <c:pt idx="27">
                  <c:v>141</c:v>
                </c:pt>
                <c:pt idx="28">
                  <c:v>141</c:v>
                </c:pt>
                <c:pt idx="29">
                  <c:v>141</c:v>
                </c:pt>
                <c:pt idx="30">
                  <c:v>140</c:v>
                </c:pt>
                <c:pt idx="31">
                  <c:v>140</c:v>
                </c:pt>
                <c:pt idx="32">
                  <c:v>140</c:v>
                </c:pt>
                <c:pt idx="33">
                  <c:v>125</c:v>
                </c:pt>
                <c:pt idx="34">
                  <c:v>125</c:v>
                </c:pt>
                <c:pt idx="35">
                  <c:v>125</c:v>
                </c:pt>
                <c:pt idx="36">
                  <c:v>125</c:v>
                </c:pt>
                <c:pt idx="37">
                  <c:v>125</c:v>
                </c:pt>
                <c:pt idx="38">
                  <c:v>125</c:v>
                </c:pt>
                <c:pt idx="39">
                  <c:v>125</c:v>
                </c:pt>
                <c:pt idx="40">
                  <c:v>125</c:v>
                </c:pt>
                <c:pt idx="41">
                  <c:v>125</c:v>
                </c:pt>
                <c:pt idx="42">
                  <c:v>124</c:v>
                </c:pt>
                <c:pt idx="43">
                  <c:v>110</c:v>
                </c:pt>
                <c:pt idx="44">
                  <c:v>110</c:v>
                </c:pt>
                <c:pt idx="45">
                  <c:v>109</c:v>
                </c:pt>
                <c:pt idx="46">
                  <c:v>109</c:v>
                </c:pt>
                <c:pt idx="47">
                  <c:v>109</c:v>
                </c:pt>
                <c:pt idx="48">
                  <c:v>94</c:v>
                </c:pt>
                <c:pt idx="49">
                  <c:v>94</c:v>
                </c:pt>
                <c:pt idx="50">
                  <c:v>94</c:v>
                </c:pt>
                <c:pt idx="51">
                  <c:v>94</c:v>
                </c:pt>
                <c:pt idx="52">
                  <c:v>94</c:v>
                </c:pt>
                <c:pt idx="53">
                  <c:v>94</c:v>
                </c:pt>
                <c:pt idx="54">
                  <c:v>94</c:v>
                </c:pt>
                <c:pt idx="55">
                  <c:v>94</c:v>
                </c:pt>
                <c:pt idx="56">
                  <c:v>94</c:v>
                </c:pt>
                <c:pt idx="57">
                  <c:v>94</c:v>
                </c:pt>
                <c:pt idx="58">
                  <c:v>94</c:v>
                </c:pt>
                <c:pt idx="59">
                  <c:v>94</c:v>
                </c:pt>
                <c:pt idx="60">
                  <c:v>94</c:v>
                </c:pt>
                <c:pt idx="61">
                  <c:v>93</c:v>
                </c:pt>
                <c:pt idx="62">
                  <c:v>93</c:v>
                </c:pt>
                <c:pt idx="63">
                  <c:v>93</c:v>
                </c:pt>
                <c:pt idx="64">
                  <c:v>93</c:v>
                </c:pt>
                <c:pt idx="65">
                  <c:v>78</c:v>
                </c:pt>
                <c:pt idx="66">
                  <c:v>78</c:v>
                </c:pt>
                <c:pt idx="67">
                  <c:v>63</c:v>
                </c:pt>
                <c:pt idx="68">
                  <c:v>62</c:v>
                </c:pt>
                <c:pt idx="69">
                  <c:v>62</c:v>
                </c:pt>
                <c:pt idx="70">
                  <c:v>62</c:v>
                </c:pt>
                <c:pt idx="71">
                  <c:v>62</c:v>
                </c:pt>
                <c:pt idx="72">
                  <c:v>62</c:v>
                </c:pt>
                <c:pt idx="73">
                  <c:v>62</c:v>
                </c:pt>
                <c:pt idx="74">
                  <c:v>62</c:v>
                </c:pt>
                <c:pt idx="75">
                  <c:v>47</c:v>
                </c:pt>
                <c:pt idx="76">
                  <c:v>47</c:v>
                </c:pt>
                <c:pt idx="77">
                  <c:v>47</c:v>
                </c:pt>
                <c:pt idx="78">
                  <c:v>47</c:v>
                </c:pt>
                <c:pt idx="79">
                  <c:v>47</c:v>
                </c:pt>
                <c:pt idx="80">
                  <c:v>47</c:v>
                </c:pt>
                <c:pt idx="81">
                  <c:v>47</c:v>
                </c:pt>
                <c:pt idx="82">
                  <c:v>46</c:v>
                </c:pt>
                <c:pt idx="83">
                  <c:v>32</c:v>
                </c:pt>
                <c:pt idx="84">
                  <c:v>32</c:v>
                </c:pt>
                <c:pt idx="85">
                  <c:v>32</c:v>
                </c:pt>
                <c:pt idx="86">
                  <c:v>31</c:v>
                </c:pt>
                <c:pt idx="87">
                  <c:v>31</c:v>
                </c:pt>
                <c:pt idx="88">
                  <c:v>31</c:v>
                </c:pt>
                <c:pt idx="89">
                  <c:v>31</c:v>
                </c:pt>
                <c:pt idx="90">
                  <c:v>31</c:v>
                </c:pt>
                <c:pt idx="91">
                  <c:v>31</c:v>
                </c:pt>
                <c:pt idx="92">
                  <c:v>31</c:v>
                </c:pt>
                <c:pt idx="93">
                  <c:v>31</c:v>
                </c:pt>
                <c:pt idx="94">
                  <c:v>31</c:v>
                </c:pt>
                <c:pt idx="95">
                  <c:v>16</c:v>
                </c:pt>
                <c:pt idx="96">
                  <c:v>16</c:v>
                </c:pt>
                <c:pt idx="97">
                  <c:v>16</c:v>
                </c:pt>
                <c:pt idx="98">
                  <c:v>16</c:v>
                </c:pt>
                <c:pt idx="99">
                  <c:v>16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2795440"/>
        <c:axId val="252796560"/>
      </c:scatterChart>
      <c:valAx>
        <c:axId val="252795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2796560"/>
        <c:crosses val="autoZero"/>
        <c:crossBetween val="midCat"/>
      </c:valAx>
      <c:valAx>
        <c:axId val="25279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2795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982F5F6-0E70-4576-8D2E-EA52756DBC22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0FADE80-F9DB-481F-A4FE-5559D3BA5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04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F5F6-0E70-4576-8D2E-EA52756DBC22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DE80-F9DB-481F-A4FE-5559D3BA5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50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F5F6-0E70-4576-8D2E-EA52756DBC22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DE80-F9DB-481F-A4FE-5559D3BA5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9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F5F6-0E70-4576-8D2E-EA52756DBC22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DE80-F9DB-481F-A4FE-5559D3BA5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0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F5F6-0E70-4576-8D2E-EA52756DBC22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DE80-F9DB-481F-A4FE-5559D3BA5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616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F5F6-0E70-4576-8D2E-EA52756DBC22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DE80-F9DB-481F-A4FE-5559D3BA5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474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F5F6-0E70-4576-8D2E-EA52756DBC22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DE80-F9DB-481F-A4FE-5559D3BA5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36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F5F6-0E70-4576-8D2E-EA52756DBC22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DE80-F9DB-481F-A4FE-5559D3BA5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081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F5F6-0E70-4576-8D2E-EA52756DBC22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DE80-F9DB-481F-A4FE-5559D3BA5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F5F6-0E70-4576-8D2E-EA52756DBC22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DE80-F9DB-481F-A4FE-5559D3BA5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26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F5F6-0E70-4576-8D2E-EA52756DBC22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DE80-F9DB-481F-A4FE-5559D3BA5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21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F5F6-0E70-4576-8D2E-EA52756DBC22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DE80-F9DB-481F-A4FE-5559D3BA5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67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F5F6-0E70-4576-8D2E-EA52756DBC22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DE80-F9DB-481F-A4FE-5559D3BA5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14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F5F6-0E70-4576-8D2E-EA52756DBC22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DE80-F9DB-481F-A4FE-5559D3BA5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F5F6-0E70-4576-8D2E-EA52756DBC22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DE80-F9DB-481F-A4FE-5559D3BA5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68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F5F6-0E70-4576-8D2E-EA52756DBC22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DE80-F9DB-481F-A4FE-5559D3BA5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07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F5F6-0E70-4576-8D2E-EA52756DBC22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DE80-F9DB-481F-A4FE-5559D3BA5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10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82F5F6-0E70-4576-8D2E-EA52756DBC22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0FADE80-F9DB-481F-A4FE-5559D3BA5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53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940634"/>
            <a:ext cx="8825658" cy="2677648"/>
          </a:xfrm>
        </p:spPr>
        <p:txBody>
          <a:bodyPr/>
          <a:lstStyle/>
          <a:p>
            <a:r>
              <a:rPr lang="pt-BR" dirty="0" smtClean="0"/>
              <a:t>ALGORITMO  DE BUSCA </a:t>
            </a:r>
            <a:br>
              <a:rPr lang="pt-BR" dirty="0" smtClean="0"/>
            </a:br>
            <a:r>
              <a:rPr lang="pt-BR" dirty="0" smtClean="0"/>
              <a:t>BFS E DFS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6584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MODELOS PROBABILÍSTICOS CONTÍNUOS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smtClean="0">
                <a:solidFill>
                  <a:schemeClr val="bg1"/>
                </a:solidFill>
              </a:rPr>
              <a:t>Ricardo Trentini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Fonte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77" y="2259012"/>
            <a:ext cx="6800850" cy="41052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585656" y="3348506"/>
            <a:ext cx="3039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Busca em Largura e Profundidade de grafos, verificação de grafos conexos, implementado em </a:t>
            </a:r>
            <a:r>
              <a:rPr lang="pt-BR" dirty="0"/>
              <a:t>J</a:t>
            </a:r>
            <a:r>
              <a:rPr lang="pt-BR" dirty="0" smtClean="0"/>
              <a:t>ava no </a:t>
            </a:r>
            <a:r>
              <a:rPr lang="pt-BR" dirty="0" err="1" smtClean="0"/>
              <a:t>NetBeans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7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Dupla execução de 120 Instancias de busca, realizando a geração randômica dos grafos, sua busca em largura e profundidade para constatar se m grafo é conexo ou não.</a:t>
            </a:r>
          </a:p>
          <a:p>
            <a:r>
              <a:rPr lang="pt-BR" dirty="0" smtClean="0"/>
              <a:t>Dimensão dos grafos gerados aleatoriamente, na faixa de 600x600 a 6000x6000, numero de vértices igual a 2x a dimensão.</a:t>
            </a:r>
          </a:p>
          <a:p>
            <a:r>
              <a:rPr lang="pt-BR" dirty="0" smtClean="0"/>
              <a:t>Avaliação do tempo de execução de cada instancia, expresso em milissegundos.</a:t>
            </a:r>
          </a:p>
          <a:p>
            <a:r>
              <a:rPr lang="pt-BR" dirty="0" smtClean="0"/>
              <a:t>Ordenação dos resultados e descarte dos 10menores e 10 maiores resultados.</a:t>
            </a:r>
          </a:p>
          <a:p>
            <a:r>
              <a:rPr lang="pt-BR" dirty="0" smtClean="0"/>
              <a:t>Aplicação no software Arena para cálculo da distribuição e erros.</a:t>
            </a:r>
          </a:p>
        </p:txBody>
      </p:sp>
    </p:spTree>
    <p:extLst>
      <p:ext uri="{BB962C8B-B14F-4D97-AF65-F5344CB8AC3E}">
        <p14:creationId xmlns:p14="http://schemas.microsoft.com/office/powerpoint/2010/main" val="382264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40" y="2021983"/>
            <a:ext cx="9576102" cy="4693276"/>
          </a:xfrm>
        </p:spPr>
      </p:pic>
    </p:spTree>
    <p:extLst>
      <p:ext uri="{BB962C8B-B14F-4D97-AF65-F5344CB8AC3E}">
        <p14:creationId xmlns:p14="http://schemas.microsoft.com/office/powerpoint/2010/main" val="389973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Erros para outras distribuições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7" y="2483320"/>
            <a:ext cx="4525966" cy="4374680"/>
          </a:xfrm>
        </p:spPr>
      </p:pic>
      <p:sp>
        <p:nvSpPr>
          <p:cNvPr id="5" name="Retângulo 4"/>
          <p:cNvSpPr/>
          <p:nvPr/>
        </p:nvSpPr>
        <p:spPr>
          <a:xfrm>
            <a:off x="5847009" y="3232597"/>
            <a:ext cx="38976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Exponencial</a:t>
            </a:r>
          </a:p>
          <a:p>
            <a:pPr algn="ctr"/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3+EXPO(70.3)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056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da fórmula exponencial</a:t>
            </a:r>
            <a:endParaRPr lang="pt-BR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324899"/>
              </p:ext>
            </p:extLst>
          </p:nvPr>
        </p:nvGraphicFramePr>
        <p:xfrm>
          <a:off x="552317" y="2603500"/>
          <a:ext cx="6543942" cy="348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tângulo 4"/>
          <p:cNvSpPr/>
          <p:nvPr/>
        </p:nvSpPr>
        <p:spPr>
          <a:xfrm>
            <a:off x="6841489" y="3868857"/>
            <a:ext cx="50257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=DISTR.EXPON(</a:t>
            </a:r>
            <a:r>
              <a:rPr lang="pt-BR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X,</a:t>
            </a:r>
            <a:r>
              <a:rPr lang="pt-BR" sz="2400" dirty="0" err="1" smtClean="0"/>
              <a:t>ʎ</a:t>
            </a:r>
            <a:r>
              <a:rPr lang="pt-BR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,VERDADEIRO</a:t>
            </a:r>
            <a:r>
              <a:rPr lang="pt-B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195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TEMPOS DE EXECUÇÃO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805905"/>
              </p:ext>
            </p:extLst>
          </p:nvPr>
        </p:nvGraphicFramePr>
        <p:xfrm>
          <a:off x="799304" y="2910625"/>
          <a:ext cx="4236334" cy="331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360"/>
                <a:gridCol w="508360"/>
                <a:gridCol w="508360"/>
                <a:gridCol w="387322"/>
                <a:gridCol w="387322"/>
                <a:gridCol w="387322"/>
                <a:gridCol w="387322"/>
                <a:gridCol w="387322"/>
                <a:gridCol w="387322"/>
                <a:gridCol w="387322"/>
              </a:tblGrid>
              <a:tr h="33194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168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94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167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94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164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94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163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94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157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94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148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94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147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94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139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94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178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135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94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169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16797"/>
              </p:ext>
            </p:extLst>
          </p:nvPr>
        </p:nvGraphicFramePr>
        <p:xfrm>
          <a:off x="6286410" y="2906265"/>
          <a:ext cx="4531330" cy="330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367"/>
                <a:gridCol w="514367"/>
                <a:gridCol w="514367"/>
                <a:gridCol w="514367"/>
                <a:gridCol w="514367"/>
                <a:gridCol w="391899"/>
                <a:gridCol w="391899"/>
                <a:gridCol w="391899"/>
                <a:gridCol w="391899"/>
                <a:gridCol w="391899"/>
              </a:tblGrid>
              <a:tr h="33179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219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171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140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79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219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171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520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79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79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79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79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79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172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79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172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179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172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893194" y="2459865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PRIMEIRA ANÁLISE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454721" y="2459865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SEGUNDA ANÁLISE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480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</TotalTime>
  <Words>352</Words>
  <Application>Microsoft Office PowerPoint</Application>
  <PresentationFormat>Widescreen</PresentationFormat>
  <Paragraphs>223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Íon - Sala da Diretoria</vt:lpstr>
      <vt:lpstr>ALGORITMO  DE BUSCA  BFS E DFS</vt:lpstr>
      <vt:lpstr>Código Fonte</vt:lpstr>
      <vt:lpstr>Critério de Avaliação</vt:lpstr>
      <vt:lpstr>Análise dos resultados</vt:lpstr>
      <vt:lpstr>Erros para outras distribuições</vt:lpstr>
      <vt:lpstr>Aplicação da fórmula exponencial</vt:lpstr>
      <vt:lpstr>TEMPOS DE EXECUÇÃO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 DE BUSCA  BFS E DFS</dc:title>
  <dc:creator>Ricardo Trentini</dc:creator>
  <cp:lastModifiedBy>Ricardo Trentini</cp:lastModifiedBy>
  <cp:revision>5</cp:revision>
  <dcterms:created xsi:type="dcterms:W3CDTF">2016-09-26T17:21:16Z</dcterms:created>
  <dcterms:modified xsi:type="dcterms:W3CDTF">2016-09-26T18:11:38Z</dcterms:modified>
</cp:coreProperties>
</file>