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3" r:id="rId19"/>
    <p:sldId id="284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7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07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36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33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61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9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81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3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847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3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43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3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9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4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8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6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3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2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8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143000" y="2667000"/>
            <a:ext cx="7137706" cy="1765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7137" algn="r">
              <a:lnSpc>
                <a:spcPts val="3350"/>
              </a:lnSpc>
              <a:spcBef>
                <a:spcPts val="167"/>
              </a:spcBef>
            </a:pPr>
            <a:r>
              <a:rPr sz="4000" b="1" spc="-4" dirty="0" smtClean="0">
                <a:latin typeface="Times New Roman"/>
                <a:cs typeface="Times New Roman"/>
              </a:rPr>
              <a:t>A</a:t>
            </a:r>
            <a:r>
              <a:rPr sz="4000" b="1" spc="4" dirty="0" smtClean="0">
                <a:latin typeface="Times New Roman"/>
                <a:cs typeface="Times New Roman"/>
              </a:rPr>
              <a:t>u</a:t>
            </a:r>
            <a:r>
              <a:rPr sz="4000" b="1" spc="0" dirty="0" smtClean="0">
                <a:latin typeface="Times New Roman"/>
                <a:cs typeface="Times New Roman"/>
              </a:rPr>
              <a:t>to</a:t>
            </a:r>
            <a:r>
              <a:rPr sz="4000" b="1" spc="4" dirty="0" smtClean="0">
                <a:latin typeface="Times New Roman"/>
                <a:cs typeface="Times New Roman"/>
              </a:rPr>
              <a:t>m</a:t>
            </a:r>
            <a:r>
              <a:rPr sz="4000" b="1" spc="0" dirty="0" smtClean="0">
                <a:latin typeface="Times New Roman"/>
                <a:cs typeface="Times New Roman"/>
              </a:rPr>
              <a:t>ated</a:t>
            </a:r>
            <a:r>
              <a:rPr sz="4000" b="1" spc="672" dirty="0" smtClean="0">
                <a:latin typeface="Times New Roman"/>
                <a:cs typeface="Times New Roman"/>
              </a:rPr>
              <a:t> </a:t>
            </a:r>
            <a:r>
              <a:rPr sz="4000" b="1" spc="0" dirty="0" smtClean="0">
                <a:latin typeface="Times New Roman"/>
                <a:cs typeface="Times New Roman"/>
              </a:rPr>
              <a:t>Web</a:t>
            </a:r>
            <a:r>
              <a:rPr sz="4000" b="1" spc="-159" dirty="0" smtClean="0">
                <a:latin typeface="Times New Roman"/>
                <a:cs typeface="Times New Roman"/>
              </a:rPr>
              <a:t> </a:t>
            </a:r>
            <a:r>
              <a:rPr sz="4000" b="1" spc="-4" dirty="0" smtClean="0">
                <a:latin typeface="Times New Roman"/>
                <a:cs typeface="Times New Roman"/>
              </a:rPr>
              <a:t>T</a:t>
            </a:r>
            <a:r>
              <a:rPr sz="4000" b="1" spc="0" dirty="0" smtClean="0">
                <a:latin typeface="Times New Roman"/>
                <a:cs typeface="Times New Roman"/>
              </a:rPr>
              <a:t>est</a:t>
            </a:r>
            <a:r>
              <a:rPr sz="4000" b="1" spc="-4" dirty="0" smtClean="0">
                <a:latin typeface="Times New Roman"/>
                <a:cs typeface="Times New Roman"/>
              </a:rPr>
              <a:t>in</a:t>
            </a:r>
            <a:r>
              <a:rPr sz="4000" b="1" spc="0" dirty="0" smtClean="0">
                <a:latin typeface="Times New Roman"/>
                <a:cs typeface="Times New Roman"/>
              </a:rPr>
              <a:t>g</a:t>
            </a:r>
            <a:r>
              <a:rPr sz="4000" b="1" spc="-169" dirty="0" smtClean="0">
                <a:latin typeface="Times New Roman"/>
                <a:cs typeface="Times New Roman"/>
              </a:rPr>
              <a:t> </a:t>
            </a:r>
            <a:endParaRPr lang="es-ES" sz="4000" b="1" spc="-169" dirty="0" smtClean="0">
              <a:latin typeface="Times New Roman"/>
              <a:cs typeface="Times New Roman"/>
            </a:endParaRPr>
          </a:p>
          <a:p>
            <a:pPr marR="17137" algn="r">
              <a:lnSpc>
                <a:spcPts val="3350"/>
              </a:lnSpc>
              <a:spcBef>
                <a:spcPts val="167"/>
              </a:spcBef>
            </a:pPr>
            <a:r>
              <a:rPr sz="4000" b="1" spc="0" dirty="0" smtClean="0">
                <a:latin typeface="Times New Roman"/>
                <a:cs typeface="Times New Roman"/>
              </a:rPr>
              <a:t>W</a:t>
            </a:r>
            <a:r>
              <a:rPr sz="4000" b="1" spc="-4" dirty="0" smtClean="0">
                <a:latin typeface="Times New Roman"/>
                <a:cs typeface="Times New Roman"/>
              </a:rPr>
              <a:t>i</a:t>
            </a:r>
            <a:r>
              <a:rPr sz="4000" b="1" spc="0" dirty="0" smtClean="0">
                <a:latin typeface="Times New Roman"/>
                <a:cs typeface="Times New Roman"/>
              </a:rPr>
              <a:t>th</a:t>
            </a:r>
            <a:r>
              <a:rPr sz="4000" b="1" spc="-96" dirty="0" smtClean="0">
                <a:latin typeface="Times New Roman"/>
                <a:cs typeface="Times New Roman"/>
              </a:rPr>
              <a:t> </a:t>
            </a:r>
            <a:r>
              <a:rPr sz="4000" b="1" spc="-4" dirty="0" smtClean="0">
                <a:latin typeface="Times New Roman"/>
                <a:cs typeface="Times New Roman"/>
              </a:rPr>
              <a:t>S</a:t>
            </a:r>
            <a:r>
              <a:rPr sz="4000" b="1" spc="0" dirty="0" smtClean="0">
                <a:latin typeface="Times New Roman"/>
                <a:cs typeface="Times New Roman"/>
              </a:rPr>
              <a:t>e</a:t>
            </a:r>
            <a:r>
              <a:rPr sz="4000" b="1" spc="-4" dirty="0" smtClean="0">
                <a:latin typeface="Times New Roman"/>
                <a:cs typeface="Times New Roman"/>
              </a:rPr>
              <a:t>l</a:t>
            </a:r>
            <a:r>
              <a:rPr sz="4000" b="1" spc="0" dirty="0" smtClean="0">
                <a:latin typeface="Times New Roman"/>
                <a:cs typeface="Times New Roman"/>
              </a:rPr>
              <a:t>e</a:t>
            </a:r>
            <a:r>
              <a:rPr sz="4000" b="1" spc="-4" dirty="0" smtClean="0">
                <a:latin typeface="Times New Roman"/>
                <a:cs typeface="Times New Roman"/>
              </a:rPr>
              <a:t>ni</a:t>
            </a:r>
            <a:r>
              <a:rPr sz="4000" b="1" spc="4" dirty="0" smtClean="0">
                <a:latin typeface="Times New Roman"/>
                <a:cs typeface="Times New Roman"/>
              </a:rPr>
              <a:t>u</a:t>
            </a:r>
            <a:r>
              <a:rPr sz="4000" b="1" spc="0" dirty="0" smtClean="0">
                <a:latin typeface="Times New Roman"/>
                <a:cs typeface="Times New Roman"/>
              </a:rPr>
              <a:t>m</a:t>
            </a: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2192565" y="2656969"/>
            <a:ext cx="1173192" cy="1353586"/>
          </a:xfrm>
          <a:custGeom>
            <a:avLst/>
            <a:gdLst/>
            <a:ahLst/>
            <a:cxnLst/>
            <a:rect l="l" t="t" r="r" b="b"/>
            <a:pathLst>
              <a:path w="1173192" h="1353586">
                <a:moveTo>
                  <a:pt x="1041926" y="441763"/>
                </a:moveTo>
                <a:lnTo>
                  <a:pt x="1059246" y="418032"/>
                </a:lnTo>
                <a:lnTo>
                  <a:pt x="1076566" y="396127"/>
                </a:lnTo>
                <a:lnTo>
                  <a:pt x="1092974" y="376046"/>
                </a:lnTo>
                <a:lnTo>
                  <a:pt x="1107559" y="357792"/>
                </a:lnTo>
                <a:lnTo>
                  <a:pt x="1121233" y="342275"/>
                </a:lnTo>
                <a:lnTo>
                  <a:pt x="1133083" y="330410"/>
                </a:lnTo>
                <a:lnTo>
                  <a:pt x="1141287" y="320369"/>
                </a:lnTo>
                <a:lnTo>
                  <a:pt x="1147668" y="314893"/>
                </a:lnTo>
                <a:lnTo>
                  <a:pt x="1149491" y="312155"/>
                </a:lnTo>
                <a:lnTo>
                  <a:pt x="1173192" y="288424"/>
                </a:lnTo>
                <a:lnTo>
                  <a:pt x="484044" y="0"/>
                </a:lnTo>
                <a:lnTo>
                  <a:pt x="474017" y="7301"/>
                </a:lnTo>
                <a:lnTo>
                  <a:pt x="463990" y="14603"/>
                </a:lnTo>
                <a:lnTo>
                  <a:pt x="435731" y="37422"/>
                </a:lnTo>
                <a:lnTo>
                  <a:pt x="401091" y="69367"/>
                </a:lnTo>
                <a:lnTo>
                  <a:pt x="360982" y="107702"/>
                </a:lnTo>
                <a:lnTo>
                  <a:pt x="340927" y="128694"/>
                </a:lnTo>
                <a:lnTo>
                  <a:pt x="319961" y="150601"/>
                </a:lnTo>
                <a:lnTo>
                  <a:pt x="299907" y="172506"/>
                </a:lnTo>
                <a:lnTo>
                  <a:pt x="279852" y="195325"/>
                </a:lnTo>
                <a:lnTo>
                  <a:pt x="261621" y="218143"/>
                </a:lnTo>
                <a:lnTo>
                  <a:pt x="244301" y="240049"/>
                </a:lnTo>
                <a:lnTo>
                  <a:pt x="229716" y="261954"/>
                </a:lnTo>
                <a:lnTo>
                  <a:pt x="216042" y="282947"/>
                </a:lnTo>
                <a:lnTo>
                  <a:pt x="206015" y="303028"/>
                </a:lnTo>
                <a:lnTo>
                  <a:pt x="189606" y="348664"/>
                </a:lnTo>
                <a:lnTo>
                  <a:pt x="175021" y="403428"/>
                </a:lnTo>
                <a:lnTo>
                  <a:pt x="164082" y="466407"/>
                </a:lnTo>
                <a:lnTo>
                  <a:pt x="154967" y="532124"/>
                </a:lnTo>
                <a:lnTo>
                  <a:pt x="147674" y="597840"/>
                </a:lnTo>
                <a:lnTo>
                  <a:pt x="141293" y="659907"/>
                </a:lnTo>
                <a:lnTo>
                  <a:pt x="137647" y="716496"/>
                </a:lnTo>
                <a:lnTo>
                  <a:pt x="134001" y="762132"/>
                </a:lnTo>
                <a:lnTo>
                  <a:pt x="127620" y="797729"/>
                </a:lnTo>
                <a:lnTo>
                  <a:pt x="113946" y="834238"/>
                </a:lnTo>
                <a:lnTo>
                  <a:pt x="95715" y="870748"/>
                </a:lnTo>
                <a:lnTo>
                  <a:pt x="74748" y="904520"/>
                </a:lnTo>
                <a:lnTo>
                  <a:pt x="54694" y="933727"/>
                </a:lnTo>
                <a:lnTo>
                  <a:pt x="37374" y="957458"/>
                </a:lnTo>
                <a:lnTo>
                  <a:pt x="24612" y="972975"/>
                </a:lnTo>
                <a:lnTo>
                  <a:pt x="19142" y="979364"/>
                </a:lnTo>
                <a:lnTo>
                  <a:pt x="0" y="1002182"/>
                </a:lnTo>
                <a:lnTo>
                  <a:pt x="759339" y="1353586"/>
                </a:lnTo>
                <a:lnTo>
                  <a:pt x="770278" y="1335330"/>
                </a:lnTo>
                <a:lnTo>
                  <a:pt x="775746" y="1325291"/>
                </a:lnTo>
                <a:lnTo>
                  <a:pt x="787597" y="1303384"/>
                </a:lnTo>
                <a:lnTo>
                  <a:pt x="804917" y="1271438"/>
                </a:lnTo>
                <a:lnTo>
                  <a:pt x="825883" y="1232192"/>
                </a:lnTo>
                <a:lnTo>
                  <a:pt x="847760" y="1188381"/>
                </a:lnTo>
                <a:lnTo>
                  <a:pt x="869639" y="1143656"/>
                </a:lnTo>
                <a:lnTo>
                  <a:pt x="890605" y="1098932"/>
                </a:lnTo>
                <a:lnTo>
                  <a:pt x="907924" y="1058771"/>
                </a:lnTo>
                <a:lnTo>
                  <a:pt x="916129" y="1035040"/>
                </a:lnTo>
                <a:lnTo>
                  <a:pt x="922510" y="1009484"/>
                </a:lnTo>
                <a:lnTo>
                  <a:pt x="927068" y="982101"/>
                </a:lnTo>
                <a:lnTo>
                  <a:pt x="930714" y="952895"/>
                </a:lnTo>
                <a:lnTo>
                  <a:pt x="932537" y="921861"/>
                </a:lnTo>
                <a:lnTo>
                  <a:pt x="934361" y="889915"/>
                </a:lnTo>
                <a:lnTo>
                  <a:pt x="936184" y="857058"/>
                </a:lnTo>
                <a:lnTo>
                  <a:pt x="937095" y="823286"/>
                </a:lnTo>
                <a:lnTo>
                  <a:pt x="938918" y="772173"/>
                </a:lnTo>
                <a:lnTo>
                  <a:pt x="940742" y="721059"/>
                </a:lnTo>
                <a:lnTo>
                  <a:pt x="945299" y="671772"/>
                </a:lnTo>
                <a:lnTo>
                  <a:pt x="952592" y="624310"/>
                </a:lnTo>
                <a:lnTo>
                  <a:pt x="958973" y="598754"/>
                </a:lnTo>
                <a:lnTo>
                  <a:pt x="968088" y="572284"/>
                </a:lnTo>
                <a:lnTo>
                  <a:pt x="979938" y="545814"/>
                </a:lnTo>
                <a:lnTo>
                  <a:pt x="993613" y="518433"/>
                </a:lnTo>
                <a:lnTo>
                  <a:pt x="1009109" y="492876"/>
                </a:lnTo>
                <a:lnTo>
                  <a:pt x="1025518" y="466407"/>
                </a:lnTo>
                <a:lnTo>
                  <a:pt x="1041926" y="441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29027" y="2683438"/>
            <a:ext cx="1096620" cy="1297909"/>
          </a:xfrm>
          <a:custGeom>
            <a:avLst/>
            <a:gdLst/>
            <a:ahLst/>
            <a:cxnLst/>
            <a:rect l="l" t="t" r="r" b="b"/>
            <a:pathLst>
              <a:path w="1096620" h="1297909">
                <a:moveTo>
                  <a:pt x="1054688" y="315806"/>
                </a:moveTo>
                <a:lnTo>
                  <a:pt x="1068362" y="300289"/>
                </a:lnTo>
                <a:lnTo>
                  <a:pt x="1080212" y="287511"/>
                </a:lnTo>
                <a:lnTo>
                  <a:pt x="1089328" y="278384"/>
                </a:lnTo>
                <a:lnTo>
                  <a:pt x="1094797" y="271995"/>
                </a:lnTo>
                <a:lnTo>
                  <a:pt x="1096620" y="270170"/>
                </a:lnTo>
                <a:lnTo>
                  <a:pt x="450316" y="0"/>
                </a:lnTo>
                <a:lnTo>
                  <a:pt x="440289" y="7301"/>
                </a:lnTo>
                <a:lnTo>
                  <a:pt x="428438" y="16429"/>
                </a:lnTo>
                <a:lnTo>
                  <a:pt x="413853" y="28294"/>
                </a:lnTo>
                <a:lnTo>
                  <a:pt x="397445" y="42898"/>
                </a:lnTo>
                <a:lnTo>
                  <a:pt x="380125" y="59327"/>
                </a:lnTo>
                <a:lnTo>
                  <a:pt x="360982" y="76669"/>
                </a:lnTo>
                <a:lnTo>
                  <a:pt x="341839" y="95837"/>
                </a:lnTo>
                <a:lnTo>
                  <a:pt x="321784" y="116830"/>
                </a:lnTo>
                <a:lnTo>
                  <a:pt x="301730" y="137823"/>
                </a:lnTo>
                <a:lnTo>
                  <a:pt x="281675" y="159728"/>
                </a:lnTo>
                <a:lnTo>
                  <a:pt x="262533" y="181634"/>
                </a:lnTo>
                <a:lnTo>
                  <a:pt x="244301" y="203539"/>
                </a:lnTo>
                <a:lnTo>
                  <a:pt x="227892" y="225445"/>
                </a:lnTo>
                <a:lnTo>
                  <a:pt x="213307" y="246438"/>
                </a:lnTo>
                <a:lnTo>
                  <a:pt x="200545" y="267431"/>
                </a:lnTo>
                <a:lnTo>
                  <a:pt x="174110" y="330410"/>
                </a:lnTo>
                <a:lnTo>
                  <a:pt x="160436" y="385174"/>
                </a:lnTo>
                <a:lnTo>
                  <a:pt x="149497" y="447240"/>
                </a:lnTo>
                <a:lnTo>
                  <a:pt x="140382" y="512044"/>
                </a:lnTo>
                <a:lnTo>
                  <a:pt x="133089" y="576848"/>
                </a:lnTo>
                <a:lnTo>
                  <a:pt x="127620" y="638914"/>
                </a:lnTo>
                <a:lnTo>
                  <a:pt x="123062" y="693678"/>
                </a:lnTo>
                <a:lnTo>
                  <a:pt x="120327" y="737489"/>
                </a:lnTo>
                <a:lnTo>
                  <a:pt x="113034" y="775824"/>
                </a:lnTo>
                <a:lnTo>
                  <a:pt x="98450" y="815072"/>
                </a:lnTo>
                <a:lnTo>
                  <a:pt x="79306" y="854319"/>
                </a:lnTo>
                <a:lnTo>
                  <a:pt x="57429" y="889916"/>
                </a:lnTo>
                <a:lnTo>
                  <a:pt x="36462" y="920949"/>
                </a:lnTo>
                <a:lnTo>
                  <a:pt x="18232" y="945593"/>
                </a:lnTo>
                <a:lnTo>
                  <a:pt x="4557" y="962022"/>
                </a:lnTo>
                <a:lnTo>
                  <a:pt x="0" y="967499"/>
                </a:lnTo>
                <a:lnTo>
                  <a:pt x="713760" y="1297909"/>
                </a:lnTo>
                <a:lnTo>
                  <a:pt x="718318" y="1290607"/>
                </a:lnTo>
                <a:lnTo>
                  <a:pt x="729257" y="1269614"/>
                </a:lnTo>
                <a:lnTo>
                  <a:pt x="746577" y="1237668"/>
                </a:lnTo>
                <a:lnTo>
                  <a:pt x="767543" y="1198421"/>
                </a:lnTo>
                <a:lnTo>
                  <a:pt x="789421" y="1154609"/>
                </a:lnTo>
                <a:lnTo>
                  <a:pt x="812210" y="1108973"/>
                </a:lnTo>
                <a:lnTo>
                  <a:pt x="833176" y="1064249"/>
                </a:lnTo>
                <a:lnTo>
                  <a:pt x="850496" y="1024088"/>
                </a:lnTo>
                <a:lnTo>
                  <a:pt x="862346" y="983014"/>
                </a:lnTo>
                <a:lnTo>
                  <a:pt x="870550" y="934640"/>
                </a:lnTo>
                <a:lnTo>
                  <a:pt x="875109" y="881702"/>
                </a:lnTo>
                <a:lnTo>
                  <a:pt x="876931" y="825112"/>
                </a:lnTo>
                <a:lnTo>
                  <a:pt x="878755" y="766696"/>
                </a:lnTo>
                <a:lnTo>
                  <a:pt x="881489" y="707369"/>
                </a:lnTo>
                <a:lnTo>
                  <a:pt x="885136" y="648954"/>
                </a:lnTo>
                <a:lnTo>
                  <a:pt x="893340" y="593277"/>
                </a:lnTo>
                <a:lnTo>
                  <a:pt x="899721" y="565895"/>
                </a:lnTo>
                <a:lnTo>
                  <a:pt x="909748" y="538513"/>
                </a:lnTo>
                <a:lnTo>
                  <a:pt x="922510" y="510217"/>
                </a:lnTo>
                <a:lnTo>
                  <a:pt x="937095" y="481923"/>
                </a:lnTo>
                <a:lnTo>
                  <a:pt x="952592" y="454542"/>
                </a:lnTo>
                <a:lnTo>
                  <a:pt x="969912" y="428072"/>
                </a:lnTo>
                <a:lnTo>
                  <a:pt x="987233" y="402517"/>
                </a:lnTo>
                <a:lnTo>
                  <a:pt x="1005463" y="377872"/>
                </a:lnTo>
                <a:lnTo>
                  <a:pt x="1022783" y="355053"/>
                </a:lnTo>
                <a:lnTo>
                  <a:pt x="1039192" y="334973"/>
                </a:lnTo>
                <a:lnTo>
                  <a:pt x="1054688" y="315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12891" y="2716297"/>
            <a:ext cx="952592" cy="1208460"/>
          </a:xfrm>
          <a:custGeom>
            <a:avLst/>
            <a:gdLst/>
            <a:ahLst/>
            <a:cxnLst/>
            <a:rect l="l" t="t" r="r" b="b"/>
            <a:pathLst>
              <a:path w="952592" h="1208460">
                <a:moveTo>
                  <a:pt x="593433" y="1206634"/>
                </a:moveTo>
                <a:lnTo>
                  <a:pt x="597991" y="1208460"/>
                </a:lnTo>
                <a:lnTo>
                  <a:pt x="603459" y="1207547"/>
                </a:lnTo>
                <a:lnTo>
                  <a:pt x="607106" y="1205722"/>
                </a:lnTo>
                <a:lnTo>
                  <a:pt x="628072" y="1175601"/>
                </a:lnTo>
                <a:lnTo>
                  <a:pt x="645392" y="1148219"/>
                </a:lnTo>
                <a:lnTo>
                  <a:pt x="665447" y="1114448"/>
                </a:lnTo>
                <a:lnTo>
                  <a:pt x="686413" y="1077027"/>
                </a:lnTo>
                <a:lnTo>
                  <a:pt x="707378" y="1036866"/>
                </a:lnTo>
                <a:lnTo>
                  <a:pt x="725611" y="996706"/>
                </a:lnTo>
                <a:lnTo>
                  <a:pt x="739284" y="958370"/>
                </a:lnTo>
                <a:lnTo>
                  <a:pt x="751135" y="903606"/>
                </a:lnTo>
                <a:lnTo>
                  <a:pt x="757516" y="842453"/>
                </a:lnTo>
                <a:lnTo>
                  <a:pt x="760250" y="775824"/>
                </a:lnTo>
                <a:lnTo>
                  <a:pt x="761162" y="705544"/>
                </a:lnTo>
                <a:lnTo>
                  <a:pt x="761162" y="638913"/>
                </a:lnTo>
                <a:lnTo>
                  <a:pt x="762073" y="605143"/>
                </a:lnTo>
                <a:lnTo>
                  <a:pt x="762985" y="571372"/>
                </a:lnTo>
                <a:lnTo>
                  <a:pt x="765720" y="544902"/>
                </a:lnTo>
                <a:lnTo>
                  <a:pt x="773012" y="518432"/>
                </a:lnTo>
                <a:lnTo>
                  <a:pt x="782128" y="491050"/>
                </a:lnTo>
                <a:lnTo>
                  <a:pt x="794890" y="463669"/>
                </a:lnTo>
                <a:lnTo>
                  <a:pt x="808564" y="437199"/>
                </a:lnTo>
                <a:lnTo>
                  <a:pt x="824060" y="410729"/>
                </a:lnTo>
                <a:lnTo>
                  <a:pt x="840469" y="385174"/>
                </a:lnTo>
                <a:lnTo>
                  <a:pt x="857788" y="361443"/>
                </a:lnTo>
                <a:lnTo>
                  <a:pt x="874197" y="338624"/>
                </a:lnTo>
                <a:lnTo>
                  <a:pt x="890605" y="318544"/>
                </a:lnTo>
                <a:lnTo>
                  <a:pt x="906102" y="300289"/>
                </a:lnTo>
                <a:lnTo>
                  <a:pt x="919774" y="283860"/>
                </a:lnTo>
                <a:lnTo>
                  <a:pt x="931625" y="271082"/>
                </a:lnTo>
                <a:lnTo>
                  <a:pt x="940742" y="261042"/>
                </a:lnTo>
                <a:lnTo>
                  <a:pt x="946211" y="255565"/>
                </a:lnTo>
                <a:lnTo>
                  <a:pt x="948946" y="252827"/>
                </a:lnTo>
                <a:lnTo>
                  <a:pt x="950769" y="250089"/>
                </a:lnTo>
                <a:lnTo>
                  <a:pt x="952592" y="247351"/>
                </a:lnTo>
                <a:lnTo>
                  <a:pt x="952592" y="240962"/>
                </a:lnTo>
                <a:lnTo>
                  <a:pt x="951679" y="237311"/>
                </a:lnTo>
                <a:lnTo>
                  <a:pt x="949857" y="234572"/>
                </a:lnTo>
                <a:lnTo>
                  <a:pt x="947123" y="232747"/>
                </a:lnTo>
                <a:lnTo>
                  <a:pt x="944388" y="231834"/>
                </a:lnTo>
                <a:lnTo>
                  <a:pt x="384683" y="912"/>
                </a:lnTo>
                <a:lnTo>
                  <a:pt x="381036" y="0"/>
                </a:lnTo>
                <a:lnTo>
                  <a:pt x="377390" y="0"/>
                </a:lnTo>
                <a:lnTo>
                  <a:pt x="373744" y="1825"/>
                </a:lnTo>
                <a:lnTo>
                  <a:pt x="370098" y="3650"/>
                </a:lnTo>
                <a:lnTo>
                  <a:pt x="366451" y="7301"/>
                </a:lnTo>
                <a:lnTo>
                  <a:pt x="360070" y="13691"/>
                </a:lnTo>
                <a:lnTo>
                  <a:pt x="350043" y="23731"/>
                </a:lnTo>
                <a:lnTo>
                  <a:pt x="336369" y="36509"/>
                </a:lnTo>
                <a:lnTo>
                  <a:pt x="321784" y="51113"/>
                </a:lnTo>
                <a:lnTo>
                  <a:pt x="304464" y="68455"/>
                </a:lnTo>
                <a:lnTo>
                  <a:pt x="286233" y="87622"/>
                </a:lnTo>
                <a:lnTo>
                  <a:pt x="267089" y="107702"/>
                </a:lnTo>
                <a:lnTo>
                  <a:pt x="247947" y="128695"/>
                </a:lnTo>
                <a:lnTo>
                  <a:pt x="227892" y="150601"/>
                </a:lnTo>
                <a:lnTo>
                  <a:pt x="208749" y="172506"/>
                </a:lnTo>
                <a:lnTo>
                  <a:pt x="190518" y="195325"/>
                </a:lnTo>
                <a:lnTo>
                  <a:pt x="173198" y="216318"/>
                </a:lnTo>
                <a:lnTo>
                  <a:pt x="157701" y="237311"/>
                </a:lnTo>
                <a:lnTo>
                  <a:pt x="144939" y="256478"/>
                </a:lnTo>
                <a:lnTo>
                  <a:pt x="134911" y="274733"/>
                </a:lnTo>
                <a:lnTo>
                  <a:pt x="120327" y="309417"/>
                </a:lnTo>
                <a:lnTo>
                  <a:pt x="109388" y="350490"/>
                </a:lnTo>
                <a:lnTo>
                  <a:pt x="101184" y="396127"/>
                </a:lnTo>
                <a:lnTo>
                  <a:pt x="94803" y="444501"/>
                </a:lnTo>
                <a:lnTo>
                  <a:pt x="90245" y="493788"/>
                </a:lnTo>
                <a:lnTo>
                  <a:pt x="87510" y="543076"/>
                </a:lnTo>
                <a:lnTo>
                  <a:pt x="85687" y="588714"/>
                </a:lnTo>
                <a:lnTo>
                  <a:pt x="83864" y="630698"/>
                </a:lnTo>
                <a:lnTo>
                  <a:pt x="82952" y="667208"/>
                </a:lnTo>
                <a:lnTo>
                  <a:pt x="78395" y="700067"/>
                </a:lnTo>
                <a:lnTo>
                  <a:pt x="69279" y="736577"/>
                </a:lnTo>
                <a:lnTo>
                  <a:pt x="55605" y="774911"/>
                </a:lnTo>
                <a:lnTo>
                  <a:pt x="41020" y="812334"/>
                </a:lnTo>
                <a:lnTo>
                  <a:pt x="26435" y="845192"/>
                </a:lnTo>
                <a:lnTo>
                  <a:pt x="13673" y="872574"/>
                </a:lnTo>
                <a:lnTo>
                  <a:pt x="4557" y="890828"/>
                </a:lnTo>
                <a:lnTo>
                  <a:pt x="911" y="898130"/>
                </a:lnTo>
                <a:lnTo>
                  <a:pt x="0" y="903606"/>
                </a:lnTo>
                <a:lnTo>
                  <a:pt x="911" y="908171"/>
                </a:lnTo>
                <a:lnTo>
                  <a:pt x="3646" y="913647"/>
                </a:lnTo>
                <a:lnTo>
                  <a:pt x="7292" y="916385"/>
                </a:lnTo>
                <a:lnTo>
                  <a:pt x="593433" y="1206634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06323" y="3894638"/>
            <a:ext cx="911" cy="1824"/>
          </a:xfrm>
          <a:custGeom>
            <a:avLst/>
            <a:gdLst/>
            <a:ahLst/>
            <a:cxnLst/>
            <a:rect l="l" t="t" r="r" b="b"/>
            <a:pathLst>
              <a:path w="911" h="1824">
                <a:moveTo>
                  <a:pt x="0" y="911"/>
                </a:moveTo>
                <a:lnTo>
                  <a:pt x="0" y="1824"/>
                </a:lnTo>
                <a:lnTo>
                  <a:pt x="911" y="0"/>
                </a:lnTo>
                <a:lnTo>
                  <a:pt x="0" y="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3882" y="2745504"/>
            <a:ext cx="885136" cy="1148221"/>
          </a:xfrm>
          <a:custGeom>
            <a:avLst/>
            <a:gdLst/>
            <a:ahLst/>
            <a:cxnLst/>
            <a:rect l="l" t="t" r="r" b="b"/>
            <a:pathLst>
              <a:path w="885136" h="1148221">
                <a:moveTo>
                  <a:pt x="876021" y="229097"/>
                </a:moveTo>
                <a:lnTo>
                  <a:pt x="885136" y="219057"/>
                </a:lnTo>
                <a:lnTo>
                  <a:pt x="351867" y="0"/>
                </a:lnTo>
                <a:lnTo>
                  <a:pt x="344574" y="7302"/>
                </a:lnTo>
                <a:lnTo>
                  <a:pt x="334546" y="16430"/>
                </a:lnTo>
                <a:lnTo>
                  <a:pt x="322696" y="28295"/>
                </a:lnTo>
                <a:lnTo>
                  <a:pt x="309022" y="41986"/>
                </a:lnTo>
                <a:lnTo>
                  <a:pt x="293526" y="57503"/>
                </a:lnTo>
                <a:lnTo>
                  <a:pt x="277117" y="74845"/>
                </a:lnTo>
                <a:lnTo>
                  <a:pt x="259798" y="92186"/>
                </a:lnTo>
                <a:lnTo>
                  <a:pt x="242478" y="111354"/>
                </a:lnTo>
                <a:lnTo>
                  <a:pt x="225158" y="130522"/>
                </a:lnTo>
                <a:lnTo>
                  <a:pt x="207839" y="149689"/>
                </a:lnTo>
                <a:lnTo>
                  <a:pt x="190518" y="169769"/>
                </a:lnTo>
                <a:lnTo>
                  <a:pt x="175022" y="188937"/>
                </a:lnTo>
                <a:lnTo>
                  <a:pt x="160436" y="207191"/>
                </a:lnTo>
                <a:lnTo>
                  <a:pt x="147675" y="225446"/>
                </a:lnTo>
                <a:lnTo>
                  <a:pt x="136735" y="241875"/>
                </a:lnTo>
                <a:lnTo>
                  <a:pt x="127620" y="257392"/>
                </a:lnTo>
                <a:lnTo>
                  <a:pt x="113946" y="290250"/>
                </a:lnTo>
                <a:lnTo>
                  <a:pt x="103919" y="330410"/>
                </a:lnTo>
                <a:lnTo>
                  <a:pt x="95715" y="375135"/>
                </a:lnTo>
                <a:lnTo>
                  <a:pt x="90245" y="422597"/>
                </a:lnTo>
                <a:lnTo>
                  <a:pt x="85687" y="471884"/>
                </a:lnTo>
                <a:lnTo>
                  <a:pt x="82953" y="519347"/>
                </a:lnTo>
                <a:lnTo>
                  <a:pt x="81129" y="564071"/>
                </a:lnTo>
                <a:lnTo>
                  <a:pt x="80218" y="602406"/>
                </a:lnTo>
                <a:lnTo>
                  <a:pt x="78395" y="638915"/>
                </a:lnTo>
                <a:lnTo>
                  <a:pt x="74749" y="668122"/>
                </a:lnTo>
                <a:lnTo>
                  <a:pt x="67457" y="700068"/>
                </a:lnTo>
                <a:lnTo>
                  <a:pt x="57429" y="732926"/>
                </a:lnTo>
                <a:lnTo>
                  <a:pt x="45578" y="766698"/>
                </a:lnTo>
                <a:lnTo>
                  <a:pt x="32816" y="798644"/>
                </a:lnTo>
                <a:lnTo>
                  <a:pt x="20054" y="826938"/>
                </a:lnTo>
                <a:lnTo>
                  <a:pt x="9115" y="851582"/>
                </a:lnTo>
                <a:lnTo>
                  <a:pt x="0" y="869836"/>
                </a:lnTo>
                <a:lnTo>
                  <a:pt x="564262" y="1148221"/>
                </a:lnTo>
                <a:lnTo>
                  <a:pt x="574290" y="1131792"/>
                </a:lnTo>
                <a:lnTo>
                  <a:pt x="588875" y="1109885"/>
                </a:lnTo>
                <a:lnTo>
                  <a:pt x="605283" y="1082503"/>
                </a:lnTo>
                <a:lnTo>
                  <a:pt x="622603" y="1052384"/>
                </a:lnTo>
                <a:lnTo>
                  <a:pt x="639924" y="1019525"/>
                </a:lnTo>
                <a:lnTo>
                  <a:pt x="657243" y="985753"/>
                </a:lnTo>
                <a:lnTo>
                  <a:pt x="671829" y="952896"/>
                </a:lnTo>
                <a:lnTo>
                  <a:pt x="682767" y="921862"/>
                </a:lnTo>
                <a:lnTo>
                  <a:pt x="694617" y="868923"/>
                </a:lnTo>
                <a:lnTo>
                  <a:pt x="700087" y="809595"/>
                </a:lnTo>
                <a:lnTo>
                  <a:pt x="702821" y="744791"/>
                </a:lnTo>
                <a:lnTo>
                  <a:pt x="702821" y="642566"/>
                </a:lnTo>
                <a:lnTo>
                  <a:pt x="703734" y="608794"/>
                </a:lnTo>
                <a:lnTo>
                  <a:pt x="704644" y="575023"/>
                </a:lnTo>
                <a:lnTo>
                  <a:pt x="705556" y="541251"/>
                </a:lnTo>
                <a:lnTo>
                  <a:pt x="708292" y="517520"/>
                </a:lnTo>
                <a:lnTo>
                  <a:pt x="712849" y="493789"/>
                </a:lnTo>
                <a:lnTo>
                  <a:pt x="720142" y="469145"/>
                </a:lnTo>
                <a:lnTo>
                  <a:pt x="730168" y="444501"/>
                </a:lnTo>
                <a:lnTo>
                  <a:pt x="741107" y="420770"/>
                </a:lnTo>
                <a:lnTo>
                  <a:pt x="753869" y="397039"/>
                </a:lnTo>
                <a:lnTo>
                  <a:pt x="766631" y="373309"/>
                </a:lnTo>
                <a:lnTo>
                  <a:pt x="781216" y="350491"/>
                </a:lnTo>
                <a:lnTo>
                  <a:pt x="795803" y="329498"/>
                </a:lnTo>
                <a:lnTo>
                  <a:pt x="811299" y="308504"/>
                </a:lnTo>
                <a:lnTo>
                  <a:pt x="825883" y="289337"/>
                </a:lnTo>
                <a:lnTo>
                  <a:pt x="839558" y="271083"/>
                </a:lnTo>
                <a:lnTo>
                  <a:pt x="853231" y="255566"/>
                </a:lnTo>
                <a:lnTo>
                  <a:pt x="865081" y="240962"/>
                </a:lnTo>
                <a:lnTo>
                  <a:pt x="876021" y="229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35313" y="2807571"/>
            <a:ext cx="189606" cy="246437"/>
          </a:xfrm>
          <a:custGeom>
            <a:avLst/>
            <a:gdLst/>
            <a:ahLst/>
            <a:cxnLst/>
            <a:rect l="l" t="t" r="r" b="b"/>
            <a:pathLst>
              <a:path w="189606" h="246437">
                <a:moveTo>
                  <a:pt x="160436" y="0"/>
                </a:moveTo>
                <a:lnTo>
                  <a:pt x="155878" y="0"/>
                </a:lnTo>
                <a:lnTo>
                  <a:pt x="152232" y="1825"/>
                </a:lnTo>
                <a:lnTo>
                  <a:pt x="149496" y="4563"/>
                </a:lnTo>
                <a:lnTo>
                  <a:pt x="2734" y="177983"/>
                </a:lnTo>
                <a:lnTo>
                  <a:pt x="0" y="182546"/>
                </a:lnTo>
                <a:lnTo>
                  <a:pt x="0" y="187110"/>
                </a:lnTo>
                <a:lnTo>
                  <a:pt x="910" y="192587"/>
                </a:lnTo>
                <a:lnTo>
                  <a:pt x="4556" y="197150"/>
                </a:lnTo>
                <a:lnTo>
                  <a:pt x="9114" y="199888"/>
                </a:lnTo>
                <a:lnTo>
                  <a:pt x="14585" y="199888"/>
                </a:lnTo>
                <a:lnTo>
                  <a:pt x="19143" y="198976"/>
                </a:lnTo>
                <a:lnTo>
                  <a:pt x="23700" y="195325"/>
                </a:lnTo>
                <a:lnTo>
                  <a:pt x="81128" y="127782"/>
                </a:lnTo>
                <a:lnTo>
                  <a:pt x="156789" y="148775"/>
                </a:lnTo>
                <a:lnTo>
                  <a:pt x="163171" y="234571"/>
                </a:lnTo>
                <a:lnTo>
                  <a:pt x="164993" y="240049"/>
                </a:lnTo>
                <a:lnTo>
                  <a:pt x="167729" y="243700"/>
                </a:lnTo>
                <a:lnTo>
                  <a:pt x="172287" y="246437"/>
                </a:lnTo>
                <a:lnTo>
                  <a:pt x="177755" y="246437"/>
                </a:lnTo>
                <a:lnTo>
                  <a:pt x="183225" y="245525"/>
                </a:lnTo>
                <a:lnTo>
                  <a:pt x="186872" y="241874"/>
                </a:lnTo>
                <a:lnTo>
                  <a:pt x="189606" y="238223"/>
                </a:lnTo>
                <a:lnTo>
                  <a:pt x="189606" y="232747"/>
                </a:lnTo>
                <a:lnTo>
                  <a:pt x="173197" y="11865"/>
                </a:lnTo>
                <a:lnTo>
                  <a:pt x="167729" y="1825"/>
                </a:lnTo>
                <a:lnTo>
                  <a:pt x="164082" y="0"/>
                </a:lnTo>
                <a:lnTo>
                  <a:pt x="160436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34672" y="2854120"/>
            <a:ext cx="55605" cy="73931"/>
          </a:xfrm>
          <a:custGeom>
            <a:avLst/>
            <a:gdLst/>
            <a:ahLst/>
            <a:cxnLst/>
            <a:rect l="l" t="t" r="r" b="b"/>
            <a:pathLst>
              <a:path w="55605" h="73931">
                <a:moveTo>
                  <a:pt x="0" y="58415"/>
                </a:moveTo>
                <a:lnTo>
                  <a:pt x="55605" y="73931"/>
                </a:lnTo>
                <a:lnTo>
                  <a:pt x="49224" y="0"/>
                </a:lnTo>
                <a:lnTo>
                  <a:pt x="0" y="58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91462" y="2874200"/>
            <a:ext cx="93891" cy="163380"/>
          </a:xfrm>
          <a:custGeom>
            <a:avLst/>
            <a:gdLst/>
            <a:ahLst/>
            <a:cxnLst/>
            <a:rect l="l" t="t" r="r" b="b"/>
            <a:pathLst>
              <a:path w="93891" h="163380">
                <a:moveTo>
                  <a:pt x="75660" y="912"/>
                </a:moveTo>
                <a:lnTo>
                  <a:pt x="71102" y="3650"/>
                </a:lnTo>
                <a:lnTo>
                  <a:pt x="68367" y="7302"/>
                </a:lnTo>
                <a:lnTo>
                  <a:pt x="1823" y="144212"/>
                </a:lnTo>
                <a:lnTo>
                  <a:pt x="0" y="149688"/>
                </a:lnTo>
                <a:lnTo>
                  <a:pt x="910" y="154252"/>
                </a:lnTo>
                <a:lnTo>
                  <a:pt x="3646" y="158815"/>
                </a:lnTo>
                <a:lnTo>
                  <a:pt x="8204" y="162466"/>
                </a:lnTo>
                <a:lnTo>
                  <a:pt x="13672" y="163380"/>
                </a:lnTo>
                <a:lnTo>
                  <a:pt x="18231" y="162466"/>
                </a:lnTo>
                <a:lnTo>
                  <a:pt x="22789" y="159728"/>
                </a:lnTo>
                <a:lnTo>
                  <a:pt x="25523" y="156077"/>
                </a:lnTo>
                <a:lnTo>
                  <a:pt x="92068" y="19168"/>
                </a:lnTo>
                <a:lnTo>
                  <a:pt x="93891" y="13691"/>
                </a:lnTo>
                <a:lnTo>
                  <a:pt x="92979" y="9127"/>
                </a:lnTo>
                <a:lnTo>
                  <a:pt x="90245" y="4563"/>
                </a:lnTo>
                <a:lnTo>
                  <a:pt x="86599" y="912"/>
                </a:lnTo>
                <a:lnTo>
                  <a:pt x="81128" y="0"/>
                </a:lnTo>
                <a:lnTo>
                  <a:pt x="75660" y="91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65026" y="2920750"/>
            <a:ext cx="150409" cy="83971"/>
          </a:xfrm>
          <a:custGeom>
            <a:avLst/>
            <a:gdLst/>
            <a:ahLst/>
            <a:cxnLst/>
            <a:rect l="l" t="t" r="r" b="b"/>
            <a:pathLst>
              <a:path w="150409" h="83971">
                <a:moveTo>
                  <a:pt x="9115" y="911"/>
                </a:moveTo>
                <a:lnTo>
                  <a:pt x="4557" y="3650"/>
                </a:lnTo>
                <a:lnTo>
                  <a:pt x="911" y="8214"/>
                </a:lnTo>
                <a:lnTo>
                  <a:pt x="0" y="12778"/>
                </a:lnTo>
                <a:lnTo>
                  <a:pt x="911" y="18253"/>
                </a:lnTo>
                <a:lnTo>
                  <a:pt x="3646" y="22817"/>
                </a:lnTo>
                <a:lnTo>
                  <a:pt x="8204" y="25555"/>
                </a:lnTo>
                <a:lnTo>
                  <a:pt x="131265" y="82145"/>
                </a:lnTo>
                <a:lnTo>
                  <a:pt x="136735" y="83971"/>
                </a:lnTo>
                <a:lnTo>
                  <a:pt x="141293" y="83057"/>
                </a:lnTo>
                <a:lnTo>
                  <a:pt x="145851" y="80320"/>
                </a:lnTo>
                <a:lnTo>
                  <a:pt x="148586" y="75757"/>
                </a:lnTo>
                <a:lnTo>
                  <a:pt x="150409" y="70279"/>
                </a:lnTo>
                <a:lnTo>
                  <a:pt x="149497" y="65716"/>
                </a:lnTo>
                <a:lnTo>
                  <a:pt x="146763" y="61152"/>
                </a:lnTo>
                <a:lnTo>
                  <a:pt x="142205" y="58414"/>
                </a:lnTo>
                <a:lnTo>
                  <a:pt x="19142" y="911"/>
                </a:lnTo>
                <a:lnTo>
                  <a:pt x="13673" y="0"/>
                </a:lnTo>
                <a:lnTo>
                  <a:pt x="9115" y="911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765025" y="2920749"/>
            <a:ext cx="150409" cy="83971"/>
          </a:xfrm>
          <a:custGeom>
            <a:avLst/>
            <a:gdLst/>
            <a:ahLst/>
            <a:cxnLst/>
            <a:rect l="l" t="t" r="r" b="b"/>
            <a:pathLst>
              <a:path w="150409" h="83971">
                <a:moveTo>
                  <a:pt x="8204" y="25556"/>
                </a:moveTo>
                <a:lnTo>
                  <a:pt x="131266" y="82146"/>
                </a:lnTo>
                <a:lnTo>
                  <a:pt x="136735" y="83971"/>
                </a:lnTo>
                <a:lnTo>
                  <a:pt x="141293" y="83058"/>
                </a:lnTo>
                <a:lnTo>
                  <a:pt x="145851" y="80320"/>
                </a:lnTo>
                <a:lnTo>
                  <a:pt x="148586" y="75757"/>
                </a:lnTo>
                <a:lnTo>
                  <a:pt x="150409" y="70280"/>
                </a:lnTo>
                <a:lnTo>
                  <a:pt x="149497" y="65716"/>
                </a:lnTo>
                <a:lnTo>
                  <a:pt x="146763" y="61153"/>
                </a:lnTo>
                <a:lnTo>
                  <a:pt x="142205" y="58415"/>
                </a:lnTo>
                <a:lnTo>
                  <a:pt x="19143" y="912"/>
                </a:lnTo>
                <a:lnTo>
                  <a:pt x="13673" y="0"/>
                </a:lnTo>
                <a:lnTo>
                  <a:pt x="9115" y="912"/>
                </a:lnTo>
                <a:lnTo>
                  <a:pt x="4557" y="3650"/>
                </a:lnTo>
                <a:lnTo>
                  <a:pt x="911" y="8214"/>
                </a:lnTo>
                <a:lnTo>
                  <a:pt x="0" y="12778"/>
                </a:lnTo>
                <a:lnTo>
                  <a:pt x="911" y="18254"/>
                </a:lnTo>
                <a:lnTo>
                  <a:pt x="3646" y="22818"/>
                </a:lnTo>
                <a:lnTo>
                  <a:pt x="8204" y="25556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82439" y="3046707"/>
            <a:ext cx="540562" cy="207189"/>
          </a:xfrm>
          <a:custGeom>
            <a:avLst/>
            <a:gdLst/>
            <a:ahLst/>
            <a:cxnLst/>
            <a:rect l="l" t="t" r="r" b="b"/>
            <a:pathLst>
              <a:path w="540562" h="207189">
                <a:moveTo>
                  <a:pt x="6381" y="912"/>
                </a:moveTo>
                <a:lnTo>
                  <a:pt x="2734" y="3650"/>
                </a:lnTo>
                <a:lnTo>
                  <a:pt x="912" y="6389"/>
                </a:lnTo>
                <a:lnTo>
                  <a:pt x="0" y="10040"/>
                </a:lnTo>
                <a:lnTo>
                  <a:pt x="912" y="13691"/>
                </a:lnTo>
                <a:lnTo>
                  <a:pt x="3646" y="17341"/>
                </a:lnTo>
                <a:lnTo>
                  <a:pt x="6381" y="19168"/>
                </a:lnTo>
                <a:lnTo>
                  <a:pt x="526888" y="206278"/>
                </a:lnTo>
                <a:lnTo>
                  <a:pt x="530534" y="207189"/>
                </a:lnTo>
                <a:lnTo>
                  <a:pt x="535092" y="206278"/>
                </a:lnTo>
                <a:lnTo>
                  <a:pt x="537827" y="203539"/>
                </a:lnTo>
                <a:lnTo>
                  <a:pt x="539650" y="200801"/>
                </a:lnTo>
                <a:lnTo>
                  <a:pt x="540562" y="197150"/>
                </a:lnTo>
                <a:lnTo>
                  <a:pt x="539650" y="192587"/>
                </a:lnTo>
                <a:lnTo>
                  <a:pt x="536916" y="189848"/>
                </a:lnTo>
                <a:lnTo>
                  <a:pt x="533270" y="188023"/>
                </a:lnTo>
                <a:lnTo>
                  <a:pt x="13673" y="912"/>
                </a:lnTo>
                <a:lnTo>
                  <a:pt x="10027" y="0"/>
                </a:lnTo>
                <a:lnTo>
                  <a:pt x="6381" y="91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68765" y="3093257"/>
            <a:ext cx="540562" cy="207190"/>
          </a:xfrm>
          <a:custGeom>
            <a:avLst/>
            <a:gdLst/>
            <a:ahLst/>
            <a:cxnLst/>
            <a:rect l="l" t="t" r="r" b="b"/>
            <a:pathLst>
              <a:path w="540562" h="207190">
                <a:moveTo>
                  <a:pt x="6381" y="911"/>
                </a:moveTo>
                <a:lnTo>
                  <a:pt x="2735" y="3650"/>
                </a:lnTo>
                <a:lnTo>
                  <a:pt x="912" y="7301"/>
                </a:lnTo>
                <a:lnTo>
                  <a:pt x="0" y="10952"/>
                </a:lnTo>
                <a:lnTo>
                  <a:pt x="1824" y="14602"/>
                </a:lnTo>
                <a:lnTo>
                  <a:pt x="3646" y="18253"/>
                </a:lnTo>
                <a:lnTo>
                  <a:pt x="7292" y="20080"/>
                </a:lnTo>
                <a:lnTo>
                  <a:pt x="526889" y="206277"/>
                </a:lnTo>
                <a:lnTo>
                  <a:pt x="530535" y="207190"/>
                </a:lnTo>
                <a:lnTo>
                  <a:pt x="535093" y="206277"/>
                </a:lnTo>
                <a:lnTo>
                  <a:pt x="537828" y="203539"/>
                </a:lnTo>
                <a:lnTo>
                  <a:pt x="539650" y="200800"/>
                </a:lnTo>
                <a:lnTo>
                  <a:pt x="540562" y="197149"/>
                </a:lnTo>
                <a:lnTo>
                  <a:pt x="539650" y="192586"/>
                </a:lnTo>
                <a:lnTo>
                  <a:pt x="536916" y="189847"/>
                </a:lnTo>
                <a:lnTo>
                  <a:pt x="534181" y="188023"/>
                </a:lnTo>
                <a:lnTo>
                  <a:pt x="13674" y="911"/>
                </a:lnTo>
                <a:lnTo>
                  <a:pt x="10028" y="0"/>
                </a:lnTo>
                <a:lnTo>
                  <a:pt x="6381" y="911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68762" y="3093256"/>
            <a:ext cx="540562" cy="207190"/>
          </a:xfrm>
          <a:custGeom>
            <a:avLst/>
            <a:gdLst/>
            <a:ahLst/>
            <a:cxnLst/>
            <a:rect l="l" t="t" r="r" b="b"/>
            <a:pathLst>
              <a:path w="540562" h="207190">
                <a:moveTo>
                  <a:pt x="7292" y="20080"/>
                </a:moveTo>
                <a:lnTo>
                  <a:pt x="526888" y="206278"/>
                </a:lnTo>
                <a:lnTo>
                  <a:pt x="530534" y="207190"/>
                </a:lnTo>
                <a:lnTo>
                  <a:pt x="535092" y="206278"/>
                </a:lnTo>
                <a:lnTo>
                  <a:pt x="537827" y="203539"/>
                </a:lnTo>
                <a:lnTo>
                  <a:pt x="539650" y="200801"/>
                </a:lnTo>
                <a:lnTo>
                  <a:pt x="540562" y="197150"/>
                </a:lnTo>
                <a:lnTo>
                  <a:pt x="539650" y="192587"/>
                </a:lnTo>
                <a:lnTo>
                  <a:pt x="536915" y="189848"/>
                </a:lnTo>
                <a:lnTo>
                  <a:pt x="534181" y="188023"/>
                </a:lnTo>
                <a:lnTo>
                  <a:pt x="13673" y="912"/>
                </a:lnTo>
                <a:lnTo>
                  <a:pt x="10027" y="0"/>
                </a:lnTo>
                <a:lnTo>
                  <a:pt x="6381" y="912"/>
                </a:lnTo>
                <a:lnTo>
                  <a:pt x="2734" y="3650"/>
                </a:lnTo>
                <a:lnTo>
                  <a:pt x="911" y="7301"/>
                </a:lnTo>
                <a:lnTo>
                  <a:pt x="0" y="10952"/>
                </a:lnTo>
                <a:lnTo>
                  <a:pt x="1823" y="14603"/>
                </a:lnTo>
                <a:lnTo>
                  <a:pt x="3646" y="18254"/>
                </a:lnTo>
                <a:lnTo>
                  <a:pt x="7292" y="20080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56003" y="3153496"/>
            <a:ext cx="563351" cy="203540"/>
          </a:xfrm>
          <a:custGeom>
            <a:avLst/>
            <a:gdLst/>
            <a:ahLst/>
            <a:cxnLst/>
            <a:rect l="l" t="t" r="r" b="b"/>
            <a:pathLst>
              <a:path w="563351" h="203540">
                <a:moveTo>
                  <a:pt x="5469" y="912"/>
                </a:moveTo>
                <a:lnTo>
                  <a:pt x="2734" y="3651"/>
                </a:lnTo>
                <a:lnTo>
                  <a:pt x="911" y="7302"/>
                </a:lnTo>
                <a:lnTo>
                  <a:pt x="0" y="10953"/>
                </a:lnTo>
                <a:lnTo>
                  <a:pt x="911" y="14603"/>
                </a:lnTo>
                <a:lnTo>
                  <a:pt x="3647" y="18254"/>
                </a:lnTo>
                <a:lnTo>
                  <a:pt x="6381" y="20080"/>
                </a:lnTo>
                <a:lnTo>
                  <a:pt x="549677" y="203540"/>
                </a:lnTo>
                <a:lnTo>
                  <a:pt x="553324" y="203540"/>
                </a:lnTo>
                <a:lnTo>
                  <a:pt x="557881" y="202627"/>
                </a:lnTo>
                <a:lnTo>
                  <a:pt x="560616" y="199889"/>
                </a:lnTo>
                <a:lnTo>
                  <a:pt x="562439" y="197150"/>
                </a:lnTo>
                <a:lnTo>
                  <a:pt x="563351" y="193499"/>
                </a:lnTo>
                <a:lnTo>
                  <a:pt x="562439" y="188936"/>
                </a:lnTo>
                <a:lnTo>
                  <a:pt x="559705" y="186197"/>
                </a:lnTo>
                <a:lnTo>
                  <a:pt x="556059" y="184372"/>
                </a:lnTo>
                <a:lnTo>
                  <a:pt x="12762" y="912"/>
                </a:lnTo>
                <a:lnTo>
                  <a:pt x="9115" y="0"/>
                </a:lnTo>
                <a:lnTo>
                  <a:pt x="5469" y="91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456000" y="3153497"/>
            <a:ext cx="563351" cy="203539"/>
          </a:xfrm>
          <a:custGeom>
            <a:avLst/>
            <a:gdLst/>
            <a:ahLst/>
            <a:cxnLst/>
            <a:rect l="l" t="t" r="r" b="b"/>
            <a:pathLst>
              <a:path w="563351" h="203539">
                <a:moveTo>
                  <a:pt x="6381" y="20080"/>
                </a:moveTo>
                <a:lnTo>
                  <a:pt x="549677" y="203539"/>
                </a:lnTo>
                <a:lnTo>
                  <a:pt x="553324" y="203539"/>
                </a:lnTo>
                <a:lnTo>
                  <a:pt x="557881" y="202627"/>
                </a:lnTo>
                <a:lnTo>
                  <a:pt x="560616" y="199888"/>
                </a:lnTo>
                <a:lnTo>
                  <a:pt x="562439" y="197150"/>
                </a:lnTo>
                <a:lnTo>
                  <a:pt x="563351" y="193499"/>
                </a:lnTo>
                <a:lnTo>
                  <a:pt x="562439" y="188936"/>
                </a:lnTo>
                <a:lnTo>
                  <a:pt x="559705" y="186197"/>
                </a:lnTo>
                <a:lnTo>
                  <a:pt x="556058" y="184372"/>
                </a:lnTo>
                <a:lnTo>
                  <a:pt x="12762" y="912"/>
                </a:lnTo>
                <a:lnTo>
                  <a:pt x="9115" y="0"/>
                </a:lnTo>
                <a:lnTo>
                  <a:pt x="5469" y="912"/>
                </a:lnTo>
                <a:lnTo>
                  <a:pt x="2734" y="3650"/>
                </a:lnTo>
                <a:lnTo>
                  <a:pt x="911" y="7301"/>
                </a:lnTo>
                <a:lnTo>
                  <a:pt x="0" y="10952"/>
                </a:lnTo>
                <a:lnTo>
                  <a:pt x="911" y="14603"/>
                </a:lnTo>
                <a:lnTo>
                  <a:pt x="3646" y="18254"/>
                </a:lnTo>
                <a:lnTo>
                  <a:pt x="6381" y="20080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48710" y="3213737"/>
            <a:ext cx="564262" cy="203539"/>
          </a:xfrm>
          <a:custGeom>
            <a:avLst/>
            <a:gdLst/>
            <a:ahLst/>
            <a:cxnLst/>
            <a:rect l="l" t="t" r="r" b="b"/>
            <a:pathLst>
              <a:path w="564262" h="203539">
                <a:moveTo>
                  <a:pt x="6381" y="912"/>
                </a:moveTo>
                <a:lnTo>
                  <a:pt x="2735" y="3651"/>
                </a:lnTo>
                <a:lnTo>
                  <a:pt x="912" y="6389"/>
                </a:lnTo>
                <a:lnTo>
                  <a:pt x="0" y="10040"/>
                </a:lnTo>
                <a:lnTo>
                  <a:pt x="1824" y="13691"/>
                </a:lnTo>
                <a:lnTo>
                  <a:pt x="3646" y="17341"/>
                </a:lnTo>
                <a:lnTo>
                  <a:pt x="7292" y="19167"/>
                </a:lnTo>
                <a:lnTo>
                  <a:pt x="550590" y="202627"/>
                </a:lnTo>
                <a:lnTo>
                  <a:pt x="554236" y="203539"/>
                </a:lnTo>
                <a:lnTo>
                  <a:pt x="558794" y="202627"/>
                </a:lnTo>
                <a:lnTo>
                  <a:pt x="561529" y="199889"/>
                </a:lnTo>
                <a:lnTo>
                  <a:pt x="563352" y="197150"/>
                </a:lnTo>
                <a:lnTo>
                  <a:pt x="564262" y="193499"/>
                </a:lnTo>
                <a:lnTo>
                  <a:pt x="563352" y="188936"/>
                </a:lnTo>
                <a:lnTo>
                  <a:pt x="560616" y="186197"/>
                </a:lnTo>
                <a:lnTo>
                  <a:pt x="556971" y="184372"/>
                </a:lnTo>
                <a:lnTo>
                  <a:pt x="13674" y="912"/>
                </a:lnTo>
                <a:lnTo>
                  <a:pt x="10028" y="0"/>
                </a:lnTo>
                <a:lnTo>
                  <a:pt x="6381" y="91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48706" y="3213737"/>
            <a:ext cx="564262" cy="203539"/>
          </a:xfrm>
          <a:custGeom>
            <a:avLst/>
            <a:gdLst/>
            <a:ahLst/>
            <a:cxnLst/>
            <a:rect l="l" t="t" r="r" b="b"/>
            <a:pathLst>
              <a:path w="564262" h="203539">
                <a:moveTo>
                  <a:pt x="7292" y="19167"/>
                </a:moveTo>
                <a:lnTo>
                  <a:pt x="550589" y="202627"/>
                </a:lnTo>
                <a:lnTo>
                  <a:pt x="554235" y="203539"/>
                </a:lnTo>
                <a:lnTo>
                  <a:pt x="558793" y="202627"/>
                </a:lnTo>
                <a:lnTo>
                  <a:pt x="561528" y="199888"/>
                </a:lnTo>
                <a:lnTo>
                  <a:pt x="563351" y="197150"/>
                </a:lnTo>
                <a:lnTo>
                  <a:pt x="564262" y="193499"/>
                </a:lnTo>
                <a:lnTo>
                  <a:pt x="563351" y="188936"/>
                </a:lnTo>
                <a:lnTo>
                  <a:pt x="560616" y="186197"/>
                </a:lnTo>
                <a:lnTo>
                  <a:pt x="556970" y="184372"/>
                </a:lnTo>
                <a:lnTo>
                  <a:pt x="13673" y="912"/>
                </a:lnTo>
                <a:lnTo>
                  <a:pt x="10027" y="0"/>
                </a:lnTo>
                <a:lnTo>
                  <a:pt x="6381" y="912"/>
                </a:lnTo>
                <a:lnTo>
                  <a:pt x="2734" y="3650"/>
                </a:lnTo>
                <a:lnTo>
                  <a:pt x="911" y="6389"/>
                </a:lnTo>
                <a:lnTo>
                  <a:pt x="0" y="10040"/>
                </a:lnTo>
                <a:lnTo>
                  <a:pt x="1823" y="13691"/>
                </a:lnTo>
                <a:lnTo>
                  <a:pt x="3646" y="17341"/>
                </a:lnTo>
                <a:lnTo>
                  <a:pt x="7292" y="19167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56003" y="3273977"/>
            <a:ext cx="563351" cy="199889"/>
          </a:xfrm>
          <a:custGeom>
            <a:avLst/>
            <a:gdLst/>
            <a:ahLst/>
            <a:cxnLst/>
            <a:rect l="l" t="t" r="r" b="b"/>
            <a:pathLst>
              <a:path w="563351" h="199889">
                <a:moveTo>
                  <a:pt x="9115" y="0"/>
                </a:moveTo>
                <a:lnTo>
                  <a:pt x="5469" y="912"/>
                </a:lnTo>
                <a:lnTo>
                  <a:pt x="1823" y="3650"/>
                </a:lnTo>
                <a:lnTo>
                  <a:pt x="0" y="6389"/>
                </a:lnTo>
                <a:lnTo>
                  <a:pt x="0" y="10040"/>
                </a:lnTo>
                <a:lnTo>
                  <a:pt x="911" y="13691"/>
                </a:lnTo>
                <a:lnTo>
                  <a:pt x="3647" y="17341"/>
                </a:lnTo>
                <a:lnTo>
                  <a:pt x="6381" y="19168"/>
                </a:lnTo>
                <a:lnTo>
                  <a:pt x="549677" y="199889"/>
                </a:lnTo>
                <a:lnTo>
                  <a:pt x="553324" y="199889"/>
                </a:lnTo>
                <a:lnTo>
                  <a:pt x="557881" y="198977"/>
                </a:lnTo>
                <a:lnTo>
                  <a:pt x="560616" y="196238"/>
                </a:lnTo>
                <a:lnTo>
                  <a:pt x="562439" y="193499"/>
                </a:lnTo>
                <a:lnTo>
                  <a:pt x="563351" y="189848"/>
                </a:lnTo>
                <a:lnTo>
                  <a:pt x="562439" y="185285"/>
                </a:lnTo>
                <a:lnTo>
                  <a:pt x="559705" y="182547"/>
                </a:lnTo>
                <a:lnTo>
                  <a:pt x="556059" y="180721"/>
                </a:lnTo>
                <a:lnTo>
                  <a:pt x="12762" y="0"/>
                </a:lnTo>
                <a:lnTo>
                  <a:pt x="9115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55998" y="3273978"/>
            <a:ext cx="563351" cy="199888"/>
          </a:xfrm>
          <a:custGeom>
            <a:avLst/>
            <a:gdLst/>
            <a:ahLst/>
            <a:cxnLst/>
            <a:rect l="l" t="t" r="r" b="b"/>
            <a:pathLst>
              <a:path w="563351" h="199888">
                <a:moveTo>
                  <a:pt x="6381" y="19167"/>
                </a:moveTo>
                <a:lnTo>
                  <a:pt x="549677" y="199888"/>
                </a:lnTo>
                <a:lnTo>
                  <a:pt x="553324" y="199888"/>
                </a:lnTo>
                <a:lnTo>
                  <a:pt x="557881" y="198976"/>
                </a:lnTo>
                <a:lnTo>
                  <a:pt x="560616" y="196238"/>
                </a:lnTo>
                <a:lnTo>
                  <a:pt x="562439" y="193499"/>
                </a:lnTo>
                <a:lnTo>
                  <a:pt x="563351" y="189848"/>
                </a:lnTo>
                <a:lnTo>
                  <a:pt x="562439" y="185285"/>
                </a:lnTo>
                <a:lnTo>
                  <a:pt x="559705" y="182547"/>
                </a:lnTo>
                <a:lnTo>
                  <a:pt x="556058" y="180721"/>
                </a:lnTo>
                <a:lnTo>
                  <a:pt x="12762" y="0"/>
                </a:lnTo>
                <a:lnTo>
                  <a:pt x="9115" y="0"/>
                </a:lnTo>
                <a:lnTo>
                  <a:pt x="5469" y="912"/>
                </a:lnTo>
                <a:lnTo>
                  <a:pt x="1823" y="3650"/>
                </a:lnTo>
                <a:lnTo>
                  <a:pt x="0" y="6389"/>
                </a:lnTo>
                <a:lnTo>
                  <a:pt x="0" y="10040"/>
                </a:lnTo>
                <a:lnTo>
                  <a:pt x="911" y="13691"/>
                </a:lnTo>
                <a:lnTo>
                  <a:pt x="3646" y="17341"/>
                </a:lnTo>
                <a:lnTo>
                  <a:pt x="6381" y="19167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445976" y="3316877"/>
            <a:ext cx="558793" cy="214491"/>
          </a:xfrm>
          <a:custGeom>
            <a:avLst/>
            <a:gdLst/>
            <a:ahLst/>
            <a:cxnLst/>
            <a:rect l="l" t="t" r="r" b="b"/>
            <a:pathLst>
              <a:path w="558793" h="214491">
                <a:moveTo>
                  <a:pt x="6381" y="911"/>
                </a:moveTo>
                <a:lnTo>
                  <a:pt x="2734" y="3650"/>
                </a:lnTo>
                <a:lnTo>
                  <a:pt x="912" y="7301"/>
                </a:lnTo>
                <a:lnTo>
                  <a:pt x="0" y="10952"/>
                </a:lnTo>
                <a:lnTo>
                  <a:pt x="912" y="14602"/>
                </a:lnTo>
                <a:lnTo>
                  <a:pt x="3646" y="18253"/>
                </a:lnTo>
                <a:lnTo>
                  <a:pt x="6381" y="20080"/>
                </a:lnTo>
                <a:lnTo>
                  <a:pt x="545120" y="213579"/>
                </a:lnTo>
                <a:lnTo>
                  <a:pt x="548766" y="214491"/>
                </a:lnTo>
                <a:lnTo>
                  <a:pt x="553324" y="212667"/>
                </a:lnTo>
                <a:lnTo>
                  <a:pt x="556058" y="210840"/>
                </a:lnTo>
                <a:lnTo>
                  <a:pt x="557882" y="207190"/>
                </a:lnTo>
                <a:lnTo>
                  <a:pt x="558793" y="203539"/>
                </a:lnTo>
                <a:lnTo>
                  <a:pt x="557882" y="199888"/>
                </a:lnTo>
                <a:lnTo>
                  <a:pt x="555147" y="196238"/>
                </a:lnTo>
                <a:lnTo>
                  <a:pt x="552412" y="194411"/>
                </a:lnTo>
                <a:lnTo>
                  <a:pt x="13674" y="911"/>
                </a:lnTo>
                <a:lnTo>
                  <a:pt x="10027" y="0"/>
                </a:lnTo>
                <a:lnTo>
                  <a:pt x="6381" y="911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45970" y="3316876"/>
            <a:ext cx="558793" cy="214492"/>
          </a:xfrm>
          <a:custGeom>
            <a:avLst/>
            <a:gdLst/>
            <a:ahLst/>
            <a:cxnLst/>
            <a:rect l="l" t="t" r="r" b="b"/>
            <a:pathLst>
              <a:path w="558793" h="214492">
                <a:moveTo>
                  <a:pt x="6381" y="20080"/>
                </a:moveTo>
                <a:lnTo>
                  <a:pt x="545119" y="213579"/>
                </a:lnTo>
                <a:lnTo>
                  <a:pt x="548766" y="214492"/>
                </a:lnTo>
                <a:lnTo>
                  <a:pt x="553324" y="212667"/>
                </a:lnTo>
                <a:lnTo>
                  <a:pt x="556058" y="210841"/>
                </a:lnTo>
                <a:lnTo>
                  <a:pt x="557881" y="207190"/>
                </a:lnTo>
                <a:lnTo>
                  <a:pt x="558793" y="203539"/>
                </a:lnTo>
                <a:lnTo>
                  <a:pt x="557881" y="199888"/>
                </a:lnTo>
                <a:lnTo>
                  <a:pt x="555147" y="196238"/>
                </a:lnTo>
                <a:lnTo>
                  <a:pt x="552412" y="194412"/>
                </a:lnTo>
                <a:lnTo>
                  <a:pt x="13673" y="912"/>
                </a:lnTo>
                <a:lnTo>
                  <a:pt x="10027" y="0"/>
                </a:lnTo>
                <a:lnTo>
                  <a:pt x="6381" y="912"/>
                </a:lnTo>
                <a:lnTo>
                  <a:pt x="2734" y="3650"/>
                </a:lnTo>
                <a:lnTo>
                  <a:pt x="911" y="7301"/>
                </a:lnTo>
                <a:lnTo>
                  <a:pt x="0" y="10952"/>
                </a:lnTo>
                <a:lnTo>
                  <a:pt x="911" y="14603"/>
                </a:lnTo>
                <a:lnTo>
                  <a:pt x="3646" y="18254"/>
                </a:lnTo>
                <a:lnTo>
                  <a:pt x="6381" y="20080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52357" y="3363426"/>
            <a:ext cx="554236" cy="230921"/>
          </a:xfrm>
          <a:custGeom>
            <a:avLst/>
            <a:gdLst/>
            <a:ahLst/>
            <a:cxnLst/>
            <a:rect l="l" t="t" r="r" b="b"/>
            <a:pathLst>
              <a:path w="554236" h="230921">
                <a:moveTo>
                  <a:pt x="6381" y="912"/>
                </a:moveTo>
                <a:lnTo>
                  <a:pt x="2735" y="3650"/>
                </a:lnTo>
                <a:lnTo>
                  <a:pt x="912" y="6388"/>
                </a:lnTo>
                <a:lnTo>
                  <a:pt x="0" y="10040"/>
                </a:lnTo>
                <a:lnTo>
                  <a:pt x="912" y="14602"/>
                </a:lnTo>
                <a:lnTo>
                  <a:pt x="3646" y="17341"/>
                </a:lnTo>
                <a:lnTo>
                  <a:pt x="6381" y="20080"/>
                </a:lnTo>
                <a:lnTo>
                  <a:pt x="539651" y="230009"/>
                </a:lnTo>
                <a:lnTo>
                  <a:pt x="543297" y="230921"/>
                </a:lnTo>
                <a:lnTo>
                  <a:pt x="547854" y="230009"/>
                </a:lnTo>
                <a:lnTo>
                  <a:pt x="550590" y="227271"/>
                </a:lnTo>
                <a:lnTo>
                  <a:pt x="553324" y="224532"/>
                </a:lnTo>
                <a:lnTo>
                  <a:pt x="554236" y="220881"/>
                </a:lnTo>
                <a:lnTo>
                  <a:pt x="553324" y="216318"/>
                </a:lnTo>
                <a:lnTo>
                  <a:pt x="550590" y="213579"/>
                </a:lnTo>
                <a:lnTo>
                  <a:pt x="546943" y="211754"/>
                </a:lnTo>
                <a:lnTo>
                  <a:pt x="13674" y="912"/>
                </a:lnTo>
                <a:lnTo>
                  <a:pt x="10028" y="0"/>
                </a:lnTo>
                <a:lnTo>
                  <a:pt x="6381" y="91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52350" y="3363426"/>
            <a:ext cx="554235" cy="230921"/>
          </a:xfrm>
          <a:custGeom>
            <a:avLst/>
            <a:gdLst/>
            <a:ahLst/>
            <a:cxnLst/>
            <a:rect l="l" t="t" r="r" b="b"/>
            <a:pathLst>
              <a:path w="554235" h="230921">
                <a:moveTo>
                  <a:pt x="6381" y="20080"/>
                </a:moveTo>
                <a:lnTo>
                  <a:pt x="539650" y="230009"/>
                </a:lnTo>
                <a:lnTo>
                  <a:pt x="543296" y="230921"/>
                </a:lnTo>
                <a:lnTo>
                  <a:pt x="547854" y="230009"/>
                </a:lnTo>
                <a:lnTo>
                  <a:pt x="550589" y="227271"/>
                </a:lnTo>
                <a:lnTo>
                  <a:pt x="553324" y="224532"/>
                </a:lnTo>
                <a:lnTo>
                  <a:pt x="554235" y="220881"/>
                </a:lnTo>
                <a:lnTo>
                  <a:pt x="553324" y="216318"/>
                </a:lnTo>
                <a:lnTo>
                  <a:pt x="550589" y="213579"/>
                </a:lnTo>
                <a:lnTo>
                  <a:pt x="546943" y="211754"/>
                </a:lnTo>
                <a:lnTo>
                  <a:pt x="13673" y="912"/>
                </a:lnTo>
                <a:lnTo>
                  <a:pt x="10027" y="0"/>
                </a:lnTo>
                <a:lnTo>
                  <a:pt x="6381" y="912"/>
                </a:lnTo>
                <a:lnTo>
                  <a:pt x="2734" y="3650"/>
                </a:lnTo>
                <a:lnTo>
                  <a:pt x="911" y="6389"/>
                </a:lnTo>
                <a:lnTo>
                  <a:pt x="0" y="10040"/>
                </a:lnTo>
                <a:lnTo>
                  <a:pt x="911" y="14603"/>
                </a:lnTo>
                <a:lnTo>
                  <a:pt x="3646" y="17341"/>
                </a:lnTo>
                <a:lnTo>
                  <a:pt x="6381" y="20080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38683" y="3413627"/>
            <a:ext cx="554235" cy="230921"/>
          </a:xfrm>
          <a:custGeom>
            <a:avLst/>
            <a:gdLst/>
            <a:ahLst/>
            <a:cxnLst/>
            <a:rect l="l" t="t" r="r" b="b"/>
            <a:pathLst>
              <a:path w="554235" h="230921">
                <a:moveTo>
                  <a:pt x="1823" y="14602"/>
                </a:moveTo>
                <a:lnTo>
                  <a:pt x="3646" y="17341"/>
                </a:lnTo>
                <a:lnTo>
                  <a:pt x="7292" y="20080"/>
                </a:lnTo>
                <a:lnTo>
                  <a:pt x="540562" y="230008"/>
                </a:lnTo>
                <a:lnTo>
                  <a:pt x="544208" y="230921"/>
                </a:lnTo>
                <a:lnTo>
                  <a:pt x="547854" y="230008"/>
                </a:lnTo>
                <a:lnTo>
                  <a:pt x="551500" y="227270"/>
                </a:lnTo>
                <a:lnTo>
                  <a:pt x="553324" y="224532"/>
                </a:lnTo>
                <a:lnTo>
                  <a:pt x="554235" y="220880"/>
                </a:lnTo>
                <a:lnTo>
                  <a:pt x="553324" y="216318"/>
                </a:lnTo>
                <a:lnTo>
                  <a:pt x="550589" y="213579"/>
                </a:lnTo>
                <a:lnTo>
                  <a:pt x="547854" y="210840"/>
                </a:lnTo>
                <a:lnTo>
                  <a:pt x="14585" y="911"/>
                </a:lnTo>
                <a:lnTo>
                  <a:pt x="10938" y="0"/>
                </a:lnTo>
                <a:lnTo>
                  <a:pt x="6381" y="911"/>
                </a:lnTo>
                <a:lnTo>
                  <a:pt x="3646" y="3650"/>
                </a:lnTo>
                <a:lnTo>
                  <a:pt x="912" y="6388"/>
                </a:lnTo>
                <a:lnTo>
                  <a:pt x="0" y="10039"/>
                </a:lnTo>
                <a:lnTo>
                  <a:pt x="1823" y="1460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38676" y="3413626"/>
            <a:ext cx="554235" cy="230921"/>
          </a:xfrm>
          <a:custGeom>
            <a:avLst/>
            <a:gdLst/>
            <a:ahLst/>
            <a:cxnLst/>
            <a:rect l="l" t="t" r="r" b="b"/>
            <a:pathLst>
              <a:path w="554235" h="230921">
                <a:moveTo>
                  <a:pt x="7292" y="20080"/>
                </a:moveTo>
                <a:lnTo>
                  <a:pt x="540562" y="230009"/>
                </a:lnTo>
                <a:lnTo>
                  <a:pt x="544208" y="230921"/>
                </a:lnTo>
                <a:lnTo>
                  <a:pt x="547854" y="230009"/>
                </a:lnTo>
                <a:lnTo>
                  <a:pt x="551500" y="227271"/>
                </a:lnTo>
                <a:lnTo>
                  <a:pt x="553324" y="224532"/>
                </a:lnTo>
                <a:lnTo>
                  <a:pt x="554235" y="220881"/>
                </a:lnTo>
                <a:lnTo>
                  <a:pt x="553324" y="216318"/>
                </a:lnTo>
                <a:lnTo>
                  <a:pt x="550589" y="213579"/>
                </a:lnTo>
                <a:lnTo>
                  <a:pt x="547854" y="210841"/>
                </a:lnTo>
                <a:lnTo>
                  <a:pt x="14585" y="912"/>
                </a:lnTo>
                <a:lnTo>
                  <a:pt x="10938" y="0"/>
                </a:lnTo>
                <a:lnTo>
                  <a:pt x="6381" y="912"/>
                </a:lnTo>
                <a:lnTo>
                  <a:pt x="3646" y="3650"/>
                </a:lnTo>
                <a:lnTo>
                  <a:pt x="911" y="6389"/>
                </a:lnTo>
                <a:lnTo>
                  <a:pt x="0" y="10040"/>
                </a:lnTo>
                <a:lnTo>
                  <a:pt x="1823" y="14603"/>
                </a:lnTo>
                <a:lnTo>
                  <a:pt x="3646" y="17341"/>
                </a:lnTo>
                <a:lnTo>
                  <a:pt x="7292" y="20080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32302" y="3463827"/>
            <a:ext cx="536915" cy="239136"/>
          </a:xfrm>
          <a:custGeom>
            <a:avLst/>
            <a:gdLst/>
            <a:ahLst/>
            <a:cxnLst/>
            <a:rect l="l" t="t" r="r" b="b"/>
            <a:pathLst>
              <a:path w="536915" h="239136">
                <a:moveTo>
                  <a:pt x="6381" y="912"/>
                </a:moveTo>
                <a:lnTo>
                  <a:pt x="3646" y="2738"/>
                </a:lnTo>
                <a:lnTo>
                  <a:pt x="912" y="6388"/>
                </a:lnTo>
                <a:lnTo>
                  <a:pt x="0" y="10040"/>
                </a:lnTo>
                <a:lnTo>
                  <a:pt x="912" y="13691"/>
                </a:lnTo>
                <a:lnTo>
                  <a:pt x="2735" y="17341"/>
                </a:lnTo>
                <a:lnTo>
                  <a:pt x="6381" y="19167"/>
                </a:lnTo>
                <a:lnTo>
                  <a:pt x="523243" y="238223"/>
                </a:lnTo>
                <a:lnTo>
                  <a:pt x="526889" y="239136"/>
                </a:lnTo>
                <a:lnTo>
                  <a:pt x="531447" y="238223"/>
                </a:lnTo>
                <a:lnTo>
                  <a:pt x="534181" y="236398"/>
                </a:lnTo>
                <a:lnTo>
                  <a:pt x="536004" y="232747"/>
                </a:lnTo>
                <a:lnTo>
                  <a:pt x="536915" y="229096"/>
                </a:lnTo>
                <a:lnTo>
                  <a:pt x="536915" y="225445"/>
                </a:lnTo>
                <a:lnTo>
                  <a:pt x="534181" y="221794"/>
                </a:lnTo>
                <a:lnTo>
                  <a:pt x="531447" y="219969"/>
                </a:lnTo>
                <a:lnTo>
                  <a:pt x="14586" y="912"/>
                </a:lnTo>
                <a:lnTo>
                  <a:pt x="10939" y="0"/>
                </a:lnTo>
                <a:lnTo>
                  <a:pt x="6381" y="91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32294" y="3463827"/>
            <a:ext cx="536915" cy="239136"/>
          </a:xfrm>
          <a:custGeom>
            <a:avLst/>
            <a:gdLst/>
            <a:ahLst/>
            <a:cxnLst/>
            <a:rect l="l" t="t" r="r" b="b"/>
            <a:pathLst>
              <a:path w="536915" h="239136">
                <a:moveTo>
                  <a:pt x="6381" y="19167"/>
                </a:moveTo>
                <a:lnTo>
                  <a:pt x="523242" y="238223"/>
                </a:lnTo>
                <a:lnTo>
                  <a:pt x="526888" y="239136"/>
                </a:lnTo>
                <a:lnTo>
                  <a:pt x="531446" y="238223"/>
                </a:lnTo>
                <a:lnTo>
                  <a:pt x="534181" y="236398"/>
                </a:lnTo>
                <a:lnTo>
                  <a:pt x="536004" y="232747"/>
                </a:lnTo>
                <a:lnTo>
                  <a:pt x="536915" y="229096"/>
                </a:lnTo>
                <a:lnTo>
                  <a:pt x="536915" y="225445"/>
                </a:lnTo>
                <a:lnTo>
                  <a:pt x="534181" y="221794"/>
                </a:lnTo>
                <a:lnTo>
                  <a:pt x="531446" y="219969"/>
                </a:lnTo>
                <a:lnTo>
                  <a:pt x="14585" y="912"/>
                </a:lnTo>
                <a:lnTo>
                  <a:pt x="10938" y="0"/>
                </a:lnTo>
                <a:lnTo>
                  <a:pt x="6381" y="912"/>
                </a:lnTo>
                <a:lnTo>
                  <a:pt x="3646" y="2738"/>
                </a:lnTo>
                <a:lnTo>
                  <a:pt x="911" y="6389"/>
                </a:lnTo>
                <a:lnTo>
                  <a:pt x="0" y="10040"/>
                </a:lnTo>
                <a:lnTo>
                  <a:pt x="911" y="13691"/>
                </a:lnTo>
                <a:lnTo>
                  <a:pt x="2734" y="17341"/>
                </a:lnTo>
                <a:lnTo>
                  <a:pt x="6381" y="19167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12247" y="3503987"/>
            <a:ext cx="534181" cy="247350"/>
          </a:xfrm>
          <a:custGeom>
            <a:avLst/>
            <a:gdLst/>
            <a:ahLst/>
            <a:cxnLst/>
            <a:rect l="l" t="t" r="r" b="b"/>
            <a:pathLst>
              <a:path w="534181" h="247350">
                <a:moveTo>
                  <a:pt x="6381" y="912"/>
                </a:moveTo>
                <a:lnTo>
                  <a:pt x="3646" y="2737"/>
                </a:lnTo>
                <a:lnTo>
                  <a:pt x="912" y="6388"/>
                </a:lnTo>
                <a:lnTo>
                  <a:pt x="0" y="10040"/>
                </a:lnTo>
                <a:lnTo>
                  <a:pt x="912" y="13691"/>
                </a:lnTo>
                <a:lnTo>
                  <a:pt x="2735" y="17341"/>
                </a:lnTo>
                <a:lnTo>
                  <a:pt x="6381" y="19166"/>
                </a:lnTo>
                <a:lnTo>
                  <a:pt x="519596" y="246438"/>
                </a:lnTo>
                <a:lnTo>
                  <a:pt x="523243" y="247350"/>
                </a:lnTo>
                <a:lnTo>
                  <a:pt x="527800" y="246438"/>
                </a:lnTo>
                <a:lnTo>
                  <a:pt x="530535" y="244612"/>
                </a:lnTo>
                <a:lnTo>
                  <a:pt x="533270" y="240962"/>
                </a:lnTo>
                <a:lnTo>
                  <a:pt x="534181" y="237311"/>
                </a:lnTo>
                <a:lnTo>
                  <a:pt x="533270" y="233660"/>
                </a:lnTo>
                <a:lnTo>
                  <a:pt x="530535" y="230009"/>
                </a:lnTo>
                <a:lnTo>
                  <a:pt x="527800" y="228183"/>
                </a:lnTo>
                <a:lnTo>
                  <a:pt x="14586" y="912"/>
                </a:lnTo>
                <a:lnTo>
                  <a:pt x="10939" y="0"/>
                </a:lnTo>
                <a:lnTo>
                  <a:pt x="6381" y="91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412239" y="3503987"/>
            <a:ext cx="534181" cy="247351"/>
          </a:xfrm>
          <a:custGeom>
            <a:avLst/>
            <a:gdLst/>
            <a:ahLst/>
            <a:cxnLst/>
            <a:rect l="l" t="t" r="r" b="b"/>
            <a:pathLst>
              <a:path w="534181" h="247351">
                <a:moveTo>
                  <a:pt x="6381" y="19167"/>
                </a:moveTo>
                <a:lnTo>
                  <a:pt x="519595" y="246438"/>
                </a:lnTo>
                <a:lnTo>
                  <a:pt x="523242" y="247351"/>
                </a:lnTo>
                <a:lnTo>
                  <a:pt x="527800" y="246438"/>
                </a:lnTo>
                <a:lnTo>
                  <a:pt x="530534" y="244612"/>
                </a:lnTo>
                <a:lnTo>
                  <a:pt x="533269" y="240962"/>
                </a:lnTo>
                <a:lnTo>
                  <a:pt x="534181" y="237311"/>
                </a:lnTo>
                <a:lnTo>
                  <a:pt x="533269" y="233660"/>
                </a:lnTo>
                <a:lnTo>
                  <a:pt x="530534" y="230009"/>
                </a:lnTo>
                <a:lnTo>
                  <a:pt x="527800" y="228183"/>
                </a:lnTo>
                <a:lnTo>
                  <a:pt x="14585" y="912"/>
                </a:lnTo>
                <a:lnTo>
                  <a:pt x="10938" y="0"/>
                </a:lnTo>
                <a:lnTo>
                  <a:pt x="6381" y="912"/>
                </a:lnTo>
                <a:lnTo>
                  <a:pt x="3646" y="2738"/>
                </a:lnTo>
                <a:lnTo>
                  <a:pt x="911" y="6389"/>
                </a:lnTo>
                <a:lnTo>
                  <a:pt x="0" y="10040"/>
                </a:lnTo>
                <a:lnTo>
                  <a:pt x="911" y="13691"/>
                </a:lnTo>
                <a:lnTo>
                  <a:pt x="2734" y="17341"/>
                </a:lnTo>
                <a:lnTo>
                  <a:pt x="6381" y="19167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402221" y="3544147"/>
            <a:ext cx="533269" cy="263780"/>
          </a:xfrm>
          <a:custGeom>
            <a:avLst/>
            <a:gdLst/>
            <a:ahLst/>
            <a:cxnLst/>
            <a:rect l="l" t="t" r="r" b="b"/>
            <a:pathLst>
              <a:path w="533269" h="263780">
                <a:moveTo>
                  <a:pt x="7292" y="0"/>
                </a:moveTo>
                <a:lnTo>
                  <a:pt x="3646" y="2738"/>
                </a:lnTo>
                <a:lnTo>
                  <a:pt x="911" y="5476"/>
                </a:lnTo>
                <a:lnTo>
                  <a:pt x="0" y="9127"/>
                </a:lnTo>
                <a:lnTo>
                  <a:pt x="911" y="13691"/>
                </a:lnTo>
                <a:lnTo>
                  <a:pt x="2734" y="16429"/>
                </a:lnTo>
                <a:lnTo>
                  <a:pt x="6381" y="19167"/>
                </a:lnTo>
                <a:lnTo>
                  <a:pt x="519595" y="262866"/>
                </a:lnTo>
                <a:lnTo>
                  <a:pt x="523242" y="263780"/>
                </a:lnTo>
                <a:lnTo>
                  <a:pt x="526888" y="262866"/>
                </a:lnTo>
                <a:lnTo>
                  <a:pt x="530534" y="261042"/>
                </a:lnTo>
                <a:lnTo>
                  <a:pt x="532357" y="258304"/>
                </a:lnTo>
                <a:lnTo>
                  <a:pt x="533269" y="254652"/>
                </a:lnTo>
                <a:lnTo>
                  <a:pt x="533269" y="250089"/>
                </a:lnTo>
                <a:lnTo>
                  <a:pt x="531446" y="247351"/>
                </a:lnTo>
                <a:lnTo>
                  <a:pt x="527800" y="244612"/>
                </a:lnTo>
                <a:lnTo>
                  <a:pt x="14585" y="912"/>
                </a:lnTo>
                <a:lnTo>
                  <a:pt x="10938" y="0"/>
                </a:lnTo>
                <a:lnTo>
                  <a:pt x="7292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402211" y="3544147"/>
            <a:ext cx="533269" cy="263780"/>
          </a:xfrm>
          <a:custGeom>
            <a:avLst/>
            <a:gdLst/>
            <a:ahLst/>
            <a:cxnLst/>
            <a:rect l="l" t="t" r="r" b="b"/>
            <a:pathLst>
              <a:path w="533269" h="263780">
                <a:moveTo>
                  <a:pt x="6381" y="19167"/>
                </a:moveTo>
                <a:lnTo>
                  <a:pt x="519595" y="262867"/>
                </a:lnTo>
                <a:lnTo>
                  <a:pt x="523242" y="263780"/>
                </a:lnTo>
                <a:lnTo>
                  <a:pt x="526888" y="262867"/>
                </a:lnTo>
                <a:lnTo>
                  <a:pt x="530534" y="261042"/>
                </a:lnTo>
                <a:lnTo>
                  <a:pt x="532357" y="258304"/>
                </a:lnTo>
                <a:lnTo>
                  <a:pt x="533269" y="254653"/>
                </a:lnTo>
                <a:lnTo>
                  <a:pt x="533269" y="250089"/>
                </a:lnTo>
                <a:lnTo>
                  <a:pt x="531446" y="247351"/>
                </a:lnTo>
                <a:lnTo>
                  <a:pt x="527800" y="244612"/>
                </a:lnTo>
                <a:lnTo>
                  <a:pt x="14585" y="912"/>
                </a:lnTo>
                <a:lnTo>
                  <a:pt x="10938" y="0"/>
                </a:lnTo>
                <a:lnTo>
                  <a:pt x="7292" y="0"/>
                </a:lnTo>
                <a:lnTo>
                  <a:pt x="3646" y="2738"/>
                </a:lnTo>
                <a:lnTo>
                  <a:pt x="911" y="5476"/>
                </a:lnTo>
                <a:lnTo>
                  <a:pt x="0" y="9127"/>
                </a:lnTo>
                <a:lnTo>
                  <a:pt x="911" y="13691"/>
                </a:lnTo>
                <a:lnTo>
                  <a:pt x="2734" y="16429"/>
                </a:lnTo>
                <a:lnTo>
                  <a:pt x="6381" y="19167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75588" y="2522797"/>
            <a:ext cx="93891" cy="126870"/>
          </a:xfrm>
          <a:custGeom>
            <a:avLst/>
            <a:gdLst/>
            <a:ahLst/>
            <a:cxnLst/>
            <a:rect l="l" t="t" r="r" b="b"/>
            <a:pathLst>
              <a:path w="93891" h="126870">
                <a:moveTo>
                  <a:pt x="0" y="126870"/>
                </a:moveTo>
                <a:lnTo>
                  <a:pt x="93891" y="30120"/>
                </a:lnTo>
                <a:lnTo>
                  <a:pt x="37373" y="0"/>
                </a:lnTo>
                <a:lnTo>
                  <a:pt x="0" y="126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239032" y="2643278"/>
            <a:ext cx="106653" cy="119568"/>
          </a:xfrm>
          <a:custGeom>
            <a:avLst/>
            <a:gdLst/>
            <a:ahLst/>
            <a:cxnLst/>
            <a:rect l="l" t="t" r="r" b="b"/>
            <a:pathLst>
              <a:path w="106653" h="119568">
                <a:moveTo>
                  <a:pt x="0" y="119568"/>
                </a:moveTo>
                <a:lnTo>
                  <a:pt x="106653" y="46549"/>
                </a:lnTo>
                <a:lnTo>
                  <a:pt x="56517" y="0"/>
                </a:lnTo>
                <a:lnTo>
                  <a:pt x="0" y="119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239031" y="2643278"/>
            <a:ext cx="106653" cy="119568"/>
          </a:xfrm>
          <a:custGeom>
            <a:avLst/>
            <a:gdLst/>
            <a:ahLst/>
            <a:cxnLst/>
            <a:rect l="l" t="t" r="r" b="b"/>
            <a:pathLst>
              <a:path w="106653" h="119568">
                <a:moveTo>
                  <a:pt x="56517" y="0"/>
                </a:moveTo>
                <a:lnTo>
                  <a:pt x="0" y="119568"/>
                </a:lnTo>
                <a:lnTo>
                  <a:pt x="106653" y="46549"/>
                </a:lnTo>
                <a:lnTo>
                  <a:pt x="56517" y="0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89440" y="2829475"/>
            <a:ext cx="153144" cy="80320"/>
          </a:xfrm>
          <a:custGeom>
            <a:avLst/>
            <a:gdLst/>
            <a:ahLst/>
            <a:cxnLst/>
            <a:rect l="l" t="t" r="r" b="b"/>
            <a:pathLst>
              <a:path w="153144" h="80320">
                <a:moveTo>
                  <a:pt x="0" y="80320"/>
                </a:moveTo>
                <a:lnTo>
                  <a:pt x="153144" y="60240"/>
                </a:lnTo>
                <a:lnTo>
                  <a:pt x="129443" y="0"/>
                </a:lnTo>
                <a:lnTo>
                  <a:pt x="0" y="80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52976" y="3090518"/>
            <a:ext cx="169552" cy="50200"/>
          </a:xfrm>
          <a:custGeom>
            <a:avLst/>
            <a:gdLst/>
            <a:ahLst/>
            <a:cxnLst/>
            <a:rect l="l" t="t" r="r" b="b"/>
            <a:pathLst>
              <a:path w="169552" h="50200">
                <a:moveTo>
                  <a:pt x="0" y="12778"/>
                </a:moveTo>
                <a:lnTo>
                  <a:pt x="145851" y="50200"/>
                </a:lnTo>
                <a:lnTo>
                  <a:pt x="169552" y="0"/>
                </a:lnTo>
                <a:lnTo>
                  <a:pt x="0" y="12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289165" y="3276716"/>
            <a:ext cx="170464" cy="50199"/>
          </a:xfrm>
          <a:custGeom>
            <a:avLst/>
            <a:gdLst/>
            <a:ahLst/>
            <a:cxnLst/>
            <a:rect l="l" t="t" r="r" b="b"/>
            <a:pathLst>
              <a:path w="170464" h="50199">
                <a:moveTo>
                  <a:pt x="0" y="13690"/>
                </a:moveTo>
                <a:lnTo>
                  <a:pt x="160436" y="50199"/>
                </a:lnTo>
                <a:lnTo>
                  <a:pt x="170464" y="0"/>
                </a:lnTo>
                <a:lnTo>
                  <a:pt x="0" y="13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289165" y="3276716"/>
            <a:ext cx="170463" cy="50200"/>
          </a:xfrm>
          <a:custGeom>
            <a:avLst/>
            <a:gdLst/>
            <a:ahLst/>
            <a:cxnLst/>
            <a:rect l="l" t="t" r="r" b="b"/>
            <a:pathLst>
              <a:path w="170463" h="50200">
                <a:moveTo>
                  <a:pt x="0" y="13691"/>
                </a:moveTo>
                <a:lnTo>
                  <a:pt x="170463" y="0"/>
                </a:lnTo>
                <a:lnTo>
                  <a:pt x="160436" y="50200"/>
                </a:lnTo>
                <a:lnTo>
                  <a:pt x="0" y="13691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36294" y="3534106"/>
            <a:ext cx="133088" cy="60240"/>
          </a:xfrm>
          <a:custGeom>
            <a:avLst/>
            <a:gdLst/>
            <a:ahLst/>
            <a:cxnLst/>
            <a:rect l="l" t="t" r="r" b="b"/>
            <a:pathLst>
              <a:path w="133088" h="60240">
                <a:moveTo>
                  <a:pt x="0" y="6390"/>
                </a:moveTo>
                <a:lnTo>
                  <a:pt x="116680" y="60240"/>
                </a:lnTo>
                <a:lnTo>
                  <a:pt x="133088" y="0"/>
                </a:lnTo>
                <a:lnTo>
                  <a:pt x="0" y="6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36293" y="3534107"/>
            <a:ext cx="133089" cy="60240"/>
          </a:xfrm>
          <a:custGeom>
            <a:avLst/>
            <a:gdLst/>
            <a:ahLst/>
            <a:cxnLst/>
            <a:rect l="l" t="t" r="r" b="b"/>
            <a:pathLst>
              <a:path w="133089" h="60240">
                <a:moveTo>
                  <a:pt x="0" y="6389"/>
                </a:moveTo>
                <a:lnTo>
                  <a:pt x="133089" y="0"/>
                </a:lnTo>
                <a:lnTo>
                  <a:pt x="116681" y="60240"/>
                </a:lnTo>
                <a:lnTo>
                  <a:pt x="0" y="6389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52428" y="3820706"/>
            <a:ext cx="123063" cy="80320"/>
          </a:xfrm>
          <a:custGeom>
            <a:avLst/>
            <a:gdLst/>
            <a:ahLst/>
            <a:cxnLst/>
            <a:rect l="l" t="t" r="r" b="b"/>
            <a:pathLst>
              <a:path w="123063" h="80320">
                <a:moveTo>
                  <a:pt x="96626" y="80320"/>
                </a:moveTo>
                <a:lnTo>
                  <a:pt x="123063" y="27382"/>
                </a:lnTo>
                <a:lnTo>
                  <a:pt x="0" y="0"/>
                </a:lnTo>
                <a:lnTo>
                  <a:pt x="96626" y="80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52428" y="3820706"/>
            <a:ext cx="123062" cy="80320"/>
          </a:xfrm>
          <a:custGeom>
            <a:avLst/>
            <a:gdLst/>
            <a:ahLst/>
            <a:cxnLst/>
            <a:rect l="l" t="t" r="r" b="b"/>
            <a:pathLst>
              <a:path w="123062" h="80320">
                <a:moveTo>
                  <a:pt x="0" y="0"/>
                </a:moveTo>
                <a:lnTo>
                  <a:pt x="123062" y="27382"/>
                </a:lnTo>
                <a:lnTo>
                  <a:pt x="96626" y="80320"/>
                </a:lnTo>
                <a:lnTo>
                  <a:pt x="0" y="0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75675" y="4041588"/>
            <a:ext cx="83864" cy="132346"/>
          </a:xfrm>
          <a:custGeom>
            <a:avLst/>
            <a:gdLst/>
            <a:ahLst/>
            <a:cxnLst/>
            <a:rect l="l" t="t" r="r" b="b"/>
            <a:pathLst>
              <a:path w="83864" h="132346">
                <a:moveTo>
                  <a:pt x="0" y="103139"/>
                </a:moveTo>
                <a:lnTo>
                  <a:pt x="40109" y="132346"/>
                </a:lnTo>
                <a:lnTo>
                  <a:pt x="83864" y="0"/>
                </a:lnTo>
                <a:lnTo>
                  <a:pt x="0" y="1031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449604" y="3941187"/>
            <a:ext cx="89334" cy="123219"/>
          </a:xfrm>
          <a:custGeom>
            <a:avLst/>
            <a:gdLst/>
            <a:ahLst/>
            <a:cxnLst/>
            <a:rect l="l" t="t" r="r" b="b"/>
            <a:pathLst>
              <a:path w="89334" h="123219">
                <a:moveTo>
                  <a:pt x="0" y="96749"/>
                </a:moveTo>
                <a:lnTo>
                  <a:pt x="40109" y="123219"/>
                </a:lnTo>
                <a:lnTo>
                  <a:pt x="89334" y="0"/>
                </a:lnTo>
                <a:lnTo>
                  <a:pt x="0" y="96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449604" y="3941187"/>
            <a:ext cx="89334" cy="123219"/>
          </a:xfrm>
          <a:custGeom>
            <a:avLst/>
            <a:gdLst/>
            <a:ahLst/>
            <a:cxnLst/>
            <a:rect l="l" t="t" r="r" b="b"/>
            <a:pathLst>
              <a:path w="89334" h="123219">
                <a:moveTo>
                  <a:pt x="89334" y="0"/>
                </a:moveTo>
                <a:lnTo>
                  <a:pt x="0" y="96749"/>
                </a:lnTo>
                <a:lnTo>
                  <a:pt x="40109" y="123219"/>
                </a:lnTo>
                <a:lnTo>
                  <a:pt x="89334" y="0"/>
                </a:lnTo>
                <a:close/>
              </a:path>
            </a:pathLst>
          </a:custGeom>
          <a:ln w="91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206214" y="3854478"/>
            <a:ext cx="76572" cy="113178"/>
          </a:xfrm>
          <a:custGeom>
            <a:avLst/>
            <a:gdLst/>
            <a:ahLst/>
            <a:cxnLst/>
            <a:rect l="l" t="t" r="r" b="b"/>
            <a:pathLst>
              <a:path w="76572" h="113178">
                <a:moveTo>
                  <a:pt x="0" y="76668"/>
                </a:moveTo>
                <a:lnTo>
                  <a:pt x="42843" y="113178"/>
                </a:lnTo>
                <a:lnTo>
                  <a:pt x="76572" y="0"/>
                </a:lnTo>
                <a:lnTo>
                  <a:pt x="0" y="76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55802" y="3410888"/>
            <a:ext cx="126709" cy="52938"/>
          </a:xfrm>
          <a:custGeom>
            <a:avLst/>
            <a:gdLst/>
            <a:ahLst/>
            <a:cxnLst/>
            <a:rect l="l" t="t" r="r" b="b"/>
            <a:pathLst>
              <a:path w="126709" h="52938">
                <a:moveTo>
                  <a:pt x="0" y="40160"/>
                </a:moveTo>
                <a:lnTo>
                  <a:pt x="126709" y="52938"/>
                </a:lnTo>
                <a:lnTo>
                  <a:pt x="13674" y="0"/>
                </a:lnTo>
                <a:lnTo>
                  <a:pt x="0" y="4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36020" y="3096908"/>
            <a:ext cx="133089" cy="50200"/>
          </a:xfrm>
          <a:custGeom>
            <a:avLst/>
            <a:gdLst/>
            <a:ahLst/>
            <a:cxnLst/>
            <a:rect l="l" t="t" r="r" b="b"/>
            <a:pathLst>
              <a:path w="133089" h="50200">
                <a:moveTo>
                  <a:pt x="0" y="43811"/>
                </a:moveTo>
                <a:lnTo>
                  <a:pt x="133089" y="50200"/>
                </a:lnTo>
                <a:lnTo>
                  <a:pt x="16408" y="0"/>
                </a:lnTo>
                <a:lnTo>
                  <a:pt x="0" y="4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36020" y="3096907"/>
            <a:ext cx="133089" cy="50200"/>
          </a:xfrm>
          <a:custGeom>
            <a:avLst/>
            <a:gdLst/>
            <a:ahLst/>
            <a:cxnLst/>
            <a:rect l="l" t="t" r="r" b="b"/>
            <a:pathLst>
              <a:path w="133089" h="50200">
                <a:moveTo>
                  <a:pt x="16408" y="0"/>
                </a:moveTo>
                <a:lnTo>
                  <a:pt x="0" y="43811"/>
                </a:lnTo>
                <a:lnTo>
                  <a:pt x="133089" y="50200"/>
                </a:lnTo>
                <a:lnTo>
                  <a:pt x="16408" y="0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12591" y="2796618"/>
            <a:ext cx="113034" cy="83058"/>
          </a:xfrm>
          <a:custGeom>
            <a:avLst/>
            <a:gdLst/>
            <a:ahLst/>
            <a:cxnLst/>
            <a:rect l="l" t="t" r="r" b="b"/>
            <a:pathLst>
              <a:path w="113034" h="83058">
                <a:moveTo>
                  <a:pt x="0" y="36509"/>
                </a:moveTo>
                <a:lnTo>
                  <a:pt x="113034" y="83058"/>
                </a:lnTo>
                <a:lnTo>
                  <a:pt x="30082" y="0"/>
                </a:lnTo>
                <a:lnTo>
                  <a:pt x="0" y="3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422253" y="2546528"/>
            <a:ext cx="73836" cy="109528"/>
          </a:xfrm>
          <a:custGeom>
            <a:avLst/>
            <a:gdLst/>
            <a:ahLst/>
            <a:cxnLst/>
            <a:rect l="l" t="t" r="r" b="b"/>
            <a:pathLst>
              <a:path w="73836" h="109528">
                <a:moveTo>
                  <a:pt x="0" y="22818"/>
                </a:moveTo>
                <a:lnTo>
                  <a:pt x="73836" y="109528"/>
                </a:lnTo>
                <a:lnTo>
                  <a:pt x="40109" y="0"/>
                </a:lnTo>
                <a:lnTo>
                  <a:pt x="0" y="22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89356" y="2442477"/>
            <a:ext cx="56517" cy="136910"/>
          </a:xfrm>
          <a:custGeom>
            <a:avLst/>
            <a:gdLst/>
            <a:ahLst/>
            <a:cxnLst/>
            <a:rect l="l" t="t" r="r" b="b"/>
            <a:pathLst>
              <a:path w="56517" h="136910">
                <a:moveTo>
                  <a:pt x="10027" y="136910"/>
                </a:moveTo>
                <a:lnTo>
                  <a:pt x="56517" y="7301"/>
                </a:lnTo>
                <a:lnTo>
                  <a:pt x="0" y="0"/>
                </a:lnTo>
                <a:lnTo>
                  <a:pt x="10027" y="136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29365" y="4101829"/>
            <a:ext cx="52871" cy="104253"/>
          </a:xfrm>
          <a:custGeom>
            <a:avLst/>
            <a:gdLst/>
            <a:ahLst/>
            <a:cxnLst/>
            <a:rect l="l" t="t" r="r" b="b"/>
            <a:pathLst>
              <a:path w="52871" h="104253">
                <a:moveTo>
                  <a:pt x="9874" y="104253"/>
                </a:moveTo>
                <a:lnTo>
                  <a:pt x="14037" y="104253"/>
                </a:lnTo>
                <a:lnTo>
                  <a:pt x="52871" y="88535"/>
                </a:lnTo>
                <a:lnTo>
                  <a:pt x="0" y="0"/>
                </a:lnTo>
                <a:lnTo>
                  <a:pt x="9874" y="104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81092" y="3723956"/>
            <a:ext cx="143078" cy="73018"/>
          </a:xfrm>
          <a:custGeom>
            <a:avLst/>
            <a:gdLst/>
            <a:ahLst/>
            <a:cxnLst/>
            <a:rect l="l" t="t" r="r" b="b"/>
            <a:pathLst>
              <a:path w="143078" h="73018">
                <a:moveTo>
                  <a:pt x="0" y="29200"/>
                </a:moveTo>
                <a:lnTo>
                  <a:pt x="22751" y="73018"/>
                </a:lnTo>
                <a:lnTo>
                  <a:pt x="143078" y="0"/>
                </a:lnTo>
                <a:lnTo>
                  <a:pt x="0" y="2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2590" y="3686207"/>
            <a:ext cx="117293" cy="60265"/>
          </a:xfrm>
          <a:custGeom>
            <a:avLst/>
            <a:gdLst/>
            <a:ahLst/>
            <a:cxnLst/>
            <a:rect l="l" t="t" r="r" b="b"/>
            <a:pathLst>
              <a:path w="117293" h="60265">
                <a:moveTo>
                  <a:pt x="0" y="24215"/>
                </a:moveTo>
                <a:lnTo>
                  <a:pt x="0" y="28604"/>
                </a:lnTo>
                <a:lnTo>
                  <a:pt x="17020" y="60265"/>
                </a:lnTo>
                <a:lnTo>
                  <a:pt x="117293" y="0"/>
                </a:lnTo>
                <a:lnTo>
                  <a:pt x="0" y="242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4467" y="2648899"/>
            <a:ext cx="1173191" cy="1353247"/>
          </a:xfrm>
          <a:custGeom>
            <a:avLst/>
            <a:gdLst/>
            <a:ahLst/>
            <a:cxnLst/>
            <a:rect l="l" t="t" r="r" b="b"/>
            <a:pathLst>
              <a:path w="1173191" h="1353247">
                <a:moveTo>
                  <a:pt x="958973" y="599008"/>
                </a:moveTo>
                <a:lnTo>
                  <a:pt x="968089" y="572526"/>
                </a:lnTo>
                <a:lnTo>
                  <a:pt x="979939" y="546047"/>
                </a:lnTo>
                <a:lnTo>
                  <a:pt x="993613" y="518652"/>
                </a:lnTo>
                <a:lnTo>
                  <a:pt x="1009109" y="493086"/>
                </a:lnTo>
                <a:lnTo>
                  <a:pt x="1025518" y="466605"/>
                </a:lnTo>
                <a:lnTo>
                  <a:pt x="1042838" y="441951"/>
                </a:lnTo>
                <a:lnTo>
                  <a:pt x="1060157" y="418209"/>
                </a:lnTo>
                <a:lnTo>
                  <a:pt x="1077477" y="396295"/>
                </a:lnTo>
                <a:lnTo>
                  <a:pt x="1093886" y="376206"/>
                </a:lnTo>
                <a:lnTo>
                  <a:pt x="1108470" y="357943"/>
                </a:lnTo>
                <a:lnTo>
                  <a:pt x="1122144" y="342420"/>
                </a:lnTo>
                <a:lnTo>
                  <a:pt x="1133995" y="330550"/>
                </a:lnTo>
                <a:lnTo>
                  <a:pt x="1142198" y="320505"/>
                </a:lnTo>
                <a:lnTo>
                  <a:pt x="1148580" y="315027"/>
                </a:lnTo>
                <a:lnTo>
                  <a:pt x="1150403" y="312287"/>
                </a:lnTo>
                <a:lnTo>
                  <a:pt x="1173191" y="288546"/>
                </a:lnTo>
                <a:lnTo>
                  <a:pt x="484043" y="0"/>
                </a:lnTo>
                <a:lnTo>
                  <a:pt x="474017" y="7304"/>
                </a:lnTo>
                <a:lnTo>
                  <a:pt x="463990" y="14609"/>
                </a:lnTo>
                <a:lnTo>
                  <a:pt x="451227" y="24654"/>
                </a:lnTo>
                <a:lnTo>
                  <a:pt x="436642" y="37438"/>
                </a:lnTo>
                <a:lnTo>
                  <a:pt x="420234" y="52047"/>
                </a:lnTo>
                <a:lnTo>
                  <a:pt x="402003" y="69397"/>
                </a:lnTo>
                <a:lnTo>
                  <a:pt x="381947" y="87659"/>
                </a:lnTo>
                <a:lnTo>
                  <a:pt x="361893" y="107748"/>
                </a:lnTo>
                <a:lnTo>
                  <a:pt x="341839" y="128750"/>
                </a:lnTo>
                <a:lnTo>
                  <a:pt x="320873" y="150664"/>
                </a:lnTo>
                <a:lnTo>
                  <a:pt x="300818" y="172580"/>
                </a:lnTo>
                <a:lnTo>
                  <a:pt x="280763" y="195408"/>
                </a:lnTo>
                <a:lnTo>
                  <a:pt x="262532" y="218235"/>
                </a:lnTo>
                <a:lnTo>
                  <a:pt x="245212" y="240151"/>
                </a:lnTo>
                <a:lnTo>
                  <a:pt x="230626" y="262066"/>
                </a:lnTo>
                <a:lnTo>
                  <a:pt x="216954" y="283067"/>
                </a:lnTo>
                <a:lnTo>
                  <a:pt x="206926" y="303155"/>
                </a:lnTo>
                <a:lnTo>
                  <a:pt x="189606" y="348812"/>
                </a:lnTo>
                <a:lnTo>
                  <a:pt x="175933" y="403599"/>
                </a:lnTo>
                <a:lnTo>
                  <a:pt x="164081" y="465692"/>
                </a:lnTo>
                <a:lnTo>
                  <a:pt x="154967" y="531437"/>
                </a:lnTo>
                <a:lnTo>
                  <a:pt x="147673" y="597182"/>
                </a:lnTo>
                <a:lnTo>
                  <a:pt x="141293" y="660187"/>
                </a:lnTo>
                <a:lnTo>
                  <a:pt x="137647" y="715887"/>
                </a:lnTo>
                <a:lnTo>
                  <a:pt x="134001" y="762457"/>
                </a:lnTo>
                <a:lnTo>
                  <a:pt x="127620" y="798068"/>
                </a:lnTo>
                <a:lnTo>
                  <a:pt x="113945" y="834593"/>
                </a:lnTo>
                <a:lnTo>
                  <a:pt x="95714" y="871118"/>
                </a:lnTo>
                <a:lnTo>
                  <a:pt x="75660" y="904904"/>
                </a:lnTo>
                <a:lnTo>
                  <a:pt x="54694" y="934124"/>
                </a:lnTo>
                <a:lnTo>
                  <a:pt x="37374" y="957864"/>
                </a:lnTo>
                <a:lnTo>
                  <a:pt x="24612" y="973387"/>
                </a:lnTo>
                <a:lnTo>
                  <a:pt x="0" y="1001695"/>
                </a:lnTo>
                <a:lnTo>
                  <a:pt x="760250" y="1353247"/>
                </a:lnTo>
                <a:lnTo>
                  <a:pt x="770277" y="1334984"/>
                </a:lnTo>
                <a:lnTo>
                  <a:pt x="775747" y="1324940"/>
                </a:lnTo>
                <a:lnTo>
                  <a:pt x="787597" y="1303025"/>
                </a:lnTo>
                <a:lnTo>
                  <a:pt x="804916" y="1271066"/>
                </a:lnTo>
                <a:lnTo>
                  <a:pt x="825883" y="1231801"/>
                </a:lnTo>
                <a:lnTo>
                  <a:pt x="847761" y="1187972"/>
                </a:lnTo>
                <a:lnTo>
                  <a:pt x="869638" y="1143228"/>
                </a:lnTo>
                <a:lnTo>
                  <a:pt x="890605" y="1099399"/>
                </a:lnTo>
                <a:lnTo>
                  <a:pt x="907925" y="1059221"/>
                </a:lnTo>
                <a:lnTo>
                  <a:pt x="916129" y="1035480"/>
                </a:lnTo>
                <a:lnTo>
                  <a:pt x="922509" y="1009912"/>
                </a:lnTo>
                <a:lnTo>
                  <a:pt x="927068" y="981606"/>
                </a:lnTo>
                <a:lnTo>
                  <a:pt x="930714" y="952386"/>
                </a:lnTo>
                <a:lnTo>
                  <a:pt x="933449" y="922252"/>
                </a:lnTo>
                <a:lnTo>
                  <a:pt x="935272" y="890293"/>
                </a:lnTo>
                <a:lnTo>
                  <a:pt x="936184" y="857421"/>
                </a:lnTo>
                <a:lnTo>
                  <a:pt x="937094" y="823635"/>
                </a:lnTo>
                <a:lnTo>
                  <a:pt x="938917" y="772500"/>
                </a:lnTo>
                <a:lnTo>
                  <a:pt x="941653" y="721365"/>
                </a:lnTo>
                <a:lnTo>
                  <a:pt x="946211" y="672057"/>
                </a:lnTo>
                <a:lnTo>
                  <a:pt x="952592" y="624575"/>
                </a:lnTo>
                <a:lnTo>
                  <a:pt x="958973" y="5990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1840" y="2674467"/>
            <a:ext cx="1096620" cy="1298459"/>
          </a:xfrm>
          <a:custGeom>
            <a:avLst/>
            <a:gdLst/>
            <a:ahLst/>
            <a:cxnLst/>
            <a:rect l="l" t="t" r="r" b="b"/>
            <a:pathLst>
              <a:path w="1096620" h="1298459">
                <a:moveTo>
                  <a:pt x="712849" y="1298459"/>
                </a:moveTo>
                <a:lnTo>
                  <a:pt x="717407" y="1291154"/>
                </a:lnTo>
                <a:lnTo>
                  <a:pt x="728345" y="1269240"/>
                </a:lnTo>
                <a:lnTo>
                  <a:pt x="745665" y="1238193"/>
                </a:lnTo>
                <a:lnTo>
                  <a:pt x="766631" y="1198927"/>
                </a:lnTo>
                <a:lnTo>
                  <a:pt x="788509" y="1155098"/>
                </a:lnTo>
                <a:lnTo>
                  <a:pt x="811298" y="1109442"/>
                </a:lnTo>
                <a:lnTo>
                  <a:pt x="832264" y="1065613"/>
                </a:lnTo>
                <a:lnTo>
                  <a:pt x="849584" y="1025435"/>
                </a:lnTo>
                <a:lnTo>
                  <a:pt x="862346" y="984345"/>
                </a:lnTo>
                <a:lnTo>
                  <a:pt x="869640" y="935949"/>
                </a:lnTo>
                <a:lnTo>
                  <a:pt x="874197" y="882988"/>
                </a:lnTo>
                <a:lnTo>
                  <a:pt x="876931" y="826373"/>
                </a:lnTo>
                <a:lnTo>
                  <a:pt x="878755" y="767021"/>
                </a:lnTo>
                <a:lnTo>
                  <a:pt x="880578" y="708581"/>
                </a:lnTo>
                <a:lnTo>
                  <a:pt x="885137" y="650142"/>
                </a:lnTo>
                <a:lnTo>
                  <a:pt x="893340" y="594442"/>
                </a:lnTo>
                <a:lnTo>
                  <a:pt x="899721" y="567048"/>
                </a:lnTo>
                <a:lnTo>
                  <a:pt x="909748" y="539653"/>
                </a:lnTo>
                <a:lnTo>
                  <a:pt x="921599" y="511347"/>
                </a:lnTo>
                <a:lnTo>
                  <a:pt x="936185" y="483040"/>
                </a:lnTo>
                <a:lnTo>
                  <a:pt x="952593" y="455648"/>
                </a:lnTo>
                <a:lnTo>
                  <a:pt x="969000" y="429166"/>
                </a:lnTo>
                <a:lnTo>
                  <a:pt x="987233" y="402686"/>
                </a:lnTo>
                <a:lnTo>
                  <a:pt x="1004552" y="378944"/>
                </a:lnTo>
                <a:lnTo>
                  <a:pt x="1022784" y="356117"/>
                </a:lnTo>
                <a:lnTo>
                  <a:pt x="1039192" y="335115"/>
                </a:lnTo>
                <a:lnTo>
                  <a:pt x="1054689" y="316852"/>
                </a:lnTo>
                <a:lnTo>
                  <a:pt x="1068362" y="300416"/>
                </a:lnTo>
                <a:lnTo>
                  <a:pt x="1080212" y="287633"/>
                </a:lnTo>
                <a:lnTo>
                  <a:pt x="1089329" y="278501"/>
                </a:lnTo>
                <a:lnTo>
                  <a:pt x="1094797" y="272110"/>
                </a:lnTo>
                <a:lnTo>
                  <a:pt x="1096620" y="270284"/>
                </a:lnTo>
                <a:lnTo>
                  <a:pt x="449405" y="0"/>
                </a:lnTo>
                <a:lnTo>
                  <a:pt x="440289" y="7304"/>
                </a:lnTo>
                <a:lnTo>
                  <a:pt x="427527" y="16436"/>
                </a:lnTo>
                <a:lnTo>
                  <a:pt x="413854" y="29219"/>
                </a:lnTo>
                <a:lnTo>
                  <a:pt x="397446" y="43828"/>
                </a:lnTo>
                <a:lnTo>
                  <a:pt x="379214" y="60265"/>
                </a:lnTo>
                <a:lnTo>
                  <a:pt x="360982" y="77614"/>
                </a:lnTo>
                <a:lnTo>
                  <a:pt x="340927" y="96790"/>
                </a:lnTo>
                <a:lnTo>
                  <a:pt x="320873" y="117792"/>
                </a:lnTo>
                <a:lnTo>
                  <a:pt x="300818" y="138793"/>
                </a:lnTo>
                <a:lnTo>
                  <a:pt x="280764" y="160708"/>
                </a:lnTo>
                <a:lnTo>
                  <a:pt x="261621" y="182623"/>
                </a:lnTo>
                <a:lnTo>
                  <a:pt x="243390" y="204539"/>
                </a:lnTo>
                <a:lnTo>
                  <a:pt x="226982" y="226453"/>
                </a:lnTo>
                <a:lnTo>
                  <a:pt x="212397" y="247455"/>
                </a:lnTo>
                <a:lnTo>
                  <a:pt x="199634" y="268457"/>
                </a:lnTo>
                <a:lnTo>
                  <a:pt x="189606" y="287633"/>
                </a:lnTo>
                <a:lnTo>
                  <a:pt x="173198" y="331462"/>
                </a:lnTo>
                <a:lnTo>
                  <a:pt x="160437" y="386249"/>
                </a:lnTo>
                <a:lnTo>
                  <a:pt x="148586" y="447429"/>
                </a:lnTo>
                <a:lnTo>
                  <a:pt x="139470" y="512260"/>
                </a:lnTo>
                <a:lnTo>
                  <a:pt x="132177" y="578006"/>
                </a:lnTo>
                <a:lnTo>
                  <a:pt x="126709" y="639184"/>
                </a:lnTo>
                <a:lnTo>
                  <a:pt x="123062" y="693973"/>
                </a:lnTo>
                <a:lnTo>
                  <a:pt x="119415" y="737801"/>
                </a:lnTo>
                <a:lnTo>
                  <a:pt x="112123" y="776152"/>
                </a:lnTo>
                <a:lnTo>
                  <a:pt x="98449" y="816330"/>
                </a:lnTo>
                <a:lnTo>
                  <a:pt x="78395" y="854681"/>
                </a:lnTo>
                <a:lnTo>
                  <a:pt x="57429" y="891206"/>
                </a:lnTo>
                <a:lnTo>
                  <a:pt x="36462" y="922252"/>
                </a:lnTo>
                <a:lnTo>
                  <a:pt x="17319" y="946907"/>
                </a:lnTo>
                <a:lnTo>
                  <a:pt x="4557" y="963344"/>
                </a:lnTo>
                <a:lnTo>
                  <a:pt x="0" y="968821"/>
                </a:lnTo>
                <a:lnTo>
                  <a:pt x="712849" y="1298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14792" y="2708252"/>
            <a:ext cx="953504" cy="1207147"/>
          </a:xfrm>
          <a:custGeom>
            <a:avLst/>
            <a:gdLst/>
            <a:ahLst/>
            <a:cxnLst/>
            <a:rect l="l" t="t" r="r" b="b"/>
            <a:pathLst>
              <a:path w="953504" h="1207147">
                <a:moveTo>
                  <a:pt x="932537" y="271197"/>
                </a:moveTo>
                <a:lnTo>
                  <a:pt x="941652" y="261152"/>
                </a:lnTo>
                <a:lnTo>
                  <a:pt x="947123" y="255674"/>
                </a:lnTo>
                <a:lnTo>
                  <a:pt x="949857" y="252934"/>
                </a:lnTo>
                <a:lnTo>
                  <a:pt x="951680" y="250195"/>
                </a:lnTo>
                <a:lnTo>
                  <a:pt x="953504" y="247455"/>
                </a:lnTo>
                <a:lnTo>
                  <a:pt x="953504" y="241064"/>
                </a:lnTo>
                <a:lnTo>
                  <a:pt x="952592" y="237411"/>
                </a:lnTo>
                <a:lnTo>
                  <a:pt x="950769" y="234672"/>
                </a:lnTo>
                <a:lnTo>
                  <a:pt x="948034" y="232846"/>
                </a:lnTo>
                <a:lnTo>
                  <a:pt x="945299" y="231019"/>
                </a:lnTo>
                <a:lnTo>
                  <a:pt x="385593" y="913"/>
                </a:lnTo>
                <a:lnTo>
                  <a:pt x="381948" y="0"/>
                </a:lnTo>
                <a:lnTo>
                  <a:pt x="377390" y="0"/>
                </a:lnTo>
                <a:lnTo>
                  <a:pt x="373744" y="1826"/>
                </a:lnTo>
                <a:lnTo>
                  <a:pt x="371009" y="3652"/>
                </a:lnTo>
                <a:lnTo>
                  <a:pt x="367362" y="7304"/>
                </a:lnTo>
                <a:lnTo>
                  <a:pt x="360982" y="13696"/>
                </a:lnTo>
                <a:lnTo>
                  <a:pt x="350954" y="23740"/>
                </a:lnTo>
                <a:lnTo>
                  <a:pt x="337281" y="36524"/>
                </a:lnTo>
                <a:lnTo>
                  <a:pt x="322696" y="51134"/>
                </a:lnTo>
                <a:lnTo>
                  <a:pt x="305376" y="68484"/>
                </a:lnTo>
                <a:lnTo>
                  <a:pt x="287145" y="86746"/>
                </a:lnTo>
                <a:lnTo>
                  <a:pt x="268001" y="106835"/>
                </a:lnTo>
                <a:lnTo>
                  <a:pt x="247946" y="128749"/>
                </a:lnTo>
                <a:lnTo>
                  <a:pt x="228804" y="150665"/>
                </a:lnTo>
                <a:lnTo>
                  <a:pt x="209661" y="172580"/>
                </a:lnTo>
                <a:lnTo>
                  <a:pt x="190518" y="194494"/>
                </a:lnTo>
                <a:lnTo>
                  <a:pt x="174110" y="215496"/>
                </a:lnTo>
                <a:lnTo>
                  <a:pt x="158613" y="236498"/>
                </a:lnTo>
                <a:lnTo>
                  <a:pt x="144939" y="255674"/>
                </a:lnTo>
                <a:lnTo>
                  <a:pt x="134912" y="273936"/>
                </a:lnTo>
                <a:lnTo>
                  <a:pt x="121239" y="308635"/>
                </a:lnTo>
                <a:lnTo>
                  <a:pt x="109388" y="349725"/>
                </a:lnTo>
                <a:lnTo>
                  <a:pt x="101184" y="395381"/>
                </a:lnTo>
                <a:lnTo>
                  <a:pt x="94803" y="444690"/>
                </a:lnTo>
                <a:lnTo>
                  <a:pt x="91157" y="493999"/>
                </a:lnTo>
                <a:lnTo>
                  <a:pt x="87510" y="542394"/>
                </a:lnTo>
                <a:lnTo>
                  <a:pt x="85687" y="588963"/>
                </a:lnTo>
                <a:lnTo>
                  <a:pt x="84776" y="630054"/>
                </a:lnTo>
                <a:lnTo>
                  <a:pt x="83864" y="667491"/>
                </a:lnTo>
                <a:lnTo>
                  <a:pt x="79305" y="700363"/>
                </a:lnTo>
                <a:lnTo>
                  <a:pt x="69279" y="736888"/>
                </a:lnTo>
                <a:lnTo>
                  <a:pt x="56517" y="775240"/>
                </a:lnTo>
                <a:lnTo>
                  <a:pt x="41932" y="811765"/>
                </a:lnTo>
                <a:lnTo>
                  <a:pt x="27346" y="845551"/>
                </a:lnTo>
                <a:lnTo>
                  <a:pt x="14585" y="872944"/>
                </a:lnTo>
                <a:lnTo>
                  <a:pt x="5469" y="891206"/>
                </a:lnTo>
                <a:lnTo>
                  <a:pt x="1823" y="898512"/>
                </a:lnTo>
                <a:lnTo>
                  <a:pt x="0" y="903990"/>
                </a:lnTo>
                <a:lnTo>
                  <a:pt x="911" y="908555"/>
                </a:lnTo>
                <a:lnTo>
                  <a:pt x="3646" y="913122"/>
                </a:lnTo>
                <a:lnTo>
                  <a:pt x="7292" y="916774"/>
                </a:lnTo>
                <a:lnTo>
                  <a:pt x="594344" y="1206234"/>
                </a:lnTo>
                <a:lnTo>
                  <a:pt x="598902" y="1207147"/>
                </a:lnTo>
                <a:lnTo>
                  <a:pt x="603459" y="1207147"/>
                </a:lnTo>
                <a:lnTo>
                  <a:pt x="628984" y="1175187"/>
                </a:lnTo>
                <a:lnTo>
                  <a:pt x="645392" y="1147794"/>
                </a:lnTo>
                <a:lnTo>
                  <a:pt x="665447" y="1114009"/>
                </a:lnTo>
                <a:lnTo>
                  <a:pt x="686413" y="1076570"/>
                </a:lnTo>
                <a:lnTo>
                  <a:pt x="707378" y="1036393"/>
                </a:lnTo>
                <a:lnTo>
                  <a:pt x="725611" y="997129"/>
                </a:lnTo>
                <a:lnTo>
                  <a:pt x="739283" y="958777"/>
                </a:lnTo>
                <a:lnTo>
                  <a:pt x="751135" y="903990"/>
                </a:lnTo>
                <a:lnTo>
                  <a:pt x="758426" y="841898"/>
                </a:lnTo>
                <a:lnTo>
                  <a:pt x="760250" y="775240"/>
                </a:lnTo>
                <a:lnTo>
                  <a:pt x="761162" y="704929"/>
                </a:lnTo>
                <a:lnTo>
                  <a:pt x="761162" y="638272"/>
                </a:lnTo>
                <a:lnTo>
                  <a:pt x="762073" y="605400"/>
                </a:lnTo>
                <a:lnTo>
                  <a:pt x="763897" y="571614"/>
                </a:lnTo>
                <a:lnTo>
                  <a:pt x="766631" y="545134"/>
                </a:lnTo>
                <a:lnTo>
                  <a:pt x="773923" y="518652"/>
                </a:lnTo>
                <a:lnTo>
                  <a:pt x="783040" y="491259"/>
                </a:lnTo>
                <a:lnTo>
                  <a:pt x="795802" y="463865"/>
                </a:lnTo>
                <a:lnTo>
                  <a:pt x="809474" y="437385"/>
                </a:lnTo>
                <a:lnTo>
                  <a:pt x="824971" y="410905"/>
                </a:lnTo>
                <a:lnTo>
                  <a:pt x="841379" y="385337"/>
                </a:lnTo>
                <a:lnTo>
                  <a:pt x="858699" y="361596"/>
                </a:lnTo>
                <a:lnTo>
                  <a:pt x="875107" y="338768"/>
                </a:lnTo>
                <a:lnTo>
                  <a:pt x="891516" y="318679"/>
                </a:lnTo>
                <a:lnTo>
                  <a:pt x="907012" y="300417"/>
                </a:lnTo>
                <a:lnTo>
                  <a:pt x="920687" y="283981"/>
                </a:lnTo>
                <a:lnTo>
                  <a:pt x="932537" y="27119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46694" y="2737471"/>
            <a:ext cx="885137" cy="1147795"/>
          </a:xfrm>
          <a:custGeom>
            <a:avLst/>
            <a:gdLst/>
            <a:ahLst/>
            <a:cxnLst/>
            <a:rect l="l" t="t" r="r" b="b"/>
            <a:pathLst>
              <a:path w="885137" h="1147795">
                <a:moveTo>
                  <a:pt x="707379" y="516828"/>
                </a:moveTo>
                <a:lnTo>
                  <a:pt x="712849" y="493086"/>
                </a:lnTo>
                <a:lnTo>
                  <a:pt x="720142" y="468432"/>
                </a:lnTo>
                <a:lnTo>
                  <a:pt x="729257" y="443778"/>
                </a:lnTo>
                <a:lnTo>
                  <a:pt x="740197" y="420037"/>
                </a:lnTo>
                <a:lnTo>
                  <a:pt x="752959" y="396296"/>
                </a:lnTo>
                <a:lnTo>
                  <a:pt x="766632" y="372553"/>
                </a:lnTo>
                <a:lnTo>
                  <a:pt x="781216" y="350639"/>
                </a:lnTo>
                <a:lnTo>
                  <a:pt x="795802" y="328724"/>
                </a:lnTo>
                <a:lnTo>
                  <a:pt x="810387" y="308636"/>
                </a:lnTo>
                <a:lnTo>
                  <a:pt x="824973" y="289459"/>
                </a:lnTo>
                <a:lnTo>
                  <a:pt x="839558" y="271197"/>
                </a:lnTo>
                <a:lnTo>
                  <a:pt x="853232" y="255674"/>
                </a:lnTo>
                <a:lnTo>
                  <a:pt x="865081" y="241065"/>
                </a:lnTo>
                <a:lnTo>
                  <a:pt x="876021" y="229194"/>
                </a:lnTo>
                <a:lnTo>
                  <a:pt x="885137" y="219149"/>
                </a:lnTo>
                <a:lnTo>
                  <a:pt x="350955" y="0"/>
                </a:lnTo>
                <a:lnTo>
                  <a:pt x="343663" y="7305"/>
                </a:lnTo>
                <a:lnTo>
                  <a:pt x="333635" y="16436"/>
                </a:lnTo>
                <a:lnTo>
                  <a:pt x="321784" y="28307"/>
                </a:lnTo>
                <a:lnTo>
                  <a:pt x="308112" y="42004"/>
                </a:lnTo>
                <a:lnTo>
                  <a:pt x="292615" y="57527"/>
                </a:lnTo>
                <a:lnTo>
                  <a:pt x="276207" y="73963"/>
                </a:lnTo>
                <a:lnTo>
                  <a:pt x="259798" y="92226"/>
                </a:lnTo>
                <a:lnTo>
                  <a:pt x="241567" y="110488"/>
                </a:lnTo>
                <a:lnTo>
                  <a:pt x="224247" y="130577"/>
                </a:lnTo>
                <a:lnTo>
                  <a:pt x="206927" y="149752"/>
                </a:lnTo>
                <a:lnTo>
                  <a:pt x="190519" y="168927"/>
                </a:lnTo>
                <a:lnTo>
                  <a:pt x="174111" y="188103"/>
                </a:lnTo>
                <a:lnTo>
                  <a:pt x="159525" y="207279"/>
                </a:lnTo>
                <a:lnTo>
                  <a:pt x="146763" y="225542"/>
                </a:lnTo>
                <a:lnTo>
                  <a:pt x="135824" y="241978"/>
                </a:lnTo>
                <a:lnTo>
                  <a:pt x="126709" y="257501"/>
                </a:lnTo>
                <a:lnTo>
                  <a:pt x="113946" y="290372"/>
                </a:lnTo>
                <a:lnTo>
                  <a:pt x="103007" y="330551"/>
                </a:lnTo>
                <a:lnTo>
                  <a:pt x="94804" y="375293"/>
                </a:lnTo>
                <a:lnTo>
                  <a:pt x="89334" y="422775"/>
                </a:lnTo>
                <a:lnTo>
                  <a:pt x="84776" y="472084"/>
                </a:lnTo>
                <a:lnTo>
                  <a:pt x="82041" y="519567"/>
                </a:lnTo>
                <a:lnTo>
                  <a:pt x="80218" y="563397"/>
                </a:lnTo>
                <a:lnTo>
                  <a:pt x="79306" y="601748"/>
                </a:lnTo>
                <a:lnTo>
                  <a:pt x="78396" y="639186"/>
                </a:lnTo>
                <a:lnTo>
                  <a:pt x="74749" y="668406"/>
                </a:lnTo>
                <a:lnTo>
                  <a:pt x="67456" y="700365"/>
                </a:lnTo>
                <a:lnTo>
                  <a:pt x="57429" y="733238"/>
                </a:lnTo>
                <a:lnTo>
                  <a:pt x="45578" y="767023"/>
                </a:lnTo>
                <a:lnTo>
                  <a:pt x="32816" y="798982"/>
                </a:lnTo>
                <a:lnTo>
                  <a:pt x="20055" y="827289"/>
                </a:lnTo>
                <a:lnTo>
                  <a:pt x="9116" y="851030"/>
                </a:lnTo>
                <a:lnTo>
                  <a:pt x="0" y="869293"/>
                </a:lnTo>
                <a:lnTo>
                  <a:pt x="563352" y="1147795"/>
                </a:lnTo>
                <a:lnTo>
                  <a:pt x="573378" y="1131359"/>
                </a:lnTo>
                <a:lnTo>
                  <a:pt x="587964" y="1109444"/>
                </a:lnTo>
                <a:lnTo>
                  <a:pt x="604372" y="1082050"/>
                </a:lnTo>
                <a:lnTo>
                  <a:pt x="621692" y="1051003"/>
                </a:lnTo>
                <a:lnTo>
                  <a:pt x="639011" y="1019044"/>
                </a:lnTo>
                <a:lnTo>
                  <a:pt x="656331" y="985259"/>
                </a:lnTo>
                <a:lnTo>
                  <a:pt x="670917" y="952386"/>
                </a:lnTo>
                <a:lnTo>
                  <a:pt x="681856" y="921341"/>
                </a:lnTo>
                <a:lnTo>
                  <a:pt x="693706" y="869293"/>
                </a:lnTo>
                <a:lnTo>
                  <a:pt x="699176" y="809027"/>
                </a:lnTo>
                <a:lnTo>
                  <a:pt x="701911" y="744194"/>
                </a:lnTo>
                <a:lnTo>
                  <a:pt x="702822" y="675710"/>
                </a:lnTo>
                <a:lnTo>
                  <a:pt x="702822" y="609052"/>
                </a:lnTo>
                <a:lnTo>
                  <a:pt x="703734" y="574353"/>
                </a:lnTo>
                <a:lnTo>
                  <a:pt x="704645" y="540568"/>
                </a:lnTo>
                <a:lnTo>
                  <a:pt x="707379" y="516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44869" y="3607677"/>
            <a:ext cx="912" cy="1826"/>
          </a:xfrm>
          <a:custGeom>
            <a:avLst/>
            <a:gdLst/>
            <a:ahLst/>
            <a:cxnLst/>
            <a:rect l="l" t="t" r="r" b="b"/>
            <a:pathLst>
              <a:path w="912" h="1826">
                <a:moveTo>
                  <a:pt x="912" y="913"/>
                </a:moveTo>
                <a:lnTo>
                  <a:pt x="912" y="0"/>
                </a:lnTo>
              </a:path>
              <a:path w="912" h="1826">
                <a:moveTo>
                  <a:pt x="0" y="913"/>
                </a:moveTo>
                <a:lnTo>
                  <a:pt x="912" y="913"/>
                </a:lnTo>
              </a:path>
              <a:path w="912" h="1826">
                <a:moveTo>
                  <a:pt x="0" y="913"/>
                </a:moveTo>
                <a:lnTo>
                  <a:pt x="0" y="182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84339" y="3037889"/>
            <a:ext cx="540562" cy="208191"/>
          </a:xfrm>
          <a:custGeom>
            <a:avLst/>
            <a:gdLst/>
            <a:ahLst/>
            <a:cxnLst/>
            <a:rect l="l" t="t" r="r" b="b"/>
            <a:pathLst>
              <a:path w="540562" h="208191">
                <a:moveTo>
                  <a:pt x="6381" y="913"/>
                </a:moveTo>
                <a:lnTo>
                  <a:pt x="2734" y="3652"/>
                </a:lnTo>
                <a:lnTo>
                  <a:pt x="911" y="7304"/>
                </a:lnTo>
                <a:lnTo>
                  <a:pt x="0" y="10956"/>
                </a:lnTo>
                <a:lnTo>
                  <a:pt x="1823" y="14609"/>
                </a:lnTo>
                <a:lnTo>
                  <a:pt x="3646" y="18262"/>
                </a:lnTo>
                <a:lnTo>
                  <a:pt x="7293" y="20088"/>
                </a:lnTo>
                <a:lnTo>
                  <a:pt x="526888" y="207278"/>
                </a:lnTo>
                <a:lnTo>
                  <a:pt x="530534" y="208191"/>
                </a:lnTo>
                <a:lnTo>
                  <a:pt x="535093" y="206365"/>
                </a:lnTo>
                <a:lnTo>
                  <a:pt x="537828" y="204539"/>
                </a:lnTo>
                <a:lnTo>
                  <a:pt x="539651" y="200886"/>
                </a:lnTo>
                <a:lnTo>
                  <a:pt x="540562" y="197233"/>
                </a:lnTo>
                <a:lnTo>
                  <a:pt x="539651" y="193581"/>
                </a:lnTo>
                <a:lnTo>
                  <a:pt x="536916" y="189929"/>
                </a:lnTo>
                <a:lnTo>
                  <a:pt x="534181" y="188103"/>
                </a:lnTo>
                <a:lnTo>
                  <a:pt x="13673" y="913"/>
                </a:lnTo>
                <a:lnTo>
                  <a:pt x="10028" y="0"/>
                </a:lnTo>
                <a:lnTo>
                  <a:pt x="6381" y="91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71578" y="3085371"/>
            <a:ext cx="540561" cy="207278"/>
          </a:xfrm>
          <a:custGeom>
            <a:avLst/>
            <a:gdLst/>
            <a:ahLst/>
            <a:cxnLst/>
            <a:rect l="l" t="t" r="r" b="b"/>
            <a:pathLst>
              <a:path w="540561" h="207278">
                <a:moveTo>
                  <a:pt x="6380" y="913"/>
                </a:moveTo>
                <a:lnTo>
                  <a:pt x="2733" y="3652"/>
                </a:lnTo>
                <a:lnTo>
                  <a:pt x="910" y="6392"/>
                </a:lnTo>
                <a:lnTo>
                  <a:pt x="0" y="10045"/>
                </a:lnTo>
                <a:lnTo>
                  <a:pt x="910" y="13696"/>
                </a:lnTo>
                <a:lnTo>
                  <a:pt x="3645" y="17349"/>
                </a:lnTo>
                <a:lnTo>
                  <a:pt x="6380" y="19175"/>
                </a:lnTo>
                <a:lnTo>
                  <a:pt x="526888" y="206365"/>
                </a:lnTo>
                <a:lnTo>
                  <a:pt x="530533" y="207278"/>
                </a:lnTo>
                <a:lnTo>
                  <a:pt x="534180" y="205452"/>
                </a:lnTo>
                <a:lnTo>
                  <a:pt x="537826" y="203626"/>
                </a:lnTo>
                <a:lnTo>
                  <a:pt x="539649" y="199973"/>
                </a:lnTo>
                <a:lnTo>
                  <a:pt x="540561" y="196322"/>
                </a:lnTo>
                <a:lnTo>
                  <a:pt x="539649" y="192667"/>
                </a:lnTo>
                <a:lnTo>
                  <a:pt x="536914" y="189016"/>
                </a:lnTo>
                <a:lnTo>
                  <a:pt x="533268" y="187190"/>
                </a:lnTo>
                <a:lnTo>
                  <a:pt x="13673" y="913"/>
                </a:lnTo>
                <a:lnTo>
                  <a:pt x="10026" y="0"/>
                </a:lnTo>
                <a:lnTo>
                  <a:pt x="6380" y="91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1574" y="3085371"/>
            <a:ext cx="540562" cy="207278"/>
          </a:xfrm>
          <a:custGeom>
            <a:avLst/>
            <a:gdLst/>
            <a:ahLst/>
            <a:cxnLst/>
            <a:rect l="l" t="t" r="r" b="b"/>
            <a:pathLst>
              <a:path w="540562" h="207278">
                <a:moveTo>
                  <a:pt x="6381" y="19175"/>
                </a:moveTo>
                <a:lnTo>
                  <a:pt x="526888" y="206365"/>
                </a:lnTo>
                <a:lnTo>
                  <a:pt x="530534" y="207278"/>
                </a:lnTo>
                <a:lnTo>
                  <a:pt x="534181" y="205452"/>
                </a:lnTo>
                <a:lnTo>
                  <a:pt x="537827" y="203626"/>
                </a:lnTo>
                <a:lnTo>
                  <a:pt x="539650" y="199973"/>
                </a:lnTo>
                <a:lnTo>
                  <a:pt x="540562" y="196321"/>
                </a:lnTo>
                <a:lnTo>
                  <a:pt x="539650" y="192668"/>
                </a:lnTo>
                <a:lnTo>
                  <a:pt x="536915" y="189016"/>
                </a:lnTo>
                <a:lnTo>
                  <a:pt x="533269" y="187190"/>
                </a:lnTo>
                <a:lnTo>
                  <a:pt x="13673" y="913"/>
                </a:lnTo>
                <a:lnTo>
                  <a:pt x="10027" y="0"/>
                </a:lnTo>
                <a:lnTo>
                  <a:pt x="6381" y="913"/>
                </a:lnTo>
                <a:lnTo>
                  <a:pt x="2734" y="3652"/>
                </a:lnTo>
                <a:lnTo>
                  <a:pt x="911" y="6391"/>
                </a:lnTo>
                <a:lnTo>
                  <a:pt x="0" y="10044"/>
                </a:lnTo>
                <a:lnTo>
                  <a:pt x="911" y="13696"/>
                </a:lnTo>
                <a:lnTo>
                  <a:pt x="3646" y="17349"/>
                </a:lnTo>
                <a:lnTo>
                  <a:pt x="6381" y="19175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57903" y="3145637"/>
            <a:ext cx="564262" cy="203626"/>
          </a:xfrm>
          <a:custGeom>
            <a:avLst/>
            <a:gdLst/>
            <a:ahLst/>
            <a:cxnLst/>
            <a:rect l="l" t="t" r="r" b="b"/>
            <a:pathLst>
              <a:path w="564262" h="203626">
                <a:moveTo>
                  <a:pt x="10028" y="0"/>
                </a:moveTo>
                <a:lnTo>
                  <a:pt x="6381" y="913"/>
                </a:lnTo>
                <a:lnTo>
                  <a:pt x="2734" y="3652"/>
                </a:lnTo>
                <a:lnTo>
                  <a:pt x="911" y="6392"/>
                </a:lnTo>
                <a:lnTo>
                  <a:pt x="0" y="10045"/>
                </a:lnTo>
                <a:lnTo>
                  <a:pt x="1823" y="13696"/>
                </a:lnTo>
                <a:lnTo>
                  <a:pt x="3646" y="17349"/>
                </a:lnTo>
                <a:lnTo>
                  <a:pt x="7293" y="19175"/>
                </a:lnTo>
                <a:lnTo>
                  <a:pt x="550589" y="202713"/>
                </a:lnTo>
                <a:lnTo>
                  <a:pt x="554236" y="203626"/>
                </a:lnTo>
                <a:lnTo>
                  <a:pt x="558794" y="201800"/>
                </a:lnTo>
                <a:lnTo>
                  <a:pt x="561529" y="199974"/>
                </a:lnTo>
                <a:lnTo>
                  <a:pt x="563351" y="196322"/>
                </a:lnTo>
                <a:lnTo>
                  <a:pt x="564262" y="192668"/>
                </a:lnTo>
                <a:lnTo>
                  <a:pt x="563351" y="189016"/>
                </a:lnTo>
                <a:lnTo>
                  <a:pt x="560617" y="185363"/>
                </a:lnTo>
                <a:lnTo>
                  <a:pt x="556971" y="183538"/>
                </a:lnTo>
                <a:lnTo>
                  <a:pt x="13674" y="0"/>
                </a:lnTo>
                <a:lnTo>
                  <a:pt x="10028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7899" y="3145637"/>
            <a:ext cx="564262" cy="203626"/>
          </a:xfrm>
          <a:custGeom>
            <a:avLst/>
            <a:gdLst/>
            <a:ahLst/>
            <a:cxnLst/>
            <a:rect l="l" t="t" r="r" b="b"/>
            <a:pathLst>
              <a:path w="564262" h="203626">
                <a:moveTo>
                  <a:pt x="7292" y="19175"/>
                </a:moveTo>
                <a:lnTo>
                  <a:pt x="550589" y="202713"/>
                </a:lnTo>
                <a:lnTo>
                  <a:pt x="554235" y="203626"/>
                </a:lnTo>
                <a:lnTo>
                  <a:pt x="558793" y="201800"/>
                </a:lnTo>
                <a:lnTo>
                  <a:pt x="561528" y="199973"/>
                </a:lnTo>
                <a:lnTo>
                  <a:pt x="563351" y="196321"/>
                </a:lnTo>
                <a:lnTo>
                  <a:pt x="564262" y="192668"/>
                </a:lnTo>
                <a:lnTo>
                  <a:pt x="563351" y="189016"/>
                </a:lnTo>
                <a:lnTo>
                  <a:pt x="560616" y="185363"/>
                </a:lnTo>
                <a:lnTo>
                  <a:pt x="556970" y="183537"/>
                </a:lnTo>
                <a:lnTo>
                  <a:pt x="13673" y="0"/>
                </a:lnTo>
                <a:lnTo>
                  <a:pt x="10027" y="0"/>
                </a:lnTo>
                <a:lnTo>
                  <a:pt x="6381" y="913"/>
                </a:lnTo>
                <a:lnTo>
                  <a:pt x="2734" y="3652"/>
                </a:lnTo>
                <a:lnTo>
                  <a:pt x="911" y="6391"/>
                </a:lnTo>
                <a:lnTo>
                  <a:pt x="0" y="10044"/>
                </a:lnTo>
                <a:lnTo>
                  <a:pt x="1823" y="13696"/>
                </a:lnTo>
                <a:lnTo>
                  <a:pt x="3646" y="17349"/>
                </a:lnTo>
                <a:lnTo>
                  <a:pt x="7292" y="19175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51523" y="3204990"/>
            <a:ext cx="563351" cy="204539"/>
          </a:xfrm>
          <a:custGeom>
            <a:avLst/>
            <a:gdLst/>
            <a:ahLst/>
            <a:cxnLst/>
            <a:rect l="l" t="t" r="r" b="b"/>
            <a:pathLst>
              <a:path w="563351" h="204539">
                <a:moveTo>
                  <a:pt x="6380" y="913"/>
                </a:moveTo>
                <a:lnTo>
                  <a:pt x="2733" y="3652"/>
                </a:lnTo>
                <a:lnTo>
                  <a:pt x="911" y="7305"/>
                </a:lnTo>
                <a:lnTo>
                  <a:pt x="0" y="10958"/>
                </a:lnTo>
                <a:lnTo>
                  <a:pt x="1822" y="14609"/>
                </a:lnTo>
                <a:lnTo>
                  <a:pt x="3645" y="18262"/>
                </a:lnTo>
                <a:lnTo>
                  <a:pt x="7291" y="20088"/>
                </a:lnTo>
                <a:lnTo>
                  <a:pt x="550588" y="203626"/>
                </a:lnTo>
                <a:lnTo>
                  <a:pt x="554234" y="204539"/>
                </a:lnTo>
                <a:lnTo>
                  <a:pt x="557880" y="202713"/>
                </a:lnTo>
                <a:lnTo>
                  <a:pt x="561528" y="200887"/>
                </a:lnTo>
                <a:lnTo>
                  <a:pt x="563351" y="197235"/>
                </a:lnTo>
                <a:lnTo>
                  <a:pt x="563351" y="193581"/>
                </a:lnTo>
                <a:lnTo>
                  <a:pt x="13673" y="913"/>
                </a:lnTo>
                <a:lnTo>
                  <a:pt x="10027" y="0"/>
                </a:lnTo>
                <a:lnTo>
                  <a:pt x="6380" y="91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51516" y="3204990"/>
            <a:ext cx="563351" cy="204539"/>
          </a:xfrm>
          <a:custGeom>
            <a:avLst/>
            <a:gdLst/>
            <a:ahLst/>
            <a:cxnLst/>
            <a:rect l="l" t="t" r="r" b="b"/>
            <a:pathLst>
              <a:path w="563351" h="204539">
                <a:moveTo>
                  <a:pt x="7292" y="20088"/>
                </a:moveTo>
                <a:lnTo>
                  <a:pt x="550589" y="203626"/>
                </a:lnTo>
                <a:lnTo>
                  <a:pt x="554235" y="204539"/>
                </a:lnTo>
                <a:lnTo>
                  <a:pt x="557881" y="202713"/>
                </a:lnTo>
                <a:lnTo>
                  <a:pt x="561528" y="200886"/>
                </a:lnTo>
                <a:lnTo>
                  <a:pt x="563351" y="197234"/>
                </a:lnTo>
                <a:lnTo>
                  <a:pt x="563351" y="193581"/>
                </a:lnTo>
                <a:lnTo>
                  <a:pt x="13673" y="913"/>
                </a:lnTo>
                <a:lnTo>
                  <a:pt x="10027" y="0"/>
                </a:lnTo>
                <a:lnTo>
                  <a:pt x="6381" y="913"/>
                </a:lnTo>
                <a:lnTo>
                  <a:pt x="2734" y="3652"/>
                </a:lnTo>
                <a:lnTo>
                  <a:pt x="911" y="7304"/>
                </a:lnTo>
                <a:lnTo>
                  <a:pt x="0" y="10957"/>
                </a:lnTo>
                <a:lnTo>
                  <a:pt x="1823" y="14609"/>
                </a:lnTo>
                <a:lnTo>
                  <a:pt x="3646" y="18262"/>
                </a:lnTo>
                <a:lnTo>
                  <a:pt x="7292" y="20088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57904" y="3265256"/>
            <a:ext cx="564261" cy="200887"/>
          </a:xfrm>
          <a:custGeom>
            <a:avLst/>
            <a:gdLst/>
            <a:ahLst/>
            <a:cxnLst/>
            <a:rect l="l" t="t" r="r" b="b"/>
            <a:pathLst>
              <a:path w="564261" h="200887">
                <a:moveTo>
                  <a:pt x="6381" y="913"/>
                </a:moveTo>
                <a:lnTo>
                  <a:pt x="2734" y="3652"/>
                </a:lnTo>
                <a:lnTo>
                  <a:pt x="911" y="7305"/>
                </a:lnTo>
                <a:lnTo>
                  <a:pt x="0" y="10958"/>
                </a:lnTo>
                <a:lnTo>
                  <a:pt x="1823" y="14609"/>
                </a:lnTo>
                <a:lnTo>
                  <a:pt x="3646" y="18262"/>
                </a:lnTo>
                <a:lnTo>
                  <a:pt x="7292" y="20088"/>
                </a:lnTo>
                <a:lnTo>
                  <a:pt x="550589" y="199974"/>
                </a:lnTo>
                <a:lnTo>
                  <a:pt x="554235" y="200887"/>
                </a:lnTo>
                <a:lnTo>
                  <a:pt x="558793" y="199061"/>
                </a:lnTo>
                <a:lnTo>
                  <a:pt x="561528" y="197235"/>
                </a:lnTo>
                <a:lnTo>
                  <a:pt x="563350" y="193581"/>
                </a:lnTo>
                <a:lnTo>
                  <a:pt x="564261" y="189929"/>
                </a:lnTo>
                <a:lnTo>
                  <a:pt x="563350" y="186276"/>
                </a:lnTo>
                <a:lnTo>
                  <a:pt x="560616" y="182625"/>
                </a:lnTo>
                <a:lnTo>
                  <a:pt x="556970" y="180799"/>
                </a:lnTo>
                <a:lnTo>
                  <a:pt x="13672" y="913"/>
                </a:lnTo>
                <a:lnTo>
                  <a:pt x="10027" y="0"/>
                </a:lnTo>
                <a:lnTo>
                  <a:pt x="6381" y="91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57896" y="3265256"/>
            <a:ext cx="564262" cy="200886"/>
          </a:xfrm>
          <a:custGeom>
            <a:avLst/>
            <a:gdLst/>
            <a:ahLst/>
            <a:cxnLst/>
            <a:rect l="l" t="t" r="r" b="b"/>
            <a:pathLst>
              <a:path w="564262" h="200886">
                <a:moveTo>
                  <a:pt x="7292" y="20088"/>
                </a:moveTo>
                <a:lnTo>
                  <a:pt x="550589" y="199973"/>
                </a:lnTo>
                <a:lnTo>
                  <a:pt x="554235" y="200886"/>
                </a:lnTo>
                <a:lnTo>
                  <a:pt x="558793" y="199060"/>
                </a:lnTo>
                <a:lnTo>
                  <a:pt x="561528" y="197234"/>
                </a:lnTo>
                <a:lnTo>
                  <a:pt x="563351" y="193581"/>
                </a:lnTo>
                <a:lnTo>
                  <a:pt x="564262" y="189929"/>
                </a:lnTo>
                <a:lnTo>
                  <a:pt x="563351" y="186276"/>
                </a:lnTo>
                <a:lnTo>
                  <a:pt x="560616" y="182624"/>
                </a:lnTo>
                <a:lnTo>
                  <a:pt x="556970" y="180798"/>
                </a:lnTo>
                <a:lnTo>
                  <a:pt x="13673" y="913"/>
                </a:lnTo>
                <a:lnTo>
                  <a:pt x="10027" y="0"/>
                </a:lnTo>
                <a:lnTo>
                  <a:pt x="6381" y="913"/>
                </a:lnTo>
                <a:lnTo>
                  <a:pt x="2734" y="3652"/>
                </a:lnTo>
                <a:lnTo>
                  <a:pt x="911" y="7304"/>
                </a:lnTo>
                <a:lnTo>
                  <a:pt x="0" y="10957"/>
                </a:lnTo>
                <a:lnTo>
                  <a:pt x="1823" y="14609"/>
                </a:lnTo>
                <a:lnTo>
                  <a:pt x="3646" y="18262"/>
                </a:lnTo>
                <a:lnTo>
                  <a:pt x="7292" y="20088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47876" y="3309086"/>
            <a:ext cx="559705" cy="213671"/>
          </a:xfrm>
          <a:custGeom>
            <a:avLst/>
            <a:gdLst/>
            <a:ahLst/>
            <a:cxnLst/>
            <a:rect l="l" t="t" r="r" b="b"/>
            <a:pathLst>
              <a:path w="559705" h="213671">
                <a:moveTo>
                  <a:pt x="6381" y="913"/>
                </a:moveTo>
                <a:lnTo>
                  <a:pt x="2734" y="3652"/>
                </a:lnTo>
                <a:lnTo>
                  <a:pt x="911" y="6391"/>
                </a:lnTo>
                <a:lnTo>
                  <a:pt x="0" y="10045"/>
                </a:lnTo>
                <a:lnTo>
                  <a:pt x="1823" y="13696"/>
                </a:lnTo>
                <a:lnTo>
                  <a:pt x="3646" y="17349"/>
                </a:lnTo>
                <a:lnTo>
                  <a:pt x="7293" y="19175"/>
                </a:lnTo>
                <a:lnTo>
                  <a:pt x="546032" y="212757"/>
                </a:lnTo>
                <a:lnTo>
                  <a:pt x="549677" y="213671"/>
                </a:lnTo>
                <a:lnTo>
                  <a:pt x="553324" y="212757"/>
                </a:lnTo>
                <a:lnTo>
                  <a:pt x="556970" y="210931"/>
                </a:lnTo>
                <a:lnTo>
                  <a:pt x="558794" y="207278"/>
                </a:lnTo>
                <a:lnTo>
                  <a:pt x="559705" y="203626"/>
                </a:lnTo>
                <a:lnTo>
                  <a:pt x="558794" y="199061"/>
                </a:lnTo>
                <a:lnTo>
                  <a:pt x="556058" y="196322"/>
                </a:lnTo>
                <a:lnTo>
                  <a:pt x="552412" y="194495"/>
                </a:lnTo>
                <a:lnTo>
                  <a:pt x="13674" y="913"/>
                </a:lnTo>
                <a:lnTo>
                  <a:pt x="10028" y="0"/>
                </a:lnTo>
                <a:lnTo>
                  <a:pt x="6381" y="91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7867" y="3309086"/>
            <a:ext cx="559705" cy="213670"/>
          </a:xfrm>
          <a:custGeom>
            <a:avLst/>
            <a:gdLst/>
            <a:ahLst/>
            <a:cxnLst/>
            <a:rect l="l" t="t" r="r" b="b"/>
            <a:pathLst>
              <a:path w="559705" h="213670">
                <a:moveTo>
                  <a:pt x="7292" y="19175"/>
                </a:moveTo>
                <a:lnTo>
                  <a:pt x="546031" y="212757"/>
                </a:lnTo>
                <a:lnTo>
                  <a:pt x="549677" y="213670"/>
                </a:lnTo>
                <a:lnTo>
                  <a:pt x="553324" y="212757"/>
                </a:lnTo>
                <a:lnTo>
                  <a:pt x="556970" y="210931"/>
                </a:lnTo>
                <a:lnTo>
                  <a:pt x="558793" y="207278"/>
                </a:lnTo>
                <a:lnTo>
                  <a:pt x="559705" y="203626"/>
                </a:lnTo>
                <a:lnTo>
                  <a:pt x="558793" y="199060"/>
                </a:lnTo>
                <a:lnTo>
                  <a:pt x="556058" y="196321"/>
                </a:lnTo>
                <a:lnTo>
                  <a:pt x="552412" y="194495"/>
                </a:lnTo>
                <a:lnTo>
                  <a:pt x="13673" y="913"/>
                </a:lnTo>
                <a:lnTo>
                  <a:pt x="10027" y="0"/>
                </a:lnTo>
                <a:lnTo>
                  <a:pt x="6381" y="913"/>
                </a:lnTo>
                <a:lnTo>
                  <a:pt x="2734" y="3652"/>
                </a:lnTo>
                <a:lnTo>
                  <a:pt x="911" y="6391"/>
                </a:lnTo>
                <a:lnTo>
                  <a:pt x="0" y="10044"/>
                </a:lnTo>
                <a:lnTo>
                  <a:pt x="1823" y="13696"/>
                </a:lnTo>
                <a:lnTo>
                  <a:pt x="3646" y="17349"/>
                </a:lnTo>
                <a:lnTo>
                  <a:pt x="7292" y="19175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55168" y="3355655"/>
            <a:ext cx="553324" cy="231020"/>
          </a:xfrm>
          <a:custGeom>
            <a:avLst/>
            <a:gdLst/>
            <a:ahLst/>
            <a:cxnLst/>
            <a:rect l="l" t="t" r="r" b="b"/>
            <a:pathLst>
              <a:path w="553324" h="231020">
                <a:moveTo>
                  <a:pt x="6381" y="913"/>
                </a:moveTo>
                <a:lnTo>
                  <a:pt x="2734" y="2739"/>
                </a:lnTo>
                <a:lnTo>
                  <a:pt x="911" y="6392"/>
                </a:lnTo>
                <a:lnTo>
                  <a:pt x="0" y="10045"/>
                </a:lnTo>
                <a:lnTo>
                  <a:pt x="911" y="13696"/>
                </a:lnTo>
                <a:lnTo>
                  <a:pt x="2734" y="17349"/>
                </a:lnTo>
                <a:lnTo>
                  <a:pt x="6381" y="19175"/>
                </a:lnTo>
                <a:lnTo>
                  <a:pt x="539650" y="230107"/>
                </a:lnTo>
                <a:lnTo>
                  <a:pt x="543296" y="231020"/>
                </a:lnTo>
                <a:lnTo>
                  <a:pt x="546943" y="230107"/>
                </a:lnTo>
                <a:lnTo>
                  <a:pt x="550590" y="227367"/>
                </a:lnTo>
                <a:lnTo>
                  <a:pt x="552412" y="224628"/>
                </a:lnTo>
                <a:lnTo>
                  <a:pt x="553324" y="220975"/>
                </a:lnTo>
                <a:lnTo>
                  <a:pt x="552412" y="216410"/>
                </a:lnTo>
                <a:lnTo>
                  <a:pt x="549678" y="213671"/>
                </a:lnTo>
                <a:lnTo>
                  <a:pt x="546943" y="210931"/>
                </a:lnTo>
                <a:lnTo>
                  <a:pt x="13674" y="913"/>
                </a:lnTo>
                <a:lnTo>
                  <a:pt x="10027" y="0"/>
                </a:lnTo>
                <a:lnTo>
                  <a:pt x="6381" y="91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55158" y="3355656"/>
            <a:ext cx="553324" cy="231019"/>
          </a:xfrm>
          <a:custGeom>
            <a:avLst/>
            <a:gdLst/>
            <a:ahLst/>
            <a:cxnLst/>
            <a:rect l="l" t="t" r="r" b="b"/>
            <a:pathLst>
              <a:path w="553324" h="231019">
                <a:moveTo>
                  <a:pt x="6381" y="19175"/>
                </a:moveTo>
                <a:lnTo>
                  <a:pt x="539650" y="230106"/>
                </a:lnTo>
                <a:lnTo>
                  <a:pt x="543296" y="231019"/>
                </a:lnTo>
                <a:lnTo>
                  <a:pt x="546943" y="230106"/>
                </a:lnTo>
                <a:lnTo>
                  <a:pt x="550589" y="227367"/>
                </a:lnTo>
                <a:lnTo>
                  <a:pt x="552412" y="224628"/>
                </a:lnTo>
                <a:lnTo>
                  <a:pt x="553324" y="220975"/>
                </a:lnTo>
                <a:lnTo>
                  <a:pt x="552412" y="216410"/>
                </a:lnTo>
                <a:lnTo>
                  <a:pt x="549677" y="213670"/>
                </a:lnTo>
                <a:lnTo>
                  <a:pt x="546943" y="210931"/>
                </a:lnTo>
                <a:lnTo>
                  <a:pt x="13673" y="913"/>
                </a:lnTo>
                <a:lnTo>
                  <a:pt x="10027" y="0"/>
                </a:lnTo>
                <a:lnTo>
                  <a:pt x="6381" y="913"/>
                </a:lnTo>
                <a:lnTo>
                  <a:pt x="2734" y="2739"/>
                </a:lnTo>
                <a:lnTo>
                  <a:pt x="911" y="6391"/>
                </a:lnTo>
                <a:lnTo>
                  <a:pt x="0" y="10044"/>
                </a:lnTo>
                <a:lnTo>
                  <a:pt x="911" y="13696"/>
                </a:lnTo>
                <a:lnTo>
                  <a:pt x="2734" y="17349"/>
                </a:lnTo>
                <a:lnTo>
                  <a:pt x="6381" y="19175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1495" y="3405878"/>
            <a:ext cx="553324" cy="231019"/>
          </a:xfrm>
          <a:custGeom>
            <a:avLst/>
            <a:gdLst/>
            <a:ahLst/>
            <a:cxnLst/>
            <a:rect l="l" t="t" r="r" b="b"/>
            <a:pathLst>
              <a:path w="553324" h="231019">
                <a:moveTo>
                  <a:pt x="6381" y="913"/>
                </a:moveTo>
                <a:lnTo>
                  <a:pt x="2734" y="2739"/>
                </a:lnTo>
                <a:lnTo>
                  <a:pt x="911" y="6390"/>
                </a:lnTo>
                <a:lnTo>
                  <a:pt x="0" y="10043"/>
                </a:lnTo>
                <a:lnTo>
                  <a:pt x="911" y="13695"/>
                </a:lnTo>
                <a:lnTo>
                  <a:pt x="2734" y="17349"/>
                </a:lnTo>
                <a:lnTo>
                  <a:pt x="6381" y="19175"/>
                </a:lnTo>
                <a:lnTo>
                  <a:pt x="539650" y="230106"/>
                </a:lnTo>
                <a:lnTo>
                  <a:pt x="543297" y="231019"/>
                </a:lnTo>
                <a:lnTo>
                  <a:pt x="547855" y="229193"/>
                </a:lnTo>
                <a:lnTo>
                  <a:pt x="550590" y="227367"/>
                </a:lnTo>
                <a:lnTo>
                  <a:pt x="552412" y="223714"/>
                </a:lnTo>
                <a:lnTo>
                  <a:pt x="553324" y="220061"/>
                </a:lnTo>
                <a:lnTo>
                  <a:pt x="552412" y="216409"/>
                </a:lnTo>
                <a:lnTo>
                  <a:pt x="550590" y="212757"/>
                </a:lnTo>
                <a:lnTo>
                  <a:pt x="546943" y="210931"/>
                </a:lnTo>
                <a:lnTo>
                  <a:pt x="13674" y="913"/>
                </a:lnTo>
                <a:lnTo>
                  <a:pt x="10028" y="0"/>
                </a:lnTo>
                <a:lnTo>
                  <a:pt x="6381" y="91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1483" y="3405877"/>
            <a:ext cx="553324" cy="231019"/>
          </a:xfrm>
          <a:custGeom>
            <a:avLst/>
            <a:gdLst/>
            <a:ahLst/>
            <a:cxnLst/>
            <a:rect l="l" t="t" r="r" b="b"/>
            <a:pathLst>
              <a:path w="553324" h="231019">
                <a:moveTo>
                  <a:pt x="6381" y="19175"/>
                </a:moveTo>
                <a:lnTo>
                  <a:pt x="539650" y="230106"/>
                </a:lnTo>
                <a:lnTo>
                  <a:pt x="543296" y="231019"/>
                </a:lnTo>
                <a:lnTo>
                  <a:pt x="547854" y="229193"/>
                </a:lnTo>
                <a:lnTo>
                  <a:pt x="550589" y="227367"/>
                </a:lnTo>
                <a:lnTo>
                  <a:pt x="552412" y="223714"/>
                </a:lnTo>
                <a:lnTo>
                  <a:pt x="553324" y="220062"/>
                </a:lnTo>
                <a:lnTo>
                  <a:pt x="552412" y="216410"/>
                </a:lnTo>
                <a:lnTo>
                  <a:pt x="550589" y="212757"/>
                </a:lnTo>
                <a:lnTo>
                  <a:pt x="546943" y="210931"/>
                </a:lnTo>
                <a:lnTo>
                  <a:pt x="13673" y="913"/>
                </a:lnTo>
                <a:lnTo>
                  <a:pt x="10027" y="0"/>
                </a:lnTo>
                <a:lnTo>
                  <a:pt x="6381" y="913"/>
                </a:lnTo>
                <a:lnTo>
                  <a:pt x="2734" y="2739"/>
                </a:lnTo>
                <a:lnTo>
                  <a:pt x="911" y="6391"/>
                </a:lnTo>
                <a:lnTo>
                  <a:pt x="0" y="10044"/>
                </a:lnTo>
                <a:lnTo>
                  <a:pt x="911" y="13696"/>
                </a:lnTo>
                <a:lnTo>
                  <a:pt x="2734" y="17349"/>
                </a:lnTo>
                <a:lnTo>
                  <a:pt x="6381" y="19175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35114" y="3456099"/>
            <a:ext cx="536916" cy="239238"/>
          </a:xfrm>
          <a:custGeom>
            <a:avLst/>
            <a:gdLst/>
            <a:ahLst/>
            <a:cxnLst/>
            <a:rect l="l" t="t" r="r" b="b"/>
            <a:pathLst>
              <a:path w="536916" h="239238">
                <a:moveTo>
                  <a:pt x="6381" y="913"/>
                </a:moveTo>
                <a:lnTo>
                  <a:pt x="2734" y="2739"/>
                </a:lnTo>
                <a:lnTo>
                  <a:pt x="911" y="6391"/>
                </a:lnTo>
                <a:lnTo>
                  <a:pt x="0" y="10045"/>
                </a:lnTo>
                <a:lnTo>
                  <a:pt x="911" y="13696"/>
                </a:lnTo>
                <a:lnTo>
                  <a:pt x="2734" y="17349"/>
                </a:lnTo>
                <a:lnTo>
                  <a:pt x="6381" y="19175"/>
                </a:lnTo>
                <a:lnTo>
                  <a:pt x="522330" y="238325"/>
                </a:lnTo>
                <a:lnTo>
                  <a:pt x="525976" y="239238"/>
                </a:lnTo>
                <a:lnTo>
                  <a:pt x="530535" y="238325"/>
                </a:lnTo>
                <a:lnTo>
                  <a:pt x="533270" y="236499"/>
                </a:lnTo>
                <a:lnTo>
                  <a:pt x="536005" y="232845"/>
                </a:lnTo>
                <a:lnTo>
                  <a:pt x="536916" y="229193"/>
                </a:lnTo>
                <a:lnTo>
                  <a:pt x="536005" y="224628"/>
                </a:lnTo>
                <a:lnTo>
                  <a:pt x="534181" y="221888"/>
                </a:lnTo>
                <a:lnTo>
                  <a:pt x="530535" y="220063"/>
                </a:lnTo>
                <a:lnTo>
                  <a:pt x="13674" y="913"/>
                </a:lnTo>
                <a:lnTo>
                  <a:pt x="10028" y="0"/>
                </a:lnTo>
                <a:lnTo>
                  <a:pt x="6381" y="91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35100" y="3456099"/>
            <a:ext cx="536915" cy="239238"/>
          </a:xfrm>
          <a:custGeom>
            <a:avLst/>
            <a:gdLst/>
            <a:ahLst/>
            <a:cxnLst/>
            <a:rect l="l" t="t" r="r" b="b"/>
            <a:pathLst>
              <a:path w="536915" h="239238">
                <a:moveTo>
                  <a:pt x="6381" y="19175"/>
                </a:moveTo>
                <a:lnTo>
                  <a:pt x="522330" y="238324"/>
                </a:lnTo>
                <a:lnTo>
                  <a:pt x="525976" y="239238"/>
                </a:lnTo>
                <a:lnTo>
                  <a:pt x="530534" y="238324"/>
                </a:lnTo>
                <a:lnTo>
                  <a:pt x="533269" y="236498"/>
                </a:lnTo>
                <a:lnTo>
                  <a:pt x="536004" y="232846"/>
                </a:lnTo>
                <a:lnTo>
                  <a:pt x="536915" y="229193"/>
                </a:lnTo>
                <a:lnTo>
                  <a:pt x="536004" y="224628"/>
                </a:lnTo>
                <a:lnTo>
                  <a:pt x="534181" y="221888"/>
                </a:lnTo>
                <a:lnTo>
                  <a:pt x="530534" y="220062"/>
                </a:lnTo>
                <a:lnTo>
                  <a:pt x="13673" y="913"/>
                </a:lnTo>
                <a:lnTo>
                  <a:pt x="10027" y="0"/>
                </a:lnTo>
                <a:lnTo>
                  <a:pt x="6381" y="913"/>
                </a:lnTo>
                <a:lnTo>
                  <a:pt x="2734" y="2739"/>
                </a:lnTo>
                <a:lnTo>
                  <a:pt x="911" y="6391"/>
                </a:lnTo>
                <a:lnTo>
                  <a:pt x="0" y="10044"/>
                </a:lnTo>
                <a:lnTo>
                  <a:pt x="911" y="13696"/>
                </a:lnTo>
                <a:lnTo>
                  <a:pt x="2734" y="17349"/>
                </a:lnTo>
                <a:lnTo>
                  <a:pt x="6381" y="19175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15059" y="3496277"/>
            <a:ext cx="533270" cy="245629"/>
          </a:xfrm>
          <a:custGeom>
            <a:avLst/>
            <a:gdLst/>
            <a:ahLst/>
            <a:cxnLst/>
            <a:rect l="l" t="t" r="r" b="b"/>
            <a:pathLst>
              <a:path w="533270" h="245629">
                <a:moveTo>
                  <a:pt x="6381" y="0"/>
                </a:moveTo>
                <a:lnTo>
                  <a:pt x="2735" y="2739"/>
                </a:lnTo>
                <a:lnTo>
                  <a:pt x="912" y="5478"/>
                </a:lnTo>
                <a:lnTo>
                  <a:pt x="0" y="9130"/>
                </a:lnTo>
                <a:lnTo>
                  <a:pt x="912" y="13695"/>
                </a:lnTo>
                <a:lnTo>
                  <a:pt x="2735" y="16434"/>
                </a:lnTo>
                <a:lnTo>
                  <a:pt x="5470" y="19175"/>
                </a:lnTo>
                <a:lnTo>
                  <a:pt x="519595" y="244716"/>
                </a:lnTo>
                <a:lnTo>
                  <a:pt x="523243" y="245629"/>
                </a:lnTo>
                <a:lnTo>
                  <a:pt x="526889" y="244716"/>
                </a:lnTo>
                <a:lnTo>
                  <a:pt x="530535" y="242890"/>
                </a:lnTo>
                <a:lnTo>
                  <a:pt x="532358" y="240150"/>
                </a:lnTo>
                <a:lnTo>
                  <a:pt x="533270" y="236497"/>
                </a:lnTo>
                <a:lnTo>
                  <a:pt x="532358" y="231932"/>
                </a:lnTo>
                <a:lnTo>
                  <a:pt x="530535" y="229193"/>
                </a:lnTo>
                <a:lnTo>
                  <a:pt x="526889" y="226454"/>
                </a:lnTo>
                <a:lnTo>
                  <a:pt x="13674" y="913"/>
                </a:lnTo>
                <a:lnTo>
                  <a:pt x="10028" y="0"/>
                </a:lnTo>
                <a:lnTo>
                  <a:pt x="6381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15044" y="3496276"/>
            <a:ext cx="533269" cy="245629"/>
          </a:xfrm>
          <a:custGeom>
            <a:avLst/>
            <a:gdLst/>
            <a:ahLst/>
            <a:cxnLst/>
            <a:rect l="l" t="t" r="r" b="b"/>
            <a:pathLst>
              <a:path w="533269" h="245629">
                <a:moveTo>
                  <a:pt x="5469" y="19175"/>
                </a:moveTo>
                <a:lnTo>
                  <a:pt x="519595" y="244716"/>
                </a:lnTo>
                <a:lnTo>
                  <a:pt x="523242" y="245629"/>
                </a:lnTo>
                <a:lnTo>
                  <a:pt x="526888" y="244716"/>
                </a:lnTo>
                <a:lnTo>
                  <a:pt x="530534" y="242890"/>
                </a:lnTo>
                <a:lnTo>
                  <a:pt x="532357" y="240151"/>
                </a:lnTo>
                <a:lnTo>
                  <a:pt x="533269" y="236498"/>
                </a:lnTo>
                <a:lnTo>
                  <a:pt x="532357" y="231933"/>
                </a:lnTo>
                <a:lnTo>
                  <a:pt x="530534" y="229193"/>
                </a:lnTo>
                <a:lnTo>
                  <a:pt x="526888" y="226454"/>
                </a:lnTo>
                <a:lnTo>
                  <a:pt x="13673" y="913"/>
                </a:lnTo>
                <a:lnTo>
                  <a:pt x="10027" y="0"/>
                </a:lnTo>
                <a:lnTo>
                  <a:pt x="6381" y="0"/>
                </a:lnTo>
                <a:lnTo>
                  <a:pt x="2734" y="2739"/>
                </a:lnTo>
                <a:lnTo>
                  <a:pt x="911" y="5478"/>
                </a:lnTo>
                <a:lnTo>
                  <a:pt x="0" y="9131"/>
                </a:lnTo>
                <a:lnTo>
                  <a:pt x="911" y="13696"/>
                </a:lnTo>
                <a:lnTo>
                  <a:pt x="2734" y="16436"/>
                </a:lnTo>
                <a:lnTo>
                  <a:pt x="5469" y="19175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05032" y="3536453"/>
            <a:ext cx="533270" cy="262066"/>
          </a:xfrm>
          <a:custGeom>
            <a:avLst/>
            <a:gdLst/>
            <a:ahLst/>
            <a:cxnLst/>
            <a:rect l="l" t="t" r="r" b="b"/>
            <a:pathLst>
              <a:path w="533270" h="262066">
                <a:moveTo>
                  <a:pt x="6381" y="0"/>
                </a:moveTo>
                <a:lnTo>
                  <a:pt x="3646" y="1826"/>
                </a:lnTo>
                <a:lnTo>
                  <a:pt x="911" y="5479"/>
                </a:lnTo>
                <a:lnTo>
                  <a:pt x="0" y="9132"/>
                </a:lnTo>
                <a:lnTo>
                  <a:pt x="911" y="12783"/>
                </a:lnTo>
                <a:lnTo>
                  <a:pt x="2734" y="16436"/>
                </a:lnTo>
                <a:lnTo>
                  <a:pt x="5469" y="19175"/>
                </a:lnTo>
                <a:lnTo>
                  <a:pt x="518685" y="261153"/>
                </a:lnTo>
                <a:lnTo>
                  <a:pt x="522330" y="262066"/>
                </a:lnTo>
                <a:lnTo>
                  <a:pt x="526888" y="262066"/>
                </a:lnTo>
                <a:lnTo>
                  <a:pt x="529624" y="260239"/>
                </a:lnTo>
                <a:lnTo>
                  <a:pt x="532358" y="256587"/>
                </a:lnTo>
                <a:lnTo>
                  <a:pt x="533270" y="252935"/>
                </a:lnTo>
                <a:lnTo>
                  <a:pt x="533270" y="249283"/>
                </a:lnTo>
                <a:lnTo>
                  <a:pt x="530535" y="245629"/>
                </a:lnTo>
                <a:lnTo>
                  <a:pt x="527800" y="243803"/>
                </a:lnTo>
                <a:lnTo>
                  <a:pt x="14586" y="913"/>
                </a:lnTo>
                <a:lnTo>
                  <a:pt x="10939" y="0"/>
                </a:lnTo>
                <a:lnTo>
                  <a:pt x="6381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05015" y="3536454"/>
            <a:ext cx="533269" cy="262066"/>
          </a:xfrm>
          <a:custGeom>
            <a:avLst/>
            <a:gdLst/>
            <a:ahLst/>
            <a:cxnLst/>
            <a:rect l="l" t="t" r="r" b="b"/>
            <a:pathLst>
              <a:path w="533269" h="262066">
                <a:moveTo>
                  <a:pt x="5469" y="19175"/>
                </a:moveTo>
                <a:lnTo>
                  <a:pt x="518684" y="261153"/>
                </a:lnTo>
                <a:lnTo>
                  <a:pt x="522330" y="262066"/>
                </a:lnTo>
                <a:lnTo>
                  <a:pt x="526888" y="262066"/>
                </a:lnTo>
                <a:lnTo>
                  <a:pt x="529623" y="260239"/>
                </a:lnTo>
                <a:lnTo>
                  <a:pt x="532357" y="256587"/>
                </a:lnTo>
                <a:lnTo>
                  <a:pt x="533269" y="252934"/>
                </a:lnTo>
                <a:lnTo>
                  <a:pt x="533269" y="249282"/>
                </a:lnTo>
                <a:lnTo>
                  <a:pt x="530534" y="245629"/>
                </a:lnTo>
                <a:lnTo>
                  <a:pt x="527800" y="243803"/>
                </a:lnTo>
                <a:lnTo>
                  <a:pt x="14585" y="913"/>
                </a:lnTo>
                <a:lnTo>
                  <a:pt x="10938" y="0"/>
                </a:lnTo>
                <a:lnTo>
                  <a:pt x="6381" y="0"/>
                </a:lnTo>
                <a:lnTo>
                  <a:pt x="3646" y="1826"/>
                </a:lnTo>
                <a:lnTo>
                  <a:pt x="911" y="5478"/>
                </a:lnTo>
                <a:lnTo>
                  <a:pt x="0" y="9131"/>
                </a:lnTo>
                <a:lnTo>
                  <a:pt x="911" y="12783"/>
                </a:lnTo>
                <a:lnTo>
                  <a:pt x="2734" y="16436"/>
                </a:lnTo>
                <a:lnTo>
                  <a:pt x="5469" y="19175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78391" y="2514670"/>
            <a:ext cx="92981" cy="126924"/>
          </a:xfrm>
          <a:custGeom>
            <a:avLst/>
            <a:gdLst/>
            <a:ahLst/>
            <a:cxnLst/>
            <a:rect l="l" t="t" r="r" b="b"/>
            <a:pathLst>
              <a:path w="92981" h="126924">
                <a:moveTo>
                  <a:pt x="0" y="126924"/>
                </a:moveTo>
                <a:lnTo>
                  <a:pt x="92981" y="30133"/>
                </a:lnTo>
                <a:lnTo>
                  <a:pt x="36462" y="0"/>
                </a:lnTo>
                <a:lnTo>
                  <a:pt x="0" y="1269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41834" y="2634289"/>
            <a:ext cx="106654" cy="120532"/>
          </a:xfrm>
          <a:custGeom>
            <a:avLst/>
            <a:gdLst/>
            <a:ahLst/>
            <a:cxnLst/>
            <a:rect l="l" t="t" r="r" b="b"/>
            <a:pathLst>
              <a:path w="106654" h="120532">
                <a:moveTo>
                  <a:pt x="0" y="120532"/>
                </a:moveTo>
                <a:lnTo>
                  <a:pt x="106654" y="47482"/>
                </a:lnTo>
                <a:lnTo>
                  <a:pt x="56518" y="0"/>
                </a:lnTo>
                <a:lnTo>
                  <a:pt x="0" y="1205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41834" y="2634289"/>
            <a:ext cx="106653" cy="120532"/>
          </a:xfrm>
          <a:custGeom>
            <a:avLst/>
            <a:gdLst/>
            <a:ahLst/>
            <a:cxnLst/>
            <a:rect l="l" t="t" r="r" b="b"/>
            <a:pathLst>
              <a:path w="106653" h="120532">
                <a:moveTo>
                  <a:pt x="56517" y="0"/>
                </a:moveTo>
                <a:lnTo>
                  <a:pt x="0" y="120532"/>
                </a:lnTo>
                <a:lnTo>
                  <a:pt x="106653" y="47482"/>
                </a:lnTo>
                <a:lnTo>
                  <a:pt x="56517" y="0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91330" y="2821479"/>
            <a:ext cx="152233" cy="80354"/>
          </a:xfrm>
          <a:custGeom>
            <a:avLst/>
            <a:gdLst/>
            <a:ahLst/>
            <a:cxnLst/>
            <a:rect l="l" t="t" r="r" b="b"/>
            <a:pathLst>
              <a:path w="152233" h="80354">
                <a:moveTo>
                  <a:pt x="0" y="80354"/>
                </a:moveTo>
                <a:lnTo>
                  <a:pt x="152233" y="60266"/>
                </a:lnTo>
                <a:lnTo>
                  <a:pt x="129443" y="0"/>
                </a:lnTo>
                <a:lnTo>
                  <a:pt x="0" y="803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54866" y="3081720"/>
            <a:ext cx="169553" cy="50221"/>
          </a:xfrm>
          <a:custGeom>
            <a:avLst/>
            <a:gdLst/>
            <a:ahLst/>
            <a:cxnLst/>
            <a:rect l="l" t="t" r="r" b="b"/>
            <a:pathLst>
              <a:path w="169553" h="50221">
                <a:moveTo>
                  <a:pt x="0" y="13696"/>
                </a:moveTo>
                <a:lnTo>
                  <a:pt x="146763" y="50221"/>
                </a:lnTo>
                <a:lnTo>
                  <a:pt x="169553" y="0"/>
                </a:lnTo>
                <a:lnTo>
                  <a:pt x="0" y="13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91967" y="3268910"/>
            <a:ext cx="169551" cy="50221"/>
          </a:xfrm>
          <a:custGeom>
            <a:avLst/>
            <a:gdLst/>
            <a:ahLst/>
            <a:cxnLst/>
            <a:rect l="l" t="t" r="r" b="b"/>
            <a:pathLst>
              <a:path w="169551" h="50221">
                <a:moveTo>
                  <a:pt x="0" y="13696"/>
                </a:moveTo>
                <a:lnTo>
                  <a:pt x="159525" y="50221"/>
                </a:lnTo>
                <a:lnTo>
                  <a:pt x="169551" y="0"/>
                </a:lnTo>
                <a:lnTo>
                  <a:pt x="0" y="136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91965" y="3268909"/>
            <a:ext cx="169552" cy="50221"/>
          </a:xfrm>
          <a:custGeom>
            <a:avLst/>
            <a:gdLst/>
            <a:ahLst/>
            <a:cxnLst/>
            <a:rect l="l" t="t" r="r" b="b"/>
            <a:pathLst>
              <a:path w="169552" h="50221">
                <a:moveTo>
                  <a:pt x="0" y="13696"/>
                </a:moveTo>
                <a:lnTo>
                  <a:pt x="169552" y="0"/>
                </a:lnTo>
                <a:lnTo>
                  <a:pt x="159525" y="50221"/>
                </a:lnTo>
                <a:lnTo>
                  <a:pt x="0" y="13696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38182" y="3526410"/>
            <a:ext cx="133088" cy="59352"/>
          </a:xfrm>
          <a:custGeom>
            <a:avLst/>
            <a:gdLst/>
            <a:ahLst/>
            <a:cxnLst/>
            <a:rect l="l" t="t" r="r" b="b"/>
            <a:pathLst>
              <a:path w="133088" h="59352">
                <a:moveTo>
                  <a:pt x="0" y="6390"/>
                </a:moveTo>
                <a:lnTo>
                  <a:pt x="116680" y="59352"/>
                </a:lnTo>
                <a:lnTo>
                  <a:pt x="133088" y="0"/>
                </a:lnTo>
                <a:lnTo>
                  <a:pt x="0" y="63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38181" y="3526409"/>
            <a:ext cx="133089" cy="59352"/>
          </a:xfrm>
          <a:custGeom>
            <a:avLst/>
            <a:gdLst/>
            <a:ahLst/>
            <a:cxnLst/>
            <a:rect l="l" t="t" r="r" b="b"/>
            <a:pathLst>
              <a:path w="133089" h="59352">
                <a:moveTo>
                  <a:pt x="0" y="6391"/>
                </a:moveTo>
                <a:lnTo>
                  <a:pt x="133089" y="0"/>
                </a:lnTo>
                <a:lnTo>
                  <a:pt x="116681" y="59352"/>
                </a:lnTo>
                <a:lnTo>
                  <a:pt x="0" y="6391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55227" y="3812216"/>
            <a:ext cx="123062" cy="80355"/>
          </a:xfrm>
          <a:custGeom>
            <a:avLst/>
            <a:gdLst/>
            <a:ahLst/>
            <a:cxnLst/>
            <a:rect l="l" t="t" r="r" b="b"/>
            <a:pathLst>
              <a:path w="123062" h="80355">
                <a:moveTo>
                  <a:pt x="96627" y="80355"/>
                </a:moveTo>
                <a:lnTo>
                  <a:pt x="123062" y="26481"/>
                </a:lnTo>
                <a:lnTo>
                  <a:pt x="0" y="0"/>
                </a:lnTo>
                <a:lnTo>
                  <a:pt x="96627" y="803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55227" y="3812217"/>
            <a:ext cx="123062" cy="80354"/>
          </a:xfrm>
          <a:custGeom>
            <a:avLst/>
            <a:gdLst/>
            <a:ahLst/>
            <a:cxnLst/>
            <a:rect l="l" t="t" r="r" b="b"/>
            <a:pathLst>
              <a:path w="123062" h="80354">
                <a:moveTo>
                  <a:pt x="0" y="0"/>
                </a:moveTo>
                <a:lnTo>
                  <a:pt x="123062" y="26480"/>
                </a:lnTo>
                <a:lnTo>
                  <a:pt x="96626" y="80354"/>
                </a:lnTo>
                <a:lnTo>
                  <a:pt x="0" y="0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78471" y="4032279"/>
            <a:ext cx="82953" cy="134228"/>
          </a:xfrm>
          <a:custGeom>
            <a:avLst/>
            <a:gdLst/>
            <a:ahLst/>
            <a:cxnLst/>
            <a:rect l="l" t="t" r="r" b="b"/>
            <a:pathLst>
              <a:path w="82953" h="134228">
                <a:moveTo>
                  <a:pt x="0" y="104095"/>
                </a:moveTo>
                <a:lnTo>
                  <a:pt x="40110" y="134228"/>
                </a:lnTo>
                <a:lnTo>
                  <a:pt x="82953" y="0"/>
                </a:lnTo>
                <a:lnTo>
                  <a:pt x="0" y="104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51488" y="3932749"/>
            <a:ext cx="90245" cy="123271"/>
          </a:xfrm>
          <a:custGeom>
            <a:avLst/>
            <a:gdLst/>
            <a:ahLst/>
            <a:cxnLst/>
            <a:rect l="l" t="t" r="r" b="b"/>
            <a:pathLst>
              <a:path w="90245" h="123271">
                <a:moveTo>
                  <a:pt x="0" y="96791"/>
                </a:moveTo>
                <a:lnTo>
                  <a:pt x="40110" y="123271"/>
                </a:lnTo>
                <a:lnTo>
                  <a:pt x="90245" y="0"/>
                </a:lnTo>
                <a:lnTo>
                  <a:pt x="0" y="967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51489" y="3932749"/>
            <a:ext cx="90245" cy="123271"/>
          </a:xfrm>
          <a:custGeom>
            <a:avLst/>
            <a:gdLst/>
            <a:ahLst/>
            <a:cxnLst/>
            <a:rect l="l" t="t" r="r" b="b"/>
            <a:pathLst>
              <a:path w="90245" h="123271">
                <a:moveTo>
                  <a:pt x="90245" y="0"/>
                </a:moveTo>
                <a:lnTo>
                  <a:pt x="0" y="96790"/>
                </a:lnTo>
                <a:lnTo>
                  <a:pt x="40109" y="123271"/>
                </a:lnTo>
                <a:lnTo>
                  <a:pt x="90245" y="0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08097" y="3846002"/>
            <a:ext cx="76572" cy="113228"/>
          </a:xfrm>
          <a:custGeom>
            <a:avLst/>
            <a:gdLst/>
            <a:ahLst/>
            <a:cxnLst/>
            <a:rect l="l" t="t" r="r" b="b"/>
            <a:pathLst>
              <a:path w="76572" h="113228">
                <a:moveTo>
                  <a:pt x="0" y="76703"/>
                </a:moveTo>
                <a:lnTo>
                  <a:pt x="43756" y="113228"/>
                </a:lnTo>
                <a:lnTo>
                  <a:pt x="76572" y="0"/>
                </a:lnTo>
                <a:lnTo>
                  <a:pt x="0" y="767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2590" y="3402225"/>
            <a:ext cx="122717" cy="53874"/>
          </a:xfrm>
          <a:custGeom>
            <a:avLst/>
            <a:gdLst/>
            <a:ahLst/>
            <a:cxnLst/>
            <a:rect l="l" t="t" r="r" b="b"/>
            <a:pathLst>
              <a:path w="122717" h="53874">
                <a:moveTo>
                  <a:pt x="0" y="27613"/>
                </a:moveTo>
                <a:lnTo>
                  <a:pt x="0" y="40609"/>
                </a:lnTo>
                <a:lnTo>
                  <a:pt x="122717" y="53874"/>
                </a:lnTo>
                <a:lnTo>
                  <a:pt x="8771" y="0"/>
                </a:lnTo>
                <a:lnTo>
                  <a:pt x="0" y="276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37904" y="3089024"/>
            <a:ext cx="134000" cy="49308"/>
          </a:xfrm>
          <a:custGeom>
            <a:avLst/>
            <a:gdLst/>
            <a:ahLst/>
            <a:cxnLst/>
            <a:rect l="l" t="t" r="r" b="b"/>
            <a:pathLst>
              <a:path w="134000" h="49308">
                <a:moveTo>
                  <a:pt x="0" y="42917"/>
                </a:moveTo>
                <a:lnTo>
                  <a:pt x="134000" y="49308"/>
                </a:lnTo>
                <a:lnTo>
                  <a:pt x="17319" y="0"/>
                </a:lnTo>
                <a:lnTo>
                  <a:pt x="0" y="429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37903" y="3089024"/>
            <a:ext cx="134001" cy="49308"/>
          </a:xfrm>
          <a:custGeom>
            <a:avLst/>
            <a:gdLst/>
            <a:ahLst/>
            <a:cxnLst/>
            <a:rect l="l" t="t" r="r" b="b"/>
            <a:pathLst>
              <a:path w="134001" h="49308">
                <a:moveTo>
                  <a:pt x="17319" y="0"/>
                </a:moveTo>
                <a:lnTo>
                  <a:pt x="0" y="42916"/>
                </a:lnTo>
                <a:lnTo>
                  <a:pt x="134001" y="49308"/>
                </a:lnTo>
                <a:lnTo>
                  <a:pt x="17319" y="0"/>
                </a:lnTo>
                <a:close/>
              </a:path>
            </a:pathLst>
          </a:custGeom>
          <a:ln w="9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15386" y="2788606"/>
            <a:ext cx="113034" cy="83095"/>
          </a:xfrm>
          <a:custGeom>
            <a:avLst/>
            <a:gdLst/>
            <a:ahLst/>
            <a:cxnLst/>
            <a:rect l="l" t="t" r="r" b="b"/>
            <a:pathLst>
              <a:path w="113034" h="83095">
                <a:moveTo>
                  <a:pt x="0" y="36524"/>
                </a:moveTo>
                <a:lnTo>
                  <a:pt x="113034" y="83095"/>
                </a:lnTo>
                <a:lnTo>
                  <a:pt x="29171" y="0"/>
                </a:lnTo>
                <a:lnTo>
                  <a:pt x="0" y="36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5045" y="2537498"/>
            <a:ext cx="72925" cy="110487"/>
          </a:xfrm>
          <a:custGeom>
            <a:avLst/>
            <a:gdLst/>
            <a:ahLst/>
            <a:cxnLst/>
            <a:rect l="l" t="t" r="r" b="b"/>
            <a:pathLst>
              <a:path w="72925" h="110487">
                <a:moveTo>
                  <a:pt x="0" y="23741"/>
                </a:moveTo>
                <a:lnTo>
                  <a:pt x="72925" y="110487"/>
                </a:lnTo>
                <a:lnTo>
                  <a:pt x="40110" y="0"/>
                </a:lnTo>
                <a:lnTo>
                  <a:pt x="0" y="237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83657" y="2805956"/>
            <a:ext cx="223335" cy="211844"/>
          </a:xfrm>
          <a:custGeom>
            <a:avLst/>
            <a:gdLst/>
            <a:ahLst/>
            <a:cxnLst/>
            <a:rect l="l" t="t" r="r" b="b"/>
            <a:pathLst>
              <a:path w="223335" h="211844">
                <a:moveTo>
                  <a:pt x="140382" y="0"/>
                </a:moveTo>
                <a:lnTo>
                  <a:pt x="137647" y="913"/>
                </a:lnTo>
                <a:lnTo>
                  <a:pt x="134912" y="1826"/>
                </a:lnTo>
                <a:lnTo>
                  <a:pt x="133090" y="3652"/>
                </a:lnTo>
                <a:lnTo>
                  <a:pt x="131267" y="5478"/>
                </a:lnTo>
                <a:lnTo>
                  <a:pt x="2734" y="191756"/>
                </a:lnTo>
                <a:lnTo>
                  <a:pt x="911" y="196321"/>
                </a:lnTo>
                <a:lnTo>
                  <a:pt x="0" y="200886"/>
                </a:lnTo>
                <a:lnTo>
                  <a:pt x="1823" y="206365"/>
                </a:lnTo>
                <a:lnTo>
                  <a:pt x="5470" y="210019"/>
                </a:lnTo>
                <a:lnTo>
                  <a:pt x="10938" y="211844"/>
                </a:lnTo>
                <a:lnTo>
                  <a:pt x="15496" y="211844"/>
                </a:lnTo>
                <a:lnTo>
                  <a:pt x="20054" y="210019"/>
                </a:lnTo>
                <a:lnTo>
                  <a:pt x="23701" y="206365"/>
                </a:lnTo>
                <a:lnTo>
                  <a:pt x="144939" y="31959"/>
                </a:lnTo>
                <a:lnTo>
                  <a:pt x="202369" y="75789"/>
                </a:lnTo>
                <a:lnTo>
                  <a:pt x="206926" y="78528"/>
                </a:lnTo>
                <a:lnTo>
                  <a:pt x="211484" y="78528"/>
                </a:lnTo>
                <a:lnTo>
                  <a:pt x="216954" y="76702"/>
                </a:lnTo>
                <a:lnTo>
                  <a:pt x="220601" y="73049"/>
                </a:lnTo>
                <a:lnTo>
                  <a:pt x="223335" y="68484"/>
                </a:lnTo>
                <a:lnTo>
                  <a:pt x="223335" y="63919"/>
                </a:lnTo>
                <a:lnTo>
                  <a:pt x="221512" y="58439"/>
                </a:lnTo>
                <a:lnTo>
                  <a:pt x="217865" y="54787"/>
                </a:lnTo>
                <a:lnTo>
                  <a:pt x="150410" y="2739"/>
                </a:lnTo>
                <a:lnTo>
                  <a:pt x="145851" y="913"/>
                </a:lnTo>
                <a:lnTo>
                  <a:pt x="143116" y="0"/>
                </a:lnTo>
                <a:lnTo>
                  <a:pt x="1403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50201" y="2896356"/>
            <a:ext cx="70191" cy="60266"/>
          </a:xfrm>
          <a:custGeom>
            <a:avLst/>
            <a:gdLst/>
            <a:ahLst/>
            <a:cxnLst/>
            <a:rect l="l" t="t" r="r" b="b"/>
            <a:pathLst>
              <a:path w="70191" h="60266">
                <a:moveTo>
                  <a:pt x="11850" y="0"/>
                </a:moveTo>
                <a:lnTo>
                  <a:pt x="6381" y="913"/>
                </a:lnTo>
                <a:lnTo>
                  <a:pt x="2733" y="4565"/>
                </a:lnTo>
                <a:lnTo>
                  <a:pt x="0" y="9130"/>
                </a:lnTo>
                <a:lnTo>
                  <a:pt x="0" y="14609"/>
                </a:lnTo>
                <a:lnTo>
                  <a:pt x="1822" y="19175"/>
                </a:lnTo>
                <a:lnTo>
                  <a:pt x="5468" y="22828"/>
                </a:lnTo>
                <a:lnTo>
                  <a:pt x="49224" y="57526"/>
                </a:lnTo>
                <a:lnTo>
                  <a:pt x="54694" y="60266"/>
                </a:lnTo>
                <a:lnTo>
                  <a:pt x="59251" y="60266"/>
                </a:lnTo>
                <a:lnTo>
                  <a:pt x="63810" y="59352"/>
                </a:lnTo>
                <a:lnTo>
                  <a:pt x="67456" y="55700"/>
                </a:lnTo>
                <a:lnTo>
                  <a:pt x="70191" y="50220"/>
                </a:lnTo>
                <a:lnTo>
                  <a:pt x="70191" y="45655"/>
                </a:lnTo>
                <a:lnTo>
                  <a:pt x="69279" y="40177"/>
                </a:lnTo>
                <a:lnTo>
                  <a:pt x="65633" y="36524"/>
                </a:lnTo>
                <a:lnTo>
                  <a:pt x="20965" y="2739"/>
                </a:lnTo>
                <a:lnTo>
                  <a:pt x="16408" y="0"/>
                </a:lnTo>
                <a:lnTo>
                  <a:pt x="11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91560" y="2438571"/>
            <a:ext cx="57117" cy="132713"/>
          </a:xfrm>
          <a:custGeom>
            <a:avLst/>
            <a:gdLst/>
            <a:ahLst/>
            <a:cxnLst/>
            <a:rect l="l" t="t" r="r" b="b"/>
            <a:pathLst>
              <a:path w="57117" h="132713">
                <a:moveTo>
                  <a:pt x="0" y="0"/>
                </a:moveTo>
                <a:lnTo>
                  <a:pt x="9714" y="132713"/>
                </a:lnTo>
                <a:lnTo>
                  <a:pt x="57117" y="2135"/>
                </a:lnTo>
                <a:lnTo>
                  <a:pt x="3792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1252" y="4092545"/>
            <a:ext cx="53782" cy="106835"/>
          </a:xfrm>
          <a:custGeom>
            <a:avLst/>
            <a:gdLst/>
            <a:ahLst/>
            <a:cxnLst/>
            <a:rect l="l" t="t" r="r" b="b"/>
            <a:pathLst>
              <a:path w="53782" h="106835">
                <a:moveTo>
                  <a:pt x="10026" y="106835"/>
                </a:moveTo>
                <a:lnTo>
                  <a:pt x="53782" y="90399"/>
                </a:lnTo>
                <a:lnTo>
                  <a:pt x="0" y="0"/>
                </a:lnTo>
                <a:lnTo>
                  <a:pt x="10026" y="1068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85643" y="517672"/>
            <a:ext cx="92981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-4" dirty="0" smtClean="0">
                <a:latin typeface="Times New Roman"/>
                <a:cs typeface="Times New Roman"/>
              </a:rPr>
              <a:t>E</a:t>
            </a:r>
            <a:r>
              <a:rPr sz="2800" b="1" spc="0" dirty="0" smtClean="0">
                <a:latin typeface="Times New Roman"/>
                <a:cs typeface="Times New Roman"/>
              </a:rPr>
              <a:t>xact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9237" y="517672"/>
            <a:ext cx="230260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-4" dirty="0" smtClean="0">
                <a:latin typeface="Times New Roman"/>
                <a:cs typeface="Times New Roman"/>
              </a:rPr>
              <a:t>R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r>
              <a:rPr sz="2800" b="1" spc="4" dirty="0" smtClean="0">
                <a:latin typeface="Times New Roman"/>
                <a:cs typeface="Times New Roman"/>
              </a:rPr>
              <a:t>quir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r>
              <a:rPr sz="2800" b="1" spc="-4" dirty="0" smtClean="0">
                <a:latin typeface="Times New Roman"/>
                <a:cs typeface="Times New Roman"/>
              </a:rPr>
              <a:t>m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r>
              <a:rPr sz="2800" b="1" spc="4" dirty="0" smtClean="0">
                <a:latin typeface="Times New Roman"/>
                <a:cs typeface="Times New Roman"/>
              </a:rPr>
              <a:t>nt</a:t>
            </a:r>
            <a:r>
              <a:rPr sz="2800" b="1" spc="0" dirty="0" smtClean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69540" y="5096069"/>
            <a:ext cx="3874795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sz="1800" b="1" spc="4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1800" b="1" spc="-19" dirty="0" smtClean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oma</a:t>
            </a:r>
            <a:r>
              <a:rPr sz="1800" b="1" spc="-19" dirty="0" smtClean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ed</a:t>
            </a:r>
            <a:r>
              <a:rPr sz="1800" b="1" spc="-114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 smtClean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b="1" spc="-6" dirty="0" smtClean="0">
                <a:solidFill>
                  <a:srgbClr val="001F5F"/>
                </a:solidFill>
                <a:latin typeface="Times New Roman"/>
                <a:cs typeface="Times New Roman"/>
              </a:rPr>
              <a:t>st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1800" b="1" spc="-211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b="1" spc="-33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b="1" spc="-9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b="1" spc="4" dirty="0" smtClean="0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b="1" spc="-4" dirty="0" smtClean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800" b="1" spc="-129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1800" b="1" spc="-93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not</a:t>
            </a:r>
            <a:r>
              <a:rPr sz="1800" b="1" spc="-129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800" b="1" spc="-9" dirty="0" smtClean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en</a:t>
            </a:r>
            <a:endParaRPr sz="1800">
              <a:latin typeface="Times New Roman"/>
              <a:cs typeface="Times New Roman"/>
            </a:endParaRPr>
          </a:p>
          <a:p>
            <a:pPr marL="12700" marR="34290">
              <a:lnSpc>
                <a:spcPct val="95825"/>
              </a:lnSpc>
            </a:pPr>
            <a:r>
              <a:rPr sz="1800" b="1" spc="-18" dirty="0" smtClean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1800" b="1" spc="-80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800" b="1" spc="-4" dirty="0" smtClean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1800" b="1" spc="-19" dirty="0" smtClean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er</a:t>
            </a:r>
            <a:r>
              <a:rPr sz="1800" b="1" spc="4" dirty="0" smtClean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1800" b="1" spc="-34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1800" b="1" spc="-4" dirty="0" smtClean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1800" b="1" spc="-4" dirty="0" smtClean="0">
                <a:solidFill>
                  <a:srgbClr val="001F5F"/>
                </a:solidFill>
                <a:latin typeface="Times New Roman"/>
                <a:cs typeface="Times New Roman"/>
              </a:rPr>
              <a:t>ti</a:t>
            </a:r>
            <a:r>
              <a:rPr sz="18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57200" y="2720340"/>
            <a:ext cx="8229600" cy="1798320"/>
          </a:xfrm>
          <a:custGeom>
            <a:avLst/>
            <a:gdLst/>
            <a:ahLst/>
            <a:cxnLst/>
            <a:rect l="l" t="t" r="r" b="b"/>
            <a:pathLst>
              <a:path w="8229600" h="1798320">
                <a:moveTo>
                  <a:pt x="7330440" y="449579"/>
                </a:moveTo>
                <a:lnTo>
                  <a:pt x="0" y="449579"/>
                </a:lnTo>
                <a:lnTo>
                  <a:pt x="449580" y="899159"/>
                </a:lnTo>
                <a:lnTo>
                  <a:pt x="0" y="1348739"/>
                </a:lnTo>
                <a:lnTo>
                  <a:pt x="7330440" y="1348739"/>
                </a:lnTo>
                <a:lnTo>
                  <a:pt x="7330440" y="1798319"/>
                </a:lnTo>
                <a:lnTo>
                  <a:pt x="8229600" y="899159"/>
                </a:lnTo>
                <a:lnTo>
                  <a:pt x="7330440" y="0"/>
                </a:lnTo>
                <a:lnTo>
                  <a:pt x="7330440" y="4495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7588" y="3394710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79" h="449580">
                <a:moveTo>
                  <a:pt x="0" y="224789"/>
                </a:moveTo>
                <a:lnTo>
                  <a:pt x="745" y="243225"/>
                </a:lnTo>
                <a:lnTo>
                  <a:pt x="2942" y="261250"/>
                </a:lnTo>
                <a:lnTo>
                  <a:pt x="6533" y="278807"/>
                </a:lnTo>
                <a:lnTo>
                  <a:pt x="11460" y="295838"/>
                </a:lnTo>
                <a:lnTo>
                  <a:pt x="17665" y="312286"/>
                </a:lnTo>
                <a:lnTo>
                  <a:pt x="25091" y="328091"/>
                </a:lnTo>
                <a:lnTo>
                  <a:pt x="33680" y="343197"/>
                </a:lnTo>
                <a:lnTo>
                  <a:pt x="43373" y="357545"/>
                </a:lnTo>
                <a:lnTo>
                  <a:pt x="54112" y="371078"/>
                </a:lnTo>
                <a:lnTo>
                  <a:pt x="65841" y="383738"/>
                </a:lnTo>
                <a:lnTo>
                  <a:pt x="78501" y="395467"/>
                </a:lnTo>
                <a:lnTo>
                  <a:pt x="92034" y="406206"/>
                </a:lnTo>
                <a:lnTo>
                  <a:pt x="106382" y="415899"/>
                </a:lnTo>
                <a:lnTo>
                  <a:pt x="121488" y="424488"/>
                </a:lnTo>
                <a:lnTo>
                  <a:pt x="137293" y="431914"/>
                </a:lnTo>
                <a:lnTo>
                  <a:pt x="153741" y="438119"/>
                </a:lnTo>
                <a:lnTo>
                  <a:pt x="170772" y="443046"/>
                </a:lnTo>
                <a:lnTo>
                  <a:pt x="188329" y="446637"/>
                </a:lnTo>
                <a:lnTo>
                  <a:pt x="206354" y="448834"/>
                </a:lnTo>
                <a:lnTo>
                  <a:pt x="224790" y="449579"/>
                </a:lnTo>
                <a:lnTo>
                  <a:pt x="243225" y="448834"/>
                </a:lnTo>
                <a:lnTo>
                  <a:pt x="261250" y="446637"/>
                </a:lnTo>
                <a:lnTo>
                  <a:pt x="278807" y="443046"/>
                </a:lnTo>
                <a:lnTo>
                  <a:pt x="295838" y="438119"/>
                </a:lnTo>
                <a:lnTo>
                  <a:pt x="312286" y="431914"/>
                </a:lnTo>
                <a:lnTo>
                  <a:pt x="328091" y="424488"/>
                </a:lnTo>
                <a:lnTo>
                  <a:pt x="343197" y="415899"/>
                </a:lnTo>
                <a:lnTo>
                  <a:pt x="357545" y="406206"/>
                </a:lnTo>
                <a:lnTo>
                  <a:pt x="371078" y="395467"/>
                </a:lnTo>
                <a:lnTo>
                  <a:pt x="383738" y="383738"/>
                </a:lnTo>
                <a:lnTo>
                  <a:pt x="395467" y="371078"/>
                </a:lnTo>
                <a:lnTo>
                  <a:pt x="406206" y="357545"/>
                </a:lnTo>
                <a:lnTo>
                  <a:pt x="415899" y="343197"/>
                </a:lnTo>
                <a:lnTo>
                  <a:pt x="424488" y="328091"/>
                </a:lnTo>
                <a:lnTo>
                  <a:pt x="431914" y="312286"/>
                </a:lnTo>
                <a:lnTo>
                  <a:pt x="438119" y="295838"/>
                </a:lnTo>
                <a:lnTo>
                  <a:pt x="443046" y="278807"/>
                </a:lnTo>
                <a:lnTo>
                  <a:pt x="446637" y="261250"/>
                </a:lnTo>
                <a:lnTo>
                  <a:pt x="448834" y="243225"/>
                </a:lnTo>
                <a:lnTo>
                  <a:pt x="449580" y="224789"/>
                </a:lnTo>
                <a:lnTo>
                  <a:pt x="448834" y="206354"/>
                </a:lnTo>
                <a:lnTo>
                  <a:pt x="446637" y="188329"/>
                </a:lnTo>
                <a:lnTo>
                  <a:pt x="443046" y="170772"/>
                </a:lnTo>
                <a:lnTo>
                  <a:pt x="438119" y="153741"/>
                </a:lnTo>
                <a:lnTo>
                  <a:pt x="431914" y="137293"/>
                </a:lnTo>
                <a:lnTo>
                  <a:pt x="424488" y="121488"/>
                </a:lnTo>
                <a:lnTo>
                  <a:pt x="415899" y="106382"/>
                </a:lnTo>
                <a:lnTo>
                  <a:pt x="406206" y="92034"/>
                </a:lnTo>
                <a:lnTo>
                  <a:pt x="395467" y="78501"/>
                </a:lnTo>
                <a:lnTo>
                  <a:pt x="383738" y="65841"/>
                </a:lnTo>
                <a:lnTo>
                  <a:pt x="371078" y="54112"/>
                </a:lnTo>
                <a:lnTo>
                  <a:pt x="357545" y="43373"/>
                </a:lnTo>
                <a:lnTo>
                  <a:pt x="343197" y="33680"/>
                </a:lnTo>
                <a:lnTo>
                  <a:pt x="328091" y="25091"/>
                </a:lnTo>
                <a:lnTo>
                  <a:pt x="312286" y="17665"/>
                </a:lnTo>
                <a:lnTo>
                  <a:pt x="295838" y="11460"/>
                </a:lnTo>
                <a:lnTo>
                  <a:pt x="278807" y="6533"/>
                </a:lnTo>
                <a:lnTo>
                  <a:pt x="261250" y="2942"/>
                </a:lnTo>
                <a:lnTo>
                  <a:pt x="243225" y="745"/>
                </a:lnTo>
                <a:lnTo>
                  <a:pt x="224790" y="0"/>
                </a:lnTo>
                <a:lnTo>
                  <a:pt x="206354" y="745"/>
                </a:lnTo>
                <a:lnTo>
                  <a:pt x="188329" y="2942"/>
                </a:lnTo>
                <a:lnTo>
                  <a:pt x="170772" y="6533"/>
                </a:lnTo>
                <a:lnTo>
                  <a:pt x="153741" y="11460"/>
                </a:lnTo>
                <a:lnTo>
                  <a:pt x="137293" y="17665"/>
                </a:lnTo>
                <a:lnTo>
                  <a:pt x="121488" y="25091"/>
                </a:lnTo>
                <a:lnTo>
                  <a:pt x="106382" y="33680"/>
                </a:lnTo>
                <a:lnTo>
                  <a:pt x="92034" y="43373"/>
                </a:lnTo>
                <a:lnTo>
                  <a:pt x="78501" y="54112"/>
                </a:lnTo>
                <a:lnTo>
                  <a:pt x="65841" y="65841"/>
                </a:lnTo>
                <a:lnTo>
                  <a:pt x="54112" y="78501"/>
                </a:lnTo>
                <a:lnTo>
                  <a:pt x="43373" y="92034"/>
                </a:lnTo>
                <a:lnTo>
                  <a:pt x="33680" y="106382"/>
                </a:lnTo>
                <a:lnTo>
                  <a:pt x="25091" y="121488"/>
                </a:lnTo>
                <a:lnTo>
                  <a:pt x="17665" y="137293"/>
                </a:lnTo>
                <a:lnTo>
                  <a:pt x="11460" y="153741"/>
                </a:lnTo>
                <a:lnTo>
                  <a:pt x="6533" y="170772"/>
                </a:lnTo>
                <a:lnTo>
                  <a:pt x="2942" y="188329"/>
                </a:lnTo>
                <a:lnTo>
                  <a:pt x="745" y="206354"/>
                </a:lnTo>
                <a:lnTo>
                  <a:pt x="0" y="22478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9682" y="3394710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80" h="449580">
                <a:moveTo>
                  <a:pt x="0" y="224789"/>
                </a:moveTo>
                <a:lnTo>
                  <a:pt x="745" y="243225"/>
                </a:lnTo>
                <a:lnTo>
                  <a:pt x="2942" y="261250"/>
                </a:lnTo>
                <a:lnTo>
                  <a:pt x="6533" y="278807"/>
                </a:lnTo>
                <a:lnTo>
                  <a:pt x="11460" y="295838"/>
                </a:lnTo>
                <a:lnTo>
                  <a:pt x="17665" y="312286"/>
                </a:lnTo>
                <a:lnTo>
                  <a:pt x="25091" y="328091"/>
                </a:lnTo>
                <a:lnTo>
                  <a:pt x="33680" y="343197"/>
                </a:lnTo>
                <a:lnTo>
                  <a:pt x="43373" y="357545"/>
                </a:lnTo>
                <a:lnTo>
                  <a:pt x="54112" y="371078"/>
                </a:lnTo>
                <a:lnTo>
                  <a:pt x="65841" y="383738"/>
                </a:lnTo>
                <a:lnTo>
                  <a:pt x="78501" y="395467"/>
                </a:lnTo>
                <a:lnTo>
                  <a:pt x="92034" y="406206"/>
                </a:lnTo>
                <a:lnTo>
                  <a:pt x="106382" y="415899"/>
                </a:lnTo>
                <a:lnTo>
                  <a:pt x="121488" y="424488"/>
                </a:lnTo>
                <a:lnTo>
                  <a:pt x="137293" y="431914"/>
                </a:lnTo>
                <a:lnTo>
                  <a:pt x="153741" y="438119"/>
                </a:lnTo>
                <a:lnTo>
                  <a:pt x="170772" y="443046"/>
                </a:lnTo>
                <a:lnTo>
                  <a:pt x="188329" y="446637"/>
                </a:lnTo>
                <a:lnTo>
                  <a:pt x="206354" y="448834"/>
                </a:lnTo>
                <a:lnTo>
                  <a:pt x="224790" y="449579"/>
                </a:lnTo>
                <a:lnTo>
                  <a:pt x="243225" y="448834"/>
                </a:lnTo>
                <a:lnTo>
                  <a:pt x="261250" y="446637"/>
                </a:lnTo>
                <a:lnTo>
                  <a:pt x="278807" y="443046"/>
                </a:lnTo>
                <a:lnTo>
                  <a:pt x="295838" y="438119"/>
                </a:lnTo>
                <a:lnTo>
                  <a:pt x="312286" y="431914"/>
                </a:lnTo>
                <a:lnTo>
                  <a:pt x="328091" y="424488"/>
                </a:lnTo>
                <a:lnTo>
                  <a:pt x="343197" y="415899"/>
                </a:lnTo>
                <a:lnTo>
                  <a:pt x="357545" y="406206"/>
                </a:lnTo>
                <a:lnTo>
                  <a:pt x="371078" y="395467"/>
                </a:lnTo>
                <a:lnTo>
                  <a:pt x="383738" y="383738"/>
                </a:lnTo>
                <a:lnTo>
                  <a:pt x="395467" y="371078"/>
                </a:lnTo>
                <a:lnTo>
                  <a:pt x="406206" y="357545"/>
                </a:lnTo>
                <a:lnTo>
                  <a:pt x="415899" y="343197"/>
                </a:lnTo>
                <a:lnTo>
                  <a:pt x="424488" y="328091"/>
                </a:lnTo>
                <a:lnTo>
                  <a:pt x="431914" y="312286"/>
                </a:lnTo>
                <a:lnTo>
                  <a:pt x="438119" y="295838"/>
                </a:lnTo>
                <a:lnTo>
                  <a:pt x="443046" y="278807"/>
                </a:lnTo>
                <a:lnTo>
                  <a:pt x="446637" y="261250"/>
                </a:lnTo>
                <a:lnTo>
                  <a:pt x="448834" y="243225"/>
                </a:lnTo>
                <a:lnTo>
                  <a:pt x="449580" y="224789"/>
                </a:lnTo>
                <a:lnTo>
                  <a:pt x="448834" y="206354"/>
                </a:lnTo>
                <a:lnTo>
                  <a:pt x="446637" y="188329"/>
                </a:lnTo>
                <a:lnTo>
                  <a:pt x="443046" y="170772"/>
                </a:lnTo>
                <a:lnTo>
                  <a:pt x="438119" y="153741"/>
                </a:lnTo>
                <a:lnTo>
                  <a:pt x="431914" y="137293"/>
                </a:lnTo>
                <a:lnTo>
                  <a:pt x="424488" y="121488"/>
                </a:lnTo>
                <a:lnTo>
                  <a:pt x="415899" y="106382"/>
                </a:lnTo>
                <a:lnTo>
                  <a:pt x="406206" y="92034"/>
                </a:lnTo>
                <a:lnTo>
                  <a:pt x="395467" y="78501"/>
                </a:lnTo>
                <a:lnTo>
                  <a:pt x="383738" y="65841"/>
                </a:lnTo>
                <a:lnTo>
                  <a:pt x="371078" y="54112"/>
                </a:lnTo>
                <a:lnTo>
                  <a:pt x="357545" y="43373"/>
                </a:lnTo>
                <a:lnTo>
                  <a:pt x="343197" y="33680"/>
                </a:lnTo>
                <a:lnTo>
                  <a:pt x="328091" y="25091"/>
                </a:lnTo>
                <a:lnTo>
                  <a:pt x="312286" y="17665"/>
                </a:lnTo>
                <a:lnTo>
                  <a:pt x="295838" y="11460"/>
                </a:lnTo>
                <a:lnTo>
                  <a:pt x="278807" y="6533"/>
                </a:lnTo>
                <a:lnTo>
                  <a:pt x="261250" y="2942"/>
                </a:lnTo>
                <a:lnTo>
                  <a:pt x="243225" y="745"/>
                </a:lnTo>
                <a:lnTo>
                  <a:pt x="224790" y="0"/>
                </a:lnTo>
                <a:lnTo>
                  <a:pt x="206354" y="745"/>
                </a:lnTo>
                <a:lnTo>
                  <a:pt x="188329" y="2942"/>
                </a:lnTo>
                <a:lnTo>
                  <a:pt x="170772" y="6533"/>
                </a:lnTo>
                <a:lnTo>
                  <a:pt x="153741" y="11460"/>
                </a:lnTo>
                <a:lnTo>
                  <a:pt x="137293" y="17665"/>
                </a:lnTo>
                <a:lnTo>
                  <a:pt x="121488" y="25091"/>
                </a:lnTo>
                <a:lnTo>
                  <a:pt x="106382" y="33680"/>
                </a:lnTo>
                <a:lnTo>
                  <a:pt x="92034" y="43373"/>
                </a:lnTo>
                <a:lnTo>
                  <a:pt x="78501" y="54112"/>
                </a:lnTo>
                <a:lnTo>
                  <a:pt x="65841" y="65841"/>
                </a:lnTo>
                <a:lnTo>
                  <a:pt x="54112" y="78501"/>
                </a:lnTo>
                <a:lnTo>
                  <a:pt x="43373" y="92034"/>
                </a:lnTo>
                <a:lnTo>
                  <a:pt x="33680" y="106382"/>
                </a:lnTo>
                <a:lnTo>
                  <a:pt x="25091" y="121488"/>
                </a:lnTo>
                <a:lnTo>
                  <a:pt x="17665" y="137293"/>
                </a:lnTo>
                <a:lnTo>
                  <a:pt x="11460" y="153741"/>
                </a:lnTo>
                <a:lnTo>
                  <a:pt x="6533" y="170772"/>
                </a:lnTo>
                <a:lnTo>
                  <a:pt x="2942" y="188329"/>
                </a:lnTo>
                <a:lnTo>
                  <a:pt x="745" y="206354"/>
                </a:lnTo>
                <a:lnTo>
                  <a:pt x="0" y="22478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1775" y="3394710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79" h="449580">
                <a:moveTo>
                  <a:pt x="0" y="224789"/>
                </a:moveTo>
                <a:lnTo>
                  <a:pt x="745" y="243225"/>
                </a:lnTo>
                <a:lnTo>
                  <a:pt x="2942" y="261250"/>
                </a:lnTo>
                <a:lnTo>
                  <a:pt x="6533" y="278807"/>
                </a:lnTo>
                <a:lnTo>
                  <a:pt x="11460" y="295838"/>
                </a:lnTo>
                <a:lnTo>
                  <a:pt x="17665" y="312286"/>
                </a:lnTo>
                <a:lnTo>
                  <a:pt x="25091" y="328091"/>
                </a:lnTo>
                <a:lnTo>
                  <a:pt x="33680" y="343197"/>
                </a:lnTo>
                <a:lnTo>
                  <a:pt x="43373" y="357545"/>
                </a:lnTo>
                <a:lnTo>
                  <a:pt x="54112" y="371078"/>
                </a:lnTo>
                <a:lnTo>
                  <a:pt x="65841" y="383738"/>
                </a:lnTo>
                <a:lnTo>
                  <a:pt x="78501" y="395467"/>
                </a:lnTo>
                <a:lnTo>
                  <a:pt x="92034" y="406206"/>
                </a:lnTo>
                <a:lnTo>
                  <a:pt x="106382" y="415899"/>
                </a:lnTo>
                <a:lnTo>
                  <a:pt x="121488" y="424488"/>
                </a:lnTo>
                <a:lnTo>
                  <a:pt x="137293" y="431914"/>
                </a:lnTo>
                <a:lnTo>
                  <a:pt x="153741" y="438119"/>
                </a:lnTo>
                <a:lnTo>
                  <a:pt x="170772" y="443046"/>
                </a:lnTo>
                <a:lnTo>
                  <a:pt x="188329" y="446637"/>
                </a:lnTo>
                <a:lnTo>
                  <a:pt x="206354" y="448834"/>
                </a:lnTo>
                <a:lnTo>
                  <a:pt x="224790" y="449579"/>
                </a:lnTo>
                <a:lnTo>
                  <a:pt x="243225" y="448834"/>
                </a:lnTo>
                <a:lnTo>
                  <a:pt x="261250" y="446637"/>
                </a:lnTo>
                <a:lnTo>
                  <a:pt x="278807" y="443046"/>
                </a:lnTo>
                <a:lnTo>
                  <a:pt x="295838" y="438119"/>
                </a:lnTo>
                <a:lnTo>
                  <a:pt x="312286" y="431914"/>
                </a:lnTo>
                <a:lnTo>
                  <a:pt x="328091" y="424488"/>
                </a:lnTo>
                <a:lnTo>
                  <a:pt x="343197" y="415899"/>
                </a:lnTo>
                <a:lnTo>
                  <a:pt x="357545" y="406206"/>
                </a:lnTo>
                <a:lnTo>
                  <a:pt x="371078" y="395467"/>
                </a:lnTo>
                <a:lnTo>
                  <a:pt x="383738" y="383738"/>
                </a:lnTo>
                <a:lnTo>
                  <a:pt x="395467" y="371078"/>
                </a:lnTo>
                <a:lnTo>
                  <a:pt x="406206" y="357545"/>
                </a:lnTo>
                <a:lnTo>
                  <a:pt x="415899" y="343197"/>
                </a:lnTo>
                <a:lnTo>
                  <a:pt x="424488" y="328091"/>
                </a:lnTo>
                <a:lnTo>
                  <a:pt x="431914" y="312286"/>
                </a:lnTo>
                <a:lnTo>
                  <a:pt x="438119" y="295838"/>
                </a:lnTo>
                <a:lnTo>
                  <a:pt x="443046" y="278807"/>
                </a:lnTo>
                <a:lnTo>
                  <a:pt x="446637" y="261250"/>
                </a:lnTo>
                <a:lnTo>
                  <a:pt x="448834" y="243225"/>
                </a:lnTo>
                <a:lnTo>
                  <a:pt x="449580" y="224789"/>
                </a:lnTo>
                <a:lnTo>
                  <a:pt x="448834" y="206354"/>
                </a:lnTo>
                <a:lnTo>
                  <a:pt x="446637" y="188329"/>
                </a:lnTo>
                <a:lnTo>
                  <a:pt x="443046" y="170772"/>
                </a:lnTo>
                <a:lnTo>
                  <a:pt x="438119" y="153741"/>
                </a:lnTo>
                <a:lnTo>
                  <a:pt x="431914" y="137293"/>
                </a:lnTo>
                <a:lnTo>
                  <a:pt x="424488" y="121488"/>
                </a:lnTo>
                <a:lnTo>
                  <a:pt x="415899" y="106382"/>
                </a:lnTo>
                <a:lnTo>
                  <a:pt x="406206" y="92034"/>
                </a:lnTo>
                <a:lnTo>
                  <a:pt x="395467" y="78501"/>
                </a:lnTo>
                <a:lnTo>
                  <a:pt x="383738" y="65841"/>
                </a:lnTo>
                <a:lnTo>
                  <a:pt x="371078" y="54112"/>
                </a:lnTo>
                <a:lnTo>
                  <a:pt x="357545" y="43373"/>
                </a:lnTo>
                <a:lnTo>
                  <a:pt x="343197" y="33680"/>
                </a:lnTo>
                <a:lnTo>
                  <a:pt x="328091" y="25091"/>
                </a:lnTo>
                <a:lnTo>
                  <a:pt x="312286" y="17665"/>
                </a:lnTo>
                <a:lnTo>
                  <a:pt x="295838" y="11460"/>
                </a:lnTo>
                <a:lnTo>
                  <a:pt x="278807" y="6533"/>
                </a:lnTo>
                <a:lnTo>
                  <a:pt x="261250" y="2942"/>
                </a:lnTo>
                <a:lnTo>
                  <a:pt x="243225" y="745"/>
                </a:lnTo>
                <a:lnTo>
                  <a:pt x="224790" y="0"/>
                </a:lnTo>
                <a:lnTo>
                  <a:pt x="206354" y="745"/>
                </a:lnTo>
                <a:lnTo>
                  <a:pt x="188329" y="2942"/>
                </a:lnTo>
                <a:lnTo>
                  <a:pt x="170772" y="6533"/>
                </a:lnTo>
                <a:lnTo>
                  <a:pt x="153741" y="11460"/>
                </a:lnTo>
                <a:lnTo>
                  <a:pt x="137293" y="17665"/>
                </a:lnTo>
                <a:lnTo>
                  <a:pt x="121488" y="25091"/>
                </a:lnTo>
                <a:lnTo>
                  <a:pt x="106382" y="33680"/>
                </a:lnTo>
                <a:lnTo>
                  <a:pt x="92034" y="43373"/>
                </a:lnTo>
                <a:lnTo>
                  <a:pt x="78501" y="54112"/>
                </a:lnTo>
                <a:lnTo>
                  <a:pt x="65841" y="65841"/>
                </a:lnTo>
                <a:lnTo>
                  <a:pt x="54112" y="78501"/>
                </a:lnTo>
                <a:lnTo>
                  <a:pt x="43373" y="92034"/>
                </a:lnTo>
                <a:lnTo>
                  <a:pt x="33680" y="106382"/>
                </a:lnTo>
                <a:lnTo>
                  <a:pt x="25091" y="121488"/>
                </a:lnTo>
                <a:lnTo>
                  <a:pt x="17665" y="137293"/>
                </a:lnTo>
                <a:lnTo>
                  <a:pt x="11460" y="153741"/>
                </a:lnTo>
                <a:lnTo>
                  <a:pt x="6533" y="170772"/>
                </a:lnTo>
                <a:lnTo>
                  <a:pt x="2942" y="188329"/>
                </a:lnTo>
                <a:lnTo>
                  <a:pt x="745" y="206354"/>
                </a:lnTo>
                <a:lnTo>
                  <a:pt x="0" y="22478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43870" y="3394710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79" h="449580">
                <a:moveTo>
                  <a:pt x="0" y="224789"/>
                </a:moveTo>
                <a:lnTo>
                  <a:pt x="745" y="243225"/>
                </a:lnTo>
                <a:lnTo>
                  <a:pt x="2942" y="261250"/>
                </a:lnTo>
                <a:lnTo>
                  <a:pt x="6533" y="278807"/>
                </a:lnTo>
                <a:lnTo>
                  <a:pt x="11460" y="295838"/>
                </a:lnTo>
                <a:lnTo>
                  <a:pt x="17665" y="312286"/>
                </a:lnTo>
                <a:lnTo>
                  <a:pt x="25091" y="328091"/>
                </a:lnTo>
                <a:lnTo>
                  <a:pt x="33680" y="343197"/>
                </a:lnTo>
                <a:lnTo>
                  <a:pt x="43373" y="357545"/>
                </a:lnTo>
                <a:lnTo>
                  <a:pt x="54112" y="371078"/>
                </a:lnTo>
                <a:lnTo>
                  <a:pt x="65841" y="383738"/>
                </a:lnTo>
                <a:lnTo>
                  <a:pt x="78501" y="395467"/>
                </a:lnTo>
                <a:lnTo>
                  <a:pt x="92034" y="406206"/>
                </a:lnTo>
                <a:lnTo>
                  <a:pt x="106382" y="415899"/>
                </a:lnTo>
                <a:lnTo>
                  <a:pt x="121488" y="424488"/>
                </a:lnTo>
                <a:lnTo>
                  <a:pt x="137293" y="431914"/>
                </a:lnTo>
                <a:lnTo>
                  <a:pt x="153741" y="438119"/>
                </a:lnTo>
                <a:lnTo>
                  <a:pt x="170772" y="443046"/>
                </a:lnTo>
                <a:lnTo>
                  <a:pt x="188329" y="446637"/>
                </a:lnTo>
                <a:lnTo>
                  <a:pt x="206354" y="448834"/>
                </a:lnTo>
                <a:lnTo>
                  <a:pt x="224790" y="449579"/>
                </a:lnTo>
                <a:lnTo>
                  <a:pt x="243225" y="448834"/>
                </a:lnTo>
                <a:lnTo>
                  <a:pt x="261250" y="446637"/>
                </a:lnTo>
                <a:lnTo>
                  <a:pt x="278807" y="443046"/>
                </a:lnTo>
                <a:lnTo>
                  <a:pt x="295838" y="438119"/>
                </a:lnTo>
                <a:lnTo>
                  <a:pt x="312286" y="431914"/>
                </a:lnTo>
                <a:lnTo>
                  <a:pt x="328091" y="424488"/>
                </a:lnTo>
                <a:lnTo>
                  <a:pt x="343197" y="415899"/>
                </a:lnTo>
                <a:lnTo>
                  <a:pt x="357545" y="406206"/>
                </a:lnTo>
                <a:lnTo>
                  <a:pt x="371078" y="395467"/>
                </a:lnTo>
                <a:lnTo>
                  <a:pt x="383738" y="383738"/>
                </a:lnTo>
                <a:lnTo>
                  <a:pt x="395467" y="371078"/>
                </a:lnTo>
                <a:lnTo>
                  <a:pt x="406206" y="357545"/>
                </a:lnTo>
                <a:lnTo>
                  <a:pt x="415899" y="343197"/>
                </a:lnTo>
                <a:lnTo>
                  <a:pt x="424488" y="328091"/>
                </a:lnTo>
                <a:lnTo>
                  <a:pt x="431914" y="312286"/>
                </a:lnTo>
                <a:lnTo>
                  <a:pt x="438119" y="295838"/>
                </a:lnTo>
                <a:lnTo>
                  <a:pt x="443046" y="278807"/>
                </a:lnTo>
                <a:lnTo>
                  <a:pt x="446637" y="261250"/>
                </a:lnTo>
                <a:lnTo>
                  <a:pt x="448834" y="243225"/>
                </a:lnTo>
                <a:lnTo>
                  <a:pt x="449580" y="224789"/>
                </a:lnTo>
                <a:lnTo>
                  <a:pt x="448834" y="206354"/>
                </a:lnTo>
                <a:lnTo>
                  <a:pt x="446637" y="188329"/>
                </a:lnTo>
                <a:lnTo>
                  <a:pt x="443046" y="170772"/>
                </a:lnTo>
                <a:lnTo>
                  <a:pt x="438119" y="153741"/>
                </a:lnTo>
                <a:lnTo>
                  <a:pt x="431914" y="137293"/>
                </a:lnTo>
                <a:lnTo>
                  <a:pt x="424488" y="121488"/>
                </a:lnTo>
                <a:lnTo>
                  <a:pt x="415899" y="106382"/>
                </a:lnTo>
                <a:lnTo>
                  <a:pt x="406206" y="92034"/>
                </a:lnTo>
                <a:lnTo>
                  <a:pt x="395467" y="78501"/>
                </a:lnTo>
                <a:lnTo>
                  <a:pt x="383738" y="65841"/>
                </a:lnTo>
                <a:lnTo>
                  <a:pt x="371078" y="54112"/>
                </a:lnTo>
                <a:lnTo>
                  <a:pt x="357545" y="43373"/>
                </a:lnTo>
                <a:lnTo>
                  <a:pt x="343197" y="33680"/>
                </a:lnTo>
                <a:lnTo>
                  <a:pt x="328091" y="25091"/>
                </a:lnTo>
                <a:lnTo>
                  <a:pt x="312286" y="17665"/>
                </a:lnTo>
                <a:lnTo>
                  <a:pt x="295838" y="11460"/>
                </a:lnTo>
                <a:lnTo>
                  <a:pt x="278807" y="6533"/>
                </a:lnTo>
                <a:lnTo>
                  <a:pt x="261250" y="2942"/>
                </a:lnTo>
                <a:lnTo>
                  <a:pt x="243225" y="745"/>
                </a:lnTo>
                <a:lnTo>
                  <a:pt x="224790" y="0"/>
                </a:lnTo>
                <a:lnTo>
                  <a:pt x="206354" y="745"/>
                </a:lnTo>
                <a:lnTo>
                  <a:pt x="188329" y="2942"/>
                </a:lnTo>
                <a:lnTo>
                  <a:pt x="170772" y="6533"/>
                </a:lnTo>
                <a:lnTo>
                  <a:pt x="153741" y="11460"/>
                </a:lnTo>
                <a:lnTo>
                  <a:pt x="137293" y="17665"/>
                </a:lnTo>
                <a:lnTo>
                  <a:pt x="121488" y="25091"/>
                </a:lnTo>
                <a:lnTo>
                  <a:pt x="106382" y="33680"/>
                </a:lnTo>
                <a:lnTo>
                  <a:pt x="92034" y="43373"/>
                </a:lnTo>
                <a:lnTo>
                  <a:pt x="78501" y="54112"/>
                </a:lnTo>
                <a:lnTo>
                  <a:pt x="65841" y="65841"/>
                </a:lnTo>
                <a:lnTo>
                  <a:pt x="54112" y="78501"/>
                </a:lnTo>
                <a:lnTo>
                  <a:pt x="43373" y="92034"/>
                </a:lnTo>
                <a:lnTo>
                  <a:pt x="33680" y="106382"/>
                </a:lnTo>
                <a:lnTo>
                  <a:pt x="25091" y="121488"/>
                </a:lnTo>
                <a:lnTo>
                  <a:pt x="17665" y="137293"/>
                </a:lnTo>
                <a:lnTo>
                  <a:pt x="11460" y="153741"/>
                </a:lnTo>
                <a:lnTo>
                  <a:pt x="6533" y="170772"/>
                </a:lnTo>
                <a:lnTo>
                  <a:pt x="2942" y="188329"/>
                </a:lnTo>
                <a:lnTo>
                  <a:pt x="745" y="206354"/>
                </a:lnTo>
                <a:lnTo>
                  <a:pt x="0" y="224789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4600" y="517672"/>
            <a:ext cx="83536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Bri</a:t>
            </a:r>
            <a:r>
              <a:rPr sz="2800" b="1" spc="0" dirty="0" smtClean="0">
                <a:latin typeface="Times New Roman"/>
                <a:cs typeface="Times New Roman"/>
              </a:rPr>
              <a:t>ef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1474" y="517672"/>
            <a:ext cx="318145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Hi</a:t>
            </a:r>
            <a:r>
              <a:rPr sz="2800" b="1" spc="-4" dirty="0" smtClean="0">
                <a:latin typeface="Times New Roman"/>
                <a:cs typeface="Times New Roman"/>
              </a:rPr>
              <a:t>s</a:t>
            </a:r>
            <a:r>
              <a:rPr sz="2800" b="1" spc="4" dirty="0" smtClean="0">
                <a:latin typeface="Times New Roman"/>
                <a:cs typeface="Times New Roman"/>
              </a:rPr>
              <a:t>t</a:t>
            </a:r>
            <a:r>
              <a:rPr sz="2800" b="1" spc="-4" dirty="0" smtClean="0">
                <a:latin typeface="Times New Roman"/>
                <a:cs typeface="Times New Roman"/>
              </a:rPr>
              <a:t>o</a:t>
            </a:r>
            <a:r>
              <a:rPr sz="2800" b="1" spc="4" dirty="0" smtClean="0">
                <a:latin typeface="Times New Roman"/>
                <a:cs typeface="Times New Roman"/>
              </a:rPr>
              <a:t>r</a:t>
            </a:r>
            <a:r>
              <a:rPr sz="2800" b="1" spc="0" dirty="0" smtClean="0">
                <a:latin typeface="Times New Roman"/>
                <a:cs typeface="Times New Roman"/>
              </a:rPr>
              <a:t>y</a:t>
            </a:r>
            <a:r>
              <a:rPr sz="2800" b="1" spc="-135" dirty="0" smtClean="0">
                <a:latin typeface="Times New Roman"/>
                <a:cs typeface="Times New Roman"/>
              </a:rPr>
              <a:t> </a:t>
            </a:r>
            <a:r>
              <a:rPr sz="2800" b="1" spc="-4" dirty="0" smtClean="0">
                <a:latin typeface="Times New Roman"/>
                <a:cs typeface="Times New Roman"/>
              </a:rPr>
              <a:t>o</a:t>
            </a:r>
            <a:r>
              <a:rPr sz="2800" b="1" spc="0" dirty="0" smtClean="0">
                <a:latin typeface="Times New Roman"/>
                <a:cs typeface="Times New Roman"/>
              </a:rPr>
              <a:t>f</a:t>
            </a:r>
            <a:r>
              <a:rPr sz="2800" b="1" spc="88" dirty="0" smtClean="0">
                <a:latin typeface="Times New Roman"/>
                <a:cs typeface="Times New Roman"/>
              </a:rPr>
              <a:t> </a:t>
            </a:r>
            <a:r>
              <a:rPr sz="2800" b="1" spc="4" dirty="0" smtClean="0">
                <a:latin typeface="Times New Roman"/>
                <a:cs typeface="Times New Roman"/>
              </a:rPr>
              <a:t>S</a:t>
            </a:r>
            <a:r>
              <a:rPr sz="2800" b="1" spc="0" dirty="0" smtClean="0">
                <a:latin typeface="Times New Roman"/>
                <a:cs typeface="Times New Roman"/>
              </a:rPr>
              <a:t>ele</a:t>
            </a:r>
            <a:r>
              <a:rPr sz="2800" b="1" spc="4" dirty="0" smtClean="0">
                <a:latin typeface="Times New Roman"/>
                <a:cs typeface="Times New Roman"/>
              </a:rPr>
              <a:t>nium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915" y="2035333"/>
            <a:ext cx="1473509" cy="1008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246" marR="153090" algn="ctr">
              <a:lnSpc>
                <a:spcPts val="1920"/>
              </a:lnSpc>
              <a:spcBef>
                <a:spcPts val="96"/>
              </a:spcBef>
            </a:pPr>
            <a:r>
              <a:rPr sz="1800" spc="-9" dirty="0" smtClean="0">
                <a:latin typeface="Times New Roman"/>
                <a:cs typeface="Times New Roman"/>
              </a:rPr>
              <a:t>S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a</a:t>
            </a:r>
            <a:r>
              <a:rPr sz="1800" spc="29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te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69" dirty="0" smtClean="0">
                <a:latin typeface="Times New Roman"/>
                <a:cs typeface="Times New Roman"/>
              </a:rPr>
              <a:t> </a:t>
            </a:r>
            <a:r>
              <a:rPr sz="1800" spc="4" dirty="0" smtClean="0">
                <a:latin typeface="Times New Roman"/>
                <a:cs typeface="Times New Roman"/>
              </a:rPr>
              <a:t>o</a:t>
            </a:r>
            <a:r>
              <a:rPr sz="1800" spc="-4" dirty="0" smtClean="0">
                <a:latin typeface="Times New Roman"/>
                <a:cs typeface="Times New Roman"/>
              </a:rPr>
              <a:t>u</a:t>
            </a:r>
            <a:r>
              <a:rPr sz="1800" spc="0" dirty="0" smtClean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indent="457" algn="ctr">
              <a:lnSpc>
                <a:spcPts val="1980"/>
              </a:lnSpc>
              <a:spcBef>
                <a:spcPts val="8"/>
              </a:spcBef>
            </a:pPr>
            <a:r>
              <a:rPr sz="1800" spc="0" dirty="0" smtClean="0">
                <a:latin typeface="Times New Roman"/>
                <a:cs typeface="Times New Roman"/>
              </a:rPr>
              <a:t>a</a:t>
            </a:r>
            <a:r>
              <a:rPr sz="1800" spc="-16" dirty="0" smtClean="0">
                <a:latin typeface="Times New Roman"/>
                <a:cs typeface="Times New Roman"/>
              </a:rPr>
              <a:t>r</a:t>
            </a:r>
            <a:r>
              <a:rPr sz="1800" spc="5" dirty="0" smtClean="0">
                <a:latin typeface="Times New Roman"/>
                <a:cs typeface="Times New Roman"/>
              </a:rPr>
              <a:t>o</a:t>
            </a:r>
            <a:r>
              <a:rPr sz="1800" spc="-5" dirty="0" smtClean="0">
                <a:latin typeface="Times New Roman"/>
                <a:cs typeface="Times New Roman"/>
              </a:rPr>
              <a:t>u</a:t>
            </a:r>
            <a:r>
              <a:rPr sz="1800" spc="0" dirty="0" smtClean="0">
                <a:latin typeface="Times New Roman"/>
                <a:cs typeface="Times New Roman"/>
              </a:rPr>
              <a:t>nd</a:t>
            </a:r>
            <a:r>
              <a:rPr sz="1800" spc="-89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2004 </a:t>
            </a:r>
            <a:r>
              <a:rPr sz="1800" spc="0" dirty="0" smtClean="0">
                <a:latin typeface="Times New Roman"/>
                <a:cs typeface="Times New Roman"/>
              </a:rPr>
              <a:t>f</a:t>
            </a:r>
            <a:r>
              <a:rPr sz="1800" spc="-14" dirty="0" smtClean="0">
                <a:latin typeface="Times New Roman"/>
                <a:cs typeface="Times New Roman"/>
              </a:rPr>
              <a:t>r</a:t>
            </a:r>
            <a:r>
              <a:rPr sz="1800" spc="4" dirty="0" smtClean="0">
                <a:latin typeface="Times New Roman"/>
                <a:cs typeface="Times New Roman"/>
              </a:rPr>
              <a:t>o</a:t>
            </a:r>
            <a:r>
              <a:rPr sz="1800" spc="0" dirty="0" smtClean="0">
                <a:latin typeface="Times New Roman"/>
                <a:cs typeface="Times New Roman"/>
              </a:rPr>
              <a:t>m </a:t>
            </a:r>
            <a:r>
              <a:rPr sz="1800" spc="-9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h</a:t>
            </a:r>
            <a:r>
              <a:rPr sz="1800" spc="4" dirty="0" smtClean="0">
                <a:latin typeface="Times New Roman"/>
                <a:cs typeface="Times New Roman"/>
              </a:rPr>
              <a:t>o</a:t>
            </a:r>
            <a:r>
              <a:rPr sz="1800" spc="-4" dirty="0" smtClean="0">
                <a:latin typeface="Times New Roman"/>
                <a:cs typeface="Times New Roman"/>
              </a:rPr>
              <a:t>u</a:t>
            </a:r>
            <a:r>
              <a:rPr sz="1800" spc="0" dirty="0" smtClean="0">
                <a:latin typeface="Times New Roman"/>
                <a:cs typeface="Times New Roman"/>
              </a:rPr>
              <a:t>g</a:t>
            </a:r>
            <a:r>
              <a:rPr sz="1800" spc="-9" dirty="0" smtClean="0">
                <a:latin typeface="Times New Roman"/>
                <a:cs typeface="Times New Roman"/>
              </a:rPr>
              <a:t>h</a:t>
            </a:r>
            <a:r>
              <a:rPr sz="1800" spc="14" dirty="0" smtClean="0">
                <a:latin typeface="Times New Roman"/>
                <a:cs typeface="Times New Roman"/>
              </a:rPr>
              <a:t>t</a:t>
            </a:r>
            <a:r>
              <a:rPr sz="1800" spc="-29" dirty="0" smtClean="0">
                <a:latin typeface="Times New Roman"/>
                <a:cs typeface="Times New Roman"/>
              </a:rPr>
              <a:t>w</a:t>
            </a:r>
            <a:r>
              <a:rPr sz="1800" spc="4" dirty="0" smtClean="0">
                <a:latin typeface="Times New Roman"/>
                <a:cs typeface="Times New Roman"/>
              </a:rPr>
              <a:t>o</a:t>
            </a:r>
            <a:r>
              <a:rPr sz="1800" spc="-4" dirty="0" smtClean="0">
                <a:latin typeface="Times New Roman"/>
                <a:cs typeface="Times New Roman"/>
              </a:rPr>
              <a:t>rk</a:t>
            </a:r>
            <a:r>
              <a:rPr sz="1800" spc="0" dirty="0" smtClean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2898" y="2286730"/>
            <a:ext cx="1304929" cy="756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1726" marR="121213" algn="ctr">
              <a:lnSpc>
                <a:spcPts val="1920"/>
              </a:lnSpc>
              <a:spcBef>
                <a:spcPts val="96"/>
              </a:spcBef>
            </a:pPr>
            <a:r>
              <a:rPr sz="1800" spc="-75" dirty="0" smtClean="0">
                <a:latin typeface="Times New Roman"/>
                <a:cs typeface="Times New Roman"/>
              </a:rPr>
              <a:t>W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b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4" dirty="0" smtClean="0">
                <a:latin typeface="Times New Roman"/>
                <a:cs typeface="Times New Roman"/>
              </a:rPr>
              <a:t>ri</a:t>
            </a:r>
            <a:r>
              <a:rPr sz="1800" spc="-25" dirty="0" smtClean="0">
                <a:latin typeface="Times New Roman"/>
                <a:cs typeface="Times New Roman"/>
              </a:rPr>
              <a:t>v</a:t>
            </a:r>
            <a:r>
              <a:rPr sz="1800" spc="-4" dirty="0" smtClean="0">
                <a:latin typeface="Times New Roman"/>
                <a:cs typeface="Times New Roman"/>
              </a:rPr>
              <a:t>er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ts val="1980"/>
              </a:lnSpc>
              <a:spcBef>
                <a:spcPts val="3"/>
              </a:spcBef>
            </a:pPr>
            <a:r>
              <a:rPr sz="1800" spc="0" dirty="0" smtClean="0">
                <a:latin typeface="Times New Roman"/>
                <a:cs typeface="Times New Roman"/>
              </a:rPr>
              <a:t>m</a:t>
            </a:r>
            <a:r>
              <a:rPr sz="1800" spc="-5" dirty="0" smtClean="0">
                <a:latin typeface="Times New Roman"/>
                <a:cs typeface="Times New Roman"/>
              </a:rPr>
              <a:t>e</a:t>
            </a:r>
            <a:r>
              <a:rPr sz="1800" spc="-16" dirty="0" smtClean="0">
                <a:latin typeface="Times New Roman"/>
                <a:cs typeface="Times New Roman"/>
              </a:rPr>
              <a:t>r</a:t>
            </a:r>
            <a:r>
              <a:rPr sz="1800" spc="0" dirty="0" smtClean="0">
                <a:latin typeface="Times New Roman"/>
                <a:cs typeface="Times New Roman"/>
              </a:rPr>
              <a:t>g</a:t>
            </a:r>
            <a:r>
              <a:rPr sz="1800" spc="-5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90" dirty="0" smtClean="0">
                <a:latin typeface="Times New Roman"/>
                <a:cs typeface="Times New Roman"/>
              </a:rPr>
              <a:t> </a:t>
            </a:r>
            <a:r>
              <a:rPr sz="1800" spc="-4" dirty="0" smtClean="0">
                <a:latin typeface="Times New Roman"/>
                <a:cs typeface="Times New Roman"/>
              </a:rPr>
              <a:t>wi</a:t>
            </a:r>
            <a:r>
              <a:rPr sz="1800" spc="4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h</a:t>
            </a:r>
            <a:endParaRPr sz="1800" dirty="0">
              <a:latin typeface="Times New Roman"/>
              <a:cs typeface="Times New Roman"/>
            </a:endParaRPr>
          </a:p>
          <a:p>
            <a:pPr marL="150418" marR="168076" algn="ctr">
              <a:lnSpc>
                <a:spcPts val="1980"/>
              </a:lnSpc>
            </a:pPr>
            <a:r>
              <a:rPr sz="1800" spc="14" dirty="0" smtClean="0">
                <a:latin typeface="Times New Roman"/>
                <a:cs typeface="Times New Roman"/>
              </a:rPr>
              <a:t>S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4" dirty="0" smtClean="0">
                <a:latin typeface="Times New Roman"/>
                <a:cs typeface="Times New Roman"/>
              </a:rPr>
              <a:t>iu</a:t>
            </a:r>
            <a:r>
              <a:rPr sz="1800" spc="0" dirty="0" smtClean="0">
                <a:latin typeface="Times New Roman"/>
                <a:cs typeface="Times New Roman"/>
              </a:rPr>
              <a:t>m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7329" y="4196111"/>
            <a:ext cx="1540717" cy="1008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8594" marR="194695" algn="ctr">
              <a:lnSpc>
                <a:spcPts val="1920"/>
              </a:lnSpc>
              <a:spcBef>
                <a:spcPts val="96"/>
              </a:spcBef>
            </a:pPr>
            <a:r>
              <a:rPr sz="1800" spc="14" dirty="0" smtClean="0">
                <a:latin typeface="Times New Roman"/>
                <a:cs typeface="Times New Roman"/>
              </a:rPr>
              <a:t>S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4" dirty="0" smtClean="0">
                <a:latin typeface="Times New Roman"/>
                <a:cs typeface="Times New Roman"/>
              </a:rPr>
              <a:t>iu</a:t>
            </a:r>
            <a:r>
              <a:rPr sz="1800" spc="0" dirty="0" smtClean="0">
                <a:latin typeface="Times New Roman"/>
                <a:cs typeface="Times New Roman"/>
              </a:rPr>
              <a:t>m</a:t>
            </a:r>
            <a:r>
              <a:rPr sz="1800" spc="401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1980"/>
              </a:lnSpc>
              <a:spcBef>
                <a:spcPts val="8"/>
              </a:spcBef>
            </a:pPr>
            <a:r>
              <a:rPr sz="1800" spc="-4" dirty="0" smtClean="0">
                <a:latin typeface="Times New Roman"/>
                <a:cs typeface="Times New Roman"/>
              </a:rPr>
              <a:t>u</a:t>
            </a:r>
            <a:r>
              <a:rPr sz="1800" spc="4" dirty="0" smtClean="0">
                <a:latin typeface="Times New Roman"/>
                <a:cs typeface="Times New Roman"/>
              </a:rPr>
              <a:t>s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357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J</a:t>
            </a:r>
            <a:r>
              <a:rPr sz="1800" spc="-14" dirty="0" smtClean="0">
                <a:latin typeface="Times New Roman"/>
                <a:cs typeface="Times New Roman"/>
              </a:rPr>
              <a:t>av</a:t>
            </a:r>
            <a:r>
              <a:rPr sz="1800" spc="0" dirty="0" smtClean="0">
                <a:latin typeface="Times New Roman"/>
                <a:cs typeface="Times New Roman"/>
              </a:rPr>
              <a:t>a</a:t>
            </a:r>
            <a:r>
              <a:rPr sz="1800" spc="4" dirty="0" smtClean="0">
                <a:latin typeface="Times New Roman"/>
                <a:cs typeface="Times New Roman"/>
              </a:rPr>
              <a:t>s</a:t>
            </a:r>
            <a:r>
              <a:rPr sz="1800" spc="-4" dirty="0" smtClean="0">
                <a:latin typeface="Times New Roman"/>
                <a:cs typeface="Times New Roman"/>
              </a:rPr>
              <a:t>cri</a:t>
            </a:r>
            <a:r>
              <a:rPr sz="1800" spc="4" dirty="0" smtClean="0">
                <a:latin typeface="Times New Roman"/>
                <a:cs typeface="Times New Roman"/>
              </a:rPr>
              <a:t>p</a:t>
            </a:r>
            <a:r>
              <a:rPr sz="1800" spc="0" dirty="0" smtClean="0">
                <a:latin typeface="Times New Roman"/>
                <a:cs typeface="Times New Roman"/>
              </a:rPr>
              <a:t>t </a:t>
            </a:r>
            <a:r>
              <a:rPr sz="1800" spc="-5" dirty="0" smtClean="0">
                <a:latin typeface="Times New Roman"/>
                <a:cs typeface="Times New Roman"/>
              </a:rPr>
              <a:t>t</a:t>
            </a:r>
            <a:r>
              <a:rPr sz="1800" spc="0" dirty="0" smtClean="0">
                <a:latin typeface="Times New Roman"/>
                <a:cs typeface="Times New Roman"/>
              </a:rPr>
              <a:t>o</a:t>
            </a:r>
            <a:r>
              <a:rPr sz="1800" spc="-16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d</a:t>
            </a:r>
            <a:r>
              <a:rPr sz="1800" spc="-4" dirty="0" smtClean="0">
                <a:latin typeface="Times New Roman"/>
                <a:cs typeface="Times New Roman"/>
              </a:rPr>
              <a:t>ri</a:t>
            </a:r>
            <a:r>
              <a:rPr sz="1800" spc="-25" dirty="0" smtClean="0">
                <a:latin typeface="Times New Roman"/>
                <a:cs typeface="Times New Roman"/>
              </a:rPr>
              <a:t>v</a:t>
            </a:r>
            <a:r>
              <a:rPr sz="1800" spc="0" dirty="0" smtClean="0">
                <a:latin typeface="Times New Roman"/>
                <a:cs typeface="Times New Roman"/>
              </a:rPr>
              <a:t>e </a:t>
            </a:r>
            <a:r>
              <a:rPr sz="1800" spc="4" dirty="0" smtClean="0">
                <a:latin typeface="Times New Roman"/>
                <a:cs typeface="Times New Roman"/>
              </a:rPr>
              <a:t>b</a:t>
            </a:r>
            <a:r>
              <a:rPr sz="1800" spc="-14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o</a:t>
            </a:r>
            <a:r>
              <a:rPr sz="1800" spc="-29" dirty="0" smtClean="0">
                <a:latin typeface="Times New Roman"/>
                <a:cs typeface="Times New Roman"/>
              </a:rPr>
              <a:t>w</a:t>
            </a:r>
            <a:r>
              <a:rPr sz="1800" spc="4" dirty="0" smtClean="0">
                <a:latin typeface="Times New Roman"/>
                <a:cs typeface="Times New Roman"/>
              </a:rPr>
              <a:t>s</a:t>
            </a:r>
            <a:r>
              <a:rPr sz="1800" spc="-4" dirty="0" smtClean="0">
                <a:latin typeface="Times New Roman"/>
                <a:cs typeface="Times New Roman"/>
              </a:rPr>
              <a:t>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192404" y="4196111"/>
            <a:ext cx="1567307" cy="505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20"/>
              </a:lnSpc>
              <a:spcBef>
                <a:spcPts val="96"/>
              </a:spcBef>
            </a:pPr>
            <a:r>
              <a:rPr sz="1800" spc="14" dirty="0" smtClean="0">
                <a:latin typeface="Times New Roman"/>
                <a:cs typeface="Times New Roman"/>
              </a:rPr>
              <a:t>S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n</a:t>
            </a:r>
            <a:r>
              <a:rPr sz="1800" spc="-4" dirty="0" smtClean="0">
                <a:latin typeface="Times New Roman"/>
                <a:cs typeface="Times New Roman"/>
              </a:rPr>
              <a:t>iu</a:t>
            </a:r>
            <a:r>
              <a:rPr sz="1800" spc="0" dirty="0" smtClean="0">
                <a:latin typeface="Times New Roman"/>
                <a:cs typeface="Times New Roman"/>
              </a:rPr>
              <a:t>m</a:t>
            </a:r>
            <a:r>
              <a:rPr sz="1800" spc="401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2</a:t>
            </a:r>
            <a:r>
              <a:rPr sz="1800" spc="-21" dirty="0" smtClean="0">
                <a:latin typeface="Times New Roman"/>
                <a:cs typeface="Times New Roman"/>
              </a:rPr>
              <a:t> </a:t>
            </a:r>
            <a:r>
              <a:rPr sz="1800" spc="-14" dirty="0" smtClean="0">
                <a:latin typeface="Times New Roman"/>
                <a:cs typeface="Times New Roman"/>
              </a:rPr>
              <a:t>w</a:t>
            </a:r>
            <a:r>
              <a:rPr sz="1800" spc="0" dirty="0" smtClean="0">
                <a:latin typeface="Times New Roman"/>
                <a:cs typeface="Times New Roman"/>
              </a:rPr>
              <a:t>as</a:t>
            </a:r>
            <a:endParaRPr sz="1800" dirty="0">
              <a:latin typeface="Times New Roman"/>
              <a:cs typeface="Times New Roman"/>
            </a:endParaRPr>
          </a:p>
          <a:p>
            <a:pPr marL="328726" marR="344271" algn="ctr">
              <a:lnSpc>
                <a:spcPts val="1980"/>
              </a:lnSpc>
              <a:spcBef>
                <a:spcPts val="3"/>
              </a:spcBef>
            </a:pPr>
            <a:r>
              <a:rPr sz="1800" spc="-14" dirty="0" smtClean="0">
                <a:latin typeface="Times New Roman"/>
                <a:cs typeface="Times New Roman"/>
              </a:rPr>
              <a:t>r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4" dirty="0" smtClean="0">
                <a:latin typeface="Times New Roman"/>
                <a:cs typeface="Times New Roman"/>
              </a:rPr>
              <a:t>l</a:t>
            </a:r>
            <a:r>
              <a:rPr sz="1800" spc="-4" dirty="0" smtClean="0">
                <a:latin typeface="Times New Roman"/>
                <a:cs typeface="Times New Roman"/>
              </a:rPr>
              <a:t>e</a:t>
            </a:r>
            <a:r>
              <a:rPr sz="1800" spc="0" dirty="0" smtClean="0">
                <a:latin typeface="Times New Roman"/>
                <a:cs typeface="Times New Roman"/>
              </a:rPr>
              <a:t>a</a:t>
            </a:r>
            <a:r>
              <a:rPr sz="1800" spc="4" dirty="0" smtClean="0">
                <a:latin typeface="Times New Roman"/>
                <a:cs typeface="Times New Roman"/>
              </a:rPr>
              <a:t>s</a:t>
            </a:r>
            <a:r>
              <a:rPr sz="1800" spc="-4" dirty="0" smtClean="0">
                <a:latin typeface="Times New Roman"/>
                <a:cs typeface="Times New Roman"/>
              </a:rPr>
              <a:t>ed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57283" y="1757283"/>
            <a:ext cx="5619653" cy="3727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793619" y="517672"/>
            <a:ext cx="361076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S</a:t>
            </a:r>
            <a:r>
              <a:rPr sz="2800" b="1" spc="0" dirty="0" smtClean="0">
                <a:latin typeface="Times New Roman"/>
                <a:cs typeface="Times New Roman"/>
              </a:rPr>
              <a:t>ele</a:t>
            </a:r>
            <a:r>
              <a:rPr sz="2800" b="1" spc="4" dirty="0" smtClean="0">
                <a:latin typeface="Times New Roman"/>
                <a:cs typeface="Times New Roman"/>
              </a:rPr>
              <a:t>niu</a:t>
            </a:r>
            <a:r>
              <a:rPr sz="2800" b="1" spc="0" dirty="0" smtClean="0">
                <a:latin typeface="Times New Roman"/>
                <a:cs typeface="Times New Roman"/>
              </a:rPr>
              <a:t>m</a:t>
            </a:r>
            <a:r>
              <a:rPr sz="2800" b="1" spc="453" dirty="0" smtClean="0">
                <a:latin typeface="Times New Roman"/>
                <a:cs typeface="Times New Roman"/>
              </a:rPr>
              <a:t> </a:t>
            </a:r>
            <a:r>
              <a:rPr sz="2800" b="1" spc="4" dirty="0" smtClean="0">
                <a:latin typeface="Times New Roman"/>
                <a:cs typeface="Times New Roman"/>
              </a:rPr>
              <a:t>Ar</a:t>
            </a:r>
            <a:r>
              <a:rPr sz="2800" b="1" spc="0" dirty="0" smtClean="0">
                <a:latin typeface="Times New Roman"/>
                <a:cs typeface="Times New Roman"/>
              </a:rPr>
              <a:t>c</a:t>
            </a:r>
            <a:r>
              <a:rPr sz="2800" b="1" spc="4" dirty="0" smtClean="0">
                <a:latin typeface="Times New Roman"/>
                <a:cs typeface="Times New Roman"/>
              </a:rPr>
              <a:t>hit</a:t>
            </a:r>
            <a:r>
              <a:rPr sz="2800" b="1" spc="0" dirty="0" smtClean="0">
                <a:latin typeface="Times New Roman"/>
                <a:cs typeface="Times New Roman"/>
              </a:rPr>
              <a:t>ec</a:t>
            </a:r>
            <a:r>
              <a:rPr sz="2800" b="1" spc="4" dirty="0" smtClean="0">
                <a:latin typeface="Times New Roman"/>
                <a:cs typeface="Times New Roman"/>
              </a:rPr>
              <a:t>tur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533144" y="2874263"/>
            <a:ext cx="6135623" cy="1030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62100" y="2903220"/>
            <a:ext cx="60198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2100" y="2903223"/>
            <a:ext cx="6019800" cy="914400"/>
          </a:xfrm>
          <a:custGeom>
            <a:avLst/>
            <a:gdLst/>
            <a:ahLst/>
            <a:cxnLst/>
            <a:rect l="l" t="t" r="r" b="b"/>
            <a:pathLst>
              <a:path w="6019800" h="914400">
                <a:moveTo>
                  <a:pt x="0" y="152400"/>
                </a:moveTo>
                <a:lnTo>
                  <a:pt x="6108" y="109543"/>
                </a:lnTo>
                <a:lnTo>
                  <a:pt x="23277" y="71410"/>
                </a:lnTo>
                <a:lnTo>
                  <a:pt x="49772" y="39733"/>
                </a:lnTo>
                <a:lnTo>
                  <a:pt x="83860" y="16244"/>
                </a:lnTo>
                <a:lnTo>
                  <a:pt x="123807" y="2677"/>
                </a:lnTo>
                <a:lnTo>
                  <a:pt x="152400" y="0"/>
                </a:lnTo>
                <a:lnTo>
                  <a:pt x="5867400" y="0"/>
                </a:lnTo>
                <a:lnTo>
                  <a:pt x="5910252" y="6107"/>
                </a:lnTo>
                <a:lnTo>
                  <a:pt x="5948384" y="23273"/>
                </a:lnTo>
                <a:lnTo>
                  <a:pt x="5980062" y="49767"/>
                </a:lnTo>
                <a:lnTo>
                  <a:pt x="6003552" y="83855"/>
                </a:lnTo>
                <a:lnTo>
                  <a:pt x="6017121" y="123804"/>
                </a:lnTo>
                <a:lnTo>
                  <a:pt x="6019800" y="152400"/>
                </a:lnTo>
                <a:lnTo>
                  <a:pt x="6019800" y="762000"/>
                </a:lnTo>
                <a:lnTo>
                  <a:pt x="6013691" y="804852"/>
                </a:lnTo>
                <a:lnTo>
                  <a:pt x="5996522" y="842984"/>
                </a:lnTo>
                <a:lnTo>
                  <a:pt x="5970027" y="874662"/>
                </a:lnTo>
                <a:lnTo>
                  <a:pt x="5935939" y="898152"/>
                </a:lnTo>
                <a:lnTo>
                  <a:pt x="5895992" y="911721"/>
                </a:lnTo>
                <a:lnTo>
                  <a:pt x="5867400" y="914400"/>
                </a:lnTo>
                <a:lnTo>
                  <a:pt x="152400" y="914400"/>
                </a:lnTo>
                <a:lnTo>
                  <a:pt x="109547" y="908291"/>
                </a:lnTo>
                <a:lnTo>
                  <a:pt x="71415" y="891122"/>
                </a:lnTo>
                <a:lnTo>
                  <a:pt x="39737" y="864627"/>
                </a:lnTo>
                <a:lnTo>
                  <a:pt x="16247" y="830539"/>
                </a:lnTo>
                <a:lnTo>
                  <a:pt x="2678" y="79059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07236" y="1857756"/>
            <a:ext cx="1255775" cy="102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62100" y="1912620"/>
            <a:ext cx="11430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62100" y="1912623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152400"/>
                </a:moveTo>
                <a:lnTo>
                  <a:pt x="6108" y="109543"/>
                </a:lnTo>
                <a:lnTo>
                  <a:pt x="23277" y="71410"/>
                </a:lnTo>
                <a:lnTo>
                  <a:pt x="49772" y="39733"/>
                </a:lnTo>
                <a:lnTo>
                  <a:pt x="83860" y="16244"/>
                </a:lnTo>
                <a:lnTo>
                  <a:pt x="123807" y="2677"/>
                </a:lnTo>
                <a:lnTo>
                  <a:pt x="152400" y="0"/>
                </a:lnTo>
                <a:lnTo>
                  <a:pt x="990600" y="0"/>
                </a:lnTo>
                <a:lnTo>
                  <a:pt x="1033452" y="6107"/>
                </a:lnTo>
                <a:lnTo>
                  <a:pt x="1071584" y="23273"/>
                </a:lnTo>
                <a:lnTo>
                  <a:pt x="1103262" y="49767"/>
                </a:lnTo>
                <a:lnTo>
                  <a:pt x="1126752" y="83855"/>
                </a:lnTo>
                <a:lnTo>
                  <a:pt x="1140321" y="123804"/>
                </a:lnTo>
                <a:lnTo>
                  <a:pt x="1143000" y="152400"/>
                </a:lnTo>
                <a:lnTo>
                  <a:pt x="1143000" y="762000"/>
                </a:lnTo>
                <a:lnTo>
                  <a:pt x="1136891" y="804852"/>
                </a:lnTo>
                <a:lnTo>
                  <a:pt x="1119722" y="842984"/>
                </a:lnTo>
                <a:lnTo>
                  <a:pt x="1093227" y="874662"/>
                </a:lnTo>
                <a:lnTo>
                  <a:pt x="1059139" y="898152"/>
                </a:lnTo>
                <a:lnTo>
                  <a:pt x="1019192" y="911721"/>
                </a:lnTo>
                <a:lnTo>
                  <a:pt x="990600" y="914400"/>
                </a:lnTo>
                <a:lnTo>
                  <a:pt x="152400" y="914400"/>
                </a:lnTo>
                <a:lnTo>
                  <a:pt x="109547" y="908291"/>
                </a:lnTo>
                <a:lnTo>
                  <a:pt x="71415" y="891122"/>
                </a:lnTo>
                <a:lnTo>
                  <a:pt x="39737" y="864627"/>
                </a:lnTo>
                <a:lnTo>
                  <a:pt x="16247" y="830539"/>
                </a:lnTo>
                <a:lnTo>
                  <a:pt x="2678" y="79059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63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26435" y="1857756"/>
            <a:ext cx="1255775" cy="102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81300" y="1912620"/>
            <a:ext cx="11430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81300" y="1912623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152400"/>
                </a:moveTo>
                <a:lnTo>
                  <a:pt x="6108" y="109543"/>
                </a:lnTo>
                <a:lnTo>
                  <a:pt x="23277" y="71410"/>
                </a:lnTo>
                <a:lnTo>
                  <a:pt x="49772" y="39733"/>
                </a:lnTo>
                <a:lnTo>
                  <a:pt x="83860" y="16244"/>
                </a:lnTo>
                <a:lnTo>
                  <a:pt x="123807" y="2677"/>
                </a:lnTo>
                <a:lnTo>
                  <a:pt x="152400" y="0"/>
                </a:lnTo>
                <a:lnTo>
                  <a:pt x="990600" y="0"/>
                </a:lnTo>
                <a:lnTo>
                  <a:pt x="1033452" y="6107"/>
                </a:lnTo>
                <a:lnTo>
                  <a:pt x="1071584" y="23273"/>
                </a:lnTo>
                <a:lnTo>
                  <a:pt x="1103262" y="49767"/>
                </a:lnTo>
                <a:lnTo>
                  <a:pt x="1126752" y="83855"/>
                </a:lnTo>
                <a:lnTo>
                  <a:pt x="1140321" y="123804"/>
                </a:lnTo>
                <a:lnTo>
                  <a:pt x="1143000" y="152400"/>
                </a:lnTo>
                <a:lnTo>
                  <a:pt x="1143000" y="762000"/>
                </a:lnTo>
                <a:lnTo>
                  <a:pt x="1136891" y="804852"/>
                </a:lnTo>
                <a:lnTo>
                  <a:pt x="1119722" y="842984"/>
                </a:lnTo>
                <a:lnTo>
                  <a:pt x="1093227" y="874662"/>
                </a:lnTo>
                <a:lnTo>
                  <a:pt x="1059139" y="898152"/>
                </a:lnTo>
                <a:lnTo>
                  <a:pt x="1019192" y="911721"/>
                </a:lnTo>
                <a:lnTo>
                  <a:pt x="990600" y="914400"/>
                </a:lnTo>
                <a:lnTo>
                  <a:pt x="152400" y="914400"/>
                </a:lnTo>
                <a:lnTo>
                  <a:pt x="109547" y="908291"/>
                </a:lnTo>
                <a:lnTo>
                  <a:pt x="71415" y="891122"/>
                </a:lnTo>
                <a:lnTo>
                  <a:pt x="39737" y="864627"/>
                </a:lnTo>
                <a:lnTo>
                  <a:pt x="16247" y="830539"/>
                </a:lnTo>
                <a:lnTo>
                  <a:pt x="2678" y="79059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63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5636" y="1857756"/>
            <a:ext cx="1255775" cy="102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97449" y="2089403"/>
            <a:ext cx="1199387" cy="640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00500" y="1912620"/>
            <a:ext cx="11430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00500" y="1912623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152400"/>
                </a:moveTo>
                <a:lnTo>
                  <a:pt x="6108" y="109543"/>
                </a:lnTo>
                <a:lnTo>
                  <a:pt x="23277" y="71410"/>
                </a:lnTo>
                <a:lnTo>
                  <a:pt x="49772" y="39733"/>
                </a:lnTo>
                <a:lnTo>
                  <a:pt x="83860" y="16244"/>
                </a:lnTo>
                <a:lnTo>
                  <a:pt x="123807" y="2677"/>
                </a:lnTo>
                <a:lnTo>
                  <a:pt x="152400" y="0"/>
                </a:lnTo>
                <a:lnTo>
                  <a:pt x="990600" y="0"/>
                </a:lnTo>
                <a:lnTo>
                  <a:pt x="1033452" y="6107"/>
                </a:lnTo>
                <a:lnTo>
                  <a:pt x="1071584" y="23273"/>
                </a:lnTo>
                <a:lnTo>
                  <a:pt x="1103262" y="49767"/>
                </a:lnTo>
                <a:lnTo>
                  <a:pt x="1126752" y="83855"/>
                </a:lnTo>
                <a:lnTo>
                  <a:pt x="1140321" y="123804"/>
                </a:lnTo>
                <a:lnTo>
                  <a:pt x="1143000" y="152400"/>
                </a:lnTo>
                <a:lnTo>
                  <a:pt x="1143000" y="762000"/>
                </a:lnTo>
                <a:lnTo>
                  <a:pt x="1136891" y="804852"/>
                </a:lnTo>
                <a:lnTo>
                  <a:pt x="1119722" y="842984"/>
                </a:lnTo>
                <a:lnTo>
                  <a:pt x="1093227" y="874662"/>
                </a:lnTo>
                <a:lnTo>
                  <a:pt x="1059139" y="898152"/>
                </a:lnTo>
                <a:lnTo>
                  <a:pt x="1019192" y="911721"/>
                </a:lnTo>
                <a:lnTo>
                  <a:pt x="990600" y="914400"/>
                </a:lnTo>
                <a:lnTo>
                  <a:pt x="152400" y="914400"/>
                </a:lnTo>
                <a:lnTo>
                  <a:pt x="109547" y="908291"/>
                </a:lnTo>
                <a:lnTo>
                  <a:pt x="71415" y="891122"/>
                </a:lnTo>
                <a:lnTo>
                  <a:pt x="39737" y="864627"/>
                </a:lnTo>
                <a:lnTo>
                  <a:pt x="16247" y="830539"/>
                </a:lnTo>
                <a:lnTo>
                  <a:pt x="2678" y="79059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63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64835" y="1857756"/>
            <a:ext cx="1255775" cy="1027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19700" y="1912620"/>
            <a:ext cx="11430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9700" y="1912623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152400"/>
                </a:moveTo>
                <a:lnTo>
                  <a:pt x="6108" y="109543"/>
                </a:lnTo>
                <a:lnTo>
                  <a:pt x="23277" y="71410"/>
                </a:lnTo>
                <a:lnTo>
                  <a:pt x="49772" y="39733"/>
                </a:lnTo>
                <a:lnTo>
                  <a:pt x="83860" y="16244"/>
                </a:lnTo>
                <a:lnTo>
                  <a:pt x="123807" y="2677"/>
                </a:lnTo>
                <a:lnTo>
                  <a:pt x="152400" y="0"/>
                </a:lnTo>
                <a:lnTo>
                  <a:pt x="990600" y="0"/>
                </a:lnTo>
                <a:lnTo>
                  <a:pt x="1033452" y="6107"/>
                </a:lnTo>
                <a:lnTo>
                  <a:pt x="1071584" y="23273"/>
                </a:lnTo>
                <a:lnTo>
                  <a:pt x="1103262" y="49767"/>
                </a:lnTo>
                <a:lnTo>
                  <a:pt x="1126752" y="83855"/>
                </a:lnTo>
                <a:lnTo>
                  <a:pt x="1140321" y="123804"/>
                </a:lnTo>
                <a:lnTo>
                  <a:pt x="1143000" y="152400"/>
                </a:lnTo>
                <a:lnTo>
                  <a:pt x="1143000" y="762000"/>
                </a:lnTo>
                <a:lnTo>
                  <a:pt x="1136891" y="804852"/>
                </a:lnTo>
                <a:lnTo>
                  <a:pt x="1119722" y="842984"/>
                </a:lnTo>
                <a:lnTo>
                  <a:pt x="1093227" y="874662"/>
                </a:lnTo>
                <a:lnTo>
                  <a:pt x="1059139" y="898152"/>
                </a:lnTo>
                <a:lnTo>
                  <a:pt x="1019192" y="911721"/>
                </a:lnTo>
                <a:lnTo>
                  <a:pt x="990600" y="914400"/>
                </a:lnTo>
                <a:lnTo>
                  <a:pt x="152400" y="914400"/>
                </a:lnTo>
                <a:lnTo>
                  <a:pt x="109547" y="908291"/>
                </a:lnTo>
                <a:lnTo>
                  <a:pt x="71415" y="891122"/>
                </a:lnTo>
                <a:lnTo>
                  <a:pt x="39737" y="864627"/>
                </a:lnTo>
                <a:lnTo>
                  <a:pt x="16247" y="830539"/>
                </a:lnTo>
                <a:lnTo>
                  <a:pt x="2678" y="79059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63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84035" y="1850135"/>
            <a:ext cx="1255775" cy="1027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8900" y="1905000"/>
            <a:ext cx="11430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38900" y="190500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152400"/>
                </a:moveTo>
                <a:lnTo>
                  <a:pt x="6108" y="109543"/>
                </a:lnTo>
                <a:lnTo>
                  <a:pt x="23277" y="71410"/>
                </a:lnTo>
                <a:lnTo>
                  <a:pt x="49772" y="39733"/>
                </a:lnTo>
                <a:lnTo>
                  <a:pt x="83860" y="16244"/>
                </a:lnTo>
                <a:lnTo>
                  <a:pt x="123807" y="2677"/>
                </a:lnTo>
                <a:lnTo>
                  <a:pt x="152400" y="0"/>
                </a:lnTo>
                <a:lnTo>
                  <a:pt x="990600" y="0"/>
                </a:lnTo>
                <a:lnTo>
                  <a:pt x="1033452" y="6107"/>
                </a:lnTo>
                <a:lnTo>
                  <a:pt x="1071584" y="23273"/>
                </a:lnTo>
                <a:lnTo>
                  <a:pt x="1103262" y="49767"/>
                </a:lnTo>
                <a:lnTo>
                  <a:pt x="1126752" y="83855"/>
                </a:lnTo>
                <a:lnTo>
                  <a:pt x="1140321" y="123804"/>
                </a:lnTo>
                <a:lnTo>
                  <a:pt x="1143000" y="152400"/>
                </a:lnTo>
                <a:lnTo>
                  <a:pt x="1143000" y="762000"/>
                </a:lnTo>
                <a:lnTo>
                  <a:pt x="1136891" y="804852"/>
                </a:lnTo>
                <a:lnTo>
                  <a:pt x="1119722" y="842984"/>
                </a:lnTo>
                <a:lnTo>
                  <a:pt x="1093227" y="874662"/>
                </a:lnTo>
                <a:lnTo>
                  <a:pt x="1059139" y="898152"/>
                </a:lnTo>
                <a:lnTo>
                  <a:pt x="1019192" y="911721"/>
                </a:lnTo>
                <a:lnTo>
                  <a:pt x="990600" y="914400"/>
                </a:lnTo>
                <a:lnTo>
                  <a:pt x="152400" y="914400"/>
                </a:lnTo>
                <a:lnTo>
                  <a:pt x="109547" y="908291"/>
                </a:lnTo>
                <a:lnTo>
                  <a:pt x="71415" y="891122"/>
                </a:lnTo>
                <a:lnTo>
                  <a:pt x="39737" y="864627"/>
                </a:lnTo>
                <a:lnTo>
                  <a:pt x="16247" y="830539"/>
                </a:lnTo>
                <a:lnTo>
                  <a:pt x="2678" y="79059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6350">
            <a:solidFill>
              <a:srgbClr val="497D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07236" y="3838955"/>
            <a:ext cx="1255775" cy="1027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62100" y="3893820"/>
            <a:ext cx="11430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62100" y="389382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152400"/>
                </a:moveTo>
                <a:lnTo>
                  <a:pt x="6108" y="109543"/>
                </a:lnTo>
                <a:lnTo>
                  <a:pt x="23277" y="71410"/>
                </a:lnTo>
                <a:lnTo>
                  <a:pt x="49772" y="39733"/>
                </a:lnTo>
                <a:lnTo>
                  <a:pt x="83860" y="16244"/>
                </a:lnTo>
                <a:lnTo>
                  <a:pt x="123807" y="2677"/>
                </a:lnTo>
                <a:lnTo>
                  <a:pt x="152400" y="0"/>
                </a:lnTo>
                <a:lnTo>
                  <a:pt x="990600" y="0"/>
                </a:lnTo>
                <a:lnTo>
                  <a:pt x="1033452" y="6107"/>
                </a:lnTo>
                <a:lnTo>
                  <a:pt x="1071584" y="23273"/>
                </a:lnTo>
                <a:lnTo>
                  <a:pt x="1103262" y="49767"/>
                </a:lnTo>
                <a:lnTo>
                  <a:pt x="1126752" y="83855"/>
                </a:lnTo>
                <a:lnTo>
                  <a:pt x="1140321" y="123804"/>
                </a:lnTo>
                <a:lnTo>
                  <a:pt x="1143000" y="152400"/>
                </a:lnTo>
                <a:lnTo>
                  <a:pt x="1143000" y="762000"/>
                </a:lnTo>
                <a:lnTo>
                  <a:pt x="1136891" y="804852"/>
                </a:lnTo>
                <a:lnTo>
                  <a:pt x="1119722" y="842984"/>
                </a:lnTo>
                <a:lnTo>
                  <a:pt x="1093227" y="874662"/>
                </a:lnTo>
                <a:lnTo>
                  <a:pt x="1059139" y="898152"/>
                </a:lnTo>
                <a:lnTo>
                  <a:pt x="1019192" y="911721"/>
                </a:lnTo>
                <a:lnTo>
                  <a:pt x="990600" y="914400"/>
                </a:lnTo>
                <a:lnTo>
                  <a:pt x="152400" y="914400"/>
                </a:lnTo>
                <a:lnTo>
                  <a:pt x="109547" y="908291"/>
                </a:lnTo>
                <a:lnTo>
                  <a:pt x="71415" y="891122"/>
                </a:lnTo>
                <a:lnTo>
                  <a:pt x="39737" y="864627"/>
                </a:lnTo>
                <a:lnTo>
                  <a:pt x="16247" y="830539"/>
                </a:lnTo>
                <a:lnTo>
                  <a:pt x="2678" y="79059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6350">
            <a:solidFill>
              <a:srgbClr val="F692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26435" y="3838955"/>
            <a:ext cx="1255775" cy="1027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79773" y="4070603"/>
            <a:ext cx="1196339" cy="640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81300" y="3893820"/>
            <a:ext cx="11430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81300" y="389382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152400"/>
                </a:moveTo>
                <a:lnTo>
                  <a:pt x="6108" y="109543"/>
                </a:lnTo>
                <a:lnTo>
                  <a:pt x="23277" y="71410"/>
                </a:lnTo>
                <a:lnTo>
                  <a:pt x="49772" y="39733"/>
                </a:lnTo>
                <a:lnTo>
                  <a:pt x="83860" y="16244"/>
                </a:lnTo>
                <a:lnTo>
                  <a:pt x="123807" y="2677"/>
                </a:lnTo>
                <a:lnTo>
                  <a:pt x="152400" y="0"/>
                </a:lnTo>
                <a:lnTo>
                  <a:pt x="990600" y="0"/>
                </a:lnTo>
                <a:lnTo>
                  <a:pt x="1033452" y="6107"/>
                </a:lnTo>
                <a:lnTo>
                  <a:pt x="1071584" y="23273"/>
                </a:lnTo>
                <a:lnTo>
                  <a:pt x="1103262" y="49767"/>
                </a:lnTo>
                <a:lnTo>
                  <a:pt x="1126752" y="83855"/>
                </a:lnTo>
                <a:lnTo>
                  <a:pt x="1140321" y="123804"/>
                </a:lnTo>
                <a:lnTo>
                  <a:pt x="1143000" y="152400"/>
                </a:lnTo>
                <a:lnTo>
                  <a:pt x="1143000" y="762000"/>
                </a:lnTo>
                <a:lnTo>
                  <a:pt x="1136891" y="804852"/>
                </a:lnTo>
                <a:lnTo>
                  <a:pt x="1119722" y="842984"/>
                </a:lnTo>
                <a:lnTo>
                  <a:pt x="1093227" y="874662"/>
                </a:lnTo>
                <a:lnTo>
                  <a:pt x="1059139" y="898152"/>
                </a:lnTo>
                <a:lnTo>
                  <a:pt x="1019192" y="911721"/>
                </a:lnTo>
                <a:lnTo>
                  <a:pt x="990600" y="914400"/>
                </a:lnTo>
                <a:lnTo>
                  <a:pt x="152400" y="914400"/>
                </a:lnTo>
                <a:lnTo>
                  <a:pt x="109547" y="908291"/>
                </a:lnTo>
                <a:lnTo>
                  <a:pt x="71415" y="891122"/>
                </a:lnTo>
                <a:lnTo>
                  <a:pt x="39737" y="864627"/>
                </a:lnTo>
                <a:lnTo>
                  <a:pt x="16247" y="830539"/>
                </a:lnTo>
                <a:lnTo>
                  <a:pt x="2678" y="79059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6350">
            <a:solidFill>
              <a:srgbClr val="F692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45636" y="3838955"/>
            <a:ext cx="1255775" cy="1027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74589" y="4070603"/>
            <a:ext cx="1245107" cy="6400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00500" y="3893820"/>
            <a:ext cx="11430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00500" y="389382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152400"/>
                </a:moveTo>
                <a:lnTo>
                  <a:pt x="6108" y="109543"/>
                </a:lnTo>
                <a:lnTo>
                  <a:pt x="23277" y="71410"/>
                </a:lnTo>
                <a:lnTo>
                  <a:pt x="49772" y="39733"/>
                </a:lnTo>
                <a:lnTo>
                  <a:pt x="83860" y="16244"/>
                </a:lnTo>
                <a:lnTo>
                  <a:pt x="123807" y="2677"/>
                </a:lnTo>
                <a:lnTo>
                  <a:pt x="152400" y="0"/>
                </a:lnTo>
                <a:lnTo>
                  <a:pt x="990600" y="0"/>
                </a:lnTo>
                <a:lnTo>
                  <a:pt x="1033452" y="6107"/>
                </a:lnTo>
                <a:lnTo>
                  <a:pt x="1071584" y="23273"/>
                </a:lnTo>
                <a:lnTo>
                  <a:pt x="1103262" y="49767"/>
                </a:lnTo>
                <a:lnTo>
                  <a:pt x="1126752" y="83855"/>
                </a:lnTo>
                <a:lnTo>
                  <a:pt x="1140321" y="123804"/>
                </a:lnTo>
                <a:lnTo>
                  <a:pt x="1143000" y="152400"/>
                </a:lnTo>
                <a:lnTo>
                  <a:pt x="1143000" y="762000"/>
                </a:lnTo>
                <a:lnTo>
                  <a:pt x="1136891" y="804852"/>
                </a:lnTo>
                <a:lnTo>
                  <a:pt x="1119722" y="842984"/>
                </a:lnTo>
                <a:lnTo>
                  <a:pt x="1093227" y="874662"/>
                </a:lnTo>
                <a:lnTo>
                  <a:pt x="1059139" y="898152"/>
                </a:lnTo>
                <a:lnTo>
                  <a:pt x="1019192" y="911721"/>
                </a:lnTo>
                <a:lnTo>
                  <a:pt x="990600" y="914400"/>
                </a:lnTo>
                <a:lnTo>
                  <a:pt x="152400" y="914400"/>
                </a:lnTo>
                <a:lnTo>
                  <a:pt x="109547" y="908291"/>
                </a:lnTo>
                <a:lnTo>
                  <a:pt x="71415" y="891122"/>
                </a:lnTo>
                <a:lnTo>
                  <a:pt x="39737" y="864627"/>
                </a:lnTo>
                <a:lnTo>
                  <a:pt x="16247" y="830539"/>
                </a:lnTo>
                <a:lnTo>
                  <a:pt x="2678" y="79059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6350">
            <a:solidFill>
              <a:srgbClr val="F692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64835" y="3838955"/>
            <a:ext cx="1255775" cy="1027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02349" y="4070603"/>
            <a:ext cx="1427987" cy="6400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19700" y="3893820"/>
            <a:ext cx="11430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19700" y="389382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152400"/>
                </a:moveTo>
                <a:lnTo>
                  <a:pt x="6108" y="109543"/>
                </a:lnTo>
                <a:lnTo>
                  <a:pt x="23277" y="71410"/>
                </a:lnTo>
                <a:lnTo>
                  <a:pt x="49772" y="39733"/>
                </a:lnTo>
                <a:lnTo>
                  <a:pt x="83860" y="16244"/>
                </a:lnTo>
                <a:lnTo>
                  <a:pt x="123807" y="2677"/>
                </a:lnTo>
                <a:lnTo>
                  <a:pt x="152400" y="0"/>
                </a:lnTo>
                <a:lnTo>
                  <a:pt x="990600" y="0"/>
                </a:lnTo>
                <a:lnTo>
                  <a:pt x="1033452" y="6107"/>
                </a:lnTo>
                <a:lnTo>
                  <a:pt x="1071584" y="23273"/>
                </a:lnTo>
                <a:lnTo>
                  <a:pt x="1103262" y="49767"/>
                </a:lnTo>
                <a:lnTo>
                  <a:pt x="1126752" y="83855"/>
                </a:lnTo>
                <a:lnTo>
                  <a:pt x="1140321" y="123804"/>
                </a:lnTo>
                <a:lnTo>
                  <a:pt x="1143000" y="152400"/>
                </a:lnTo>
                <a:lnTo>
                  <a:pt x="1143000" y="762000"/>
                </a:lnTo>
                <a:lnTo>
                  <a:pt x="1136891" y="804852"/>
                </a:lnTo>
                <a:lnTo>
                  <a:pt x="1119722" y="842984"/>
                </a:lnTo>
                <a:lnTo>
                  <a:pt x="1093227" y="874662"/>
                </a:lnTo>
                <a:lnTo>
                  <a:pt x="1059139" y="898152"/>
                </a:lnTo>
                <a:lnTo>
                  <a:pt x="1019192" y="911721"/>
                </a:lnTo>
                <a:lnTo>
                  <a:pt x="990600" y="914400"/>
                </a:lnTo>
                <a:lnTo>
                  <a:pt x="152400" y="914400"/>
                </a:lnTo>
                <a:lnTo>
                  <a:pt x="109547" y="908291"/>
                </a:lnTo>
                <a:lnTo>
                  <a:pt x="71415" y="891122"/>
                </a:lnTo>
                <a:lnTo>
                  <a:pt x="39737" y="864627"/>
                </a:lnTo>
                <a:lnTo>
                  <a:pt x="16247" y="830539"/>
                </a:lnTo>
                <a:lnTo>
                  <a:pt x="2678" y="79059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6350">
            <a:solidFill>
              <a:srgbClr val="F692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84035" y="3831335"/>
            <a:ext cx="1255775" cy="10271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38900" y="3886200"/>
            <a:ext cx="1143000" cy="914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38900" y="3886202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152400"/>
                </a:moveTo>
                <a:lnTo>
                  <a:pt x="6108" y="109543"/>
                </a:lnTo>
                <a:lnTo>
                  <a:pt x="23277" y="71410"/>
                </a:lnTo>
                <a:lnTo>
                  <a:pt x="49772" y="39733"/>
                </a:lnTo>
                <a:lnTo>
                  <a:pt x="83860" y="16244"/>
                </a:lnTo>
                <a:lnTo>
                  <a:pt x="123807" y="2677"/>
                </a:lnTo>
                <a:lnTo>
                  <a:pt x="152400" y="0"/>
                </a:lnTo>
                <a:lnTo>
                  <a:pt x="990600" y="0"/>
                </a:lnTo>
                <a:lnTo>
                  <a:pt x="1033452" y="6107"/>
                </a:lnTo>
                <a:lnTo>
                  <a:pt x="1071584" y="23273"/>
                </a:lnTo>
                <a:lnTo>
                  <a:pt x="1103262" y="49767"/>
                </a:lnTo>
                <a:lnTo>
                  <a:pt x="1126752" y="83855"/>
                </a:lnTo>
                <a:lnTo>
                  <a:pt x="1140321" y="123804"/>
                </a:lnTo>
                <a:lnTo>
                  <a:pt x="1143000" y="152400"/>
                </a:lnTo>
                <a:lnTo>
                  <a:pt x="1143000" y="762000"/>
                </a:lnTo>
                <a:lnTo>
                  <a:pt x="1136891" y="804852"/>
                </a:lnTo>
                <a:lnTo>
                  <a:pt x="1119722" y="842984"/>
                </a:lnTo>
                <a:lnTo>
                  <a:pt x="1093227" y="874662"/>
                </a:lnTo>
                <a:lnTo>
                  <a:pt x="1059139" y="898152"/>
                </a:lnTo>
                <a:lnTo>
                  <a:pt x="1019192" y="911721"/>
                </a:lnTo>
                <a:lnTo>
                  <a:pt x="990600" y="914400"/>
                </a:lnTo>
                <a:lnTo>
                  <a:pt x="152400" y="914400"/>
                </a:lnTo>
                <a:lnTo>
                  <a:pt x="109547" y="908291"/>
                </a:lnTo>
                <a:lnTo>
                  <a:pt x="71415" y="891122"/>
                </a:lnTo>
                <a:lnTo>
                  <a:pt x="39737" y="864627"/>
                </a:lnTo>
                <a:lnTo>
                  <a:pt x="16247" y="830539"/>
                </a:lnTo>
                <a:lnTo>
                  <a:pt x="2678" y="790592"/>
                </a:lnTo>
                <a:lnTo>
                  <a:pt x="0" y="762000"/>
                </a:lnTo>
                <a:lnTo>
                  <a:pt x="0" y="152400"/>
                </a:lnTo>
                <a:close/>
              </a:path>
            </a:pathLst>
          </a:custGeom>
          <a:ln w="6350">
            <a:solidFill>
              <a:srgbClr val="F6923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27762" y="517672"/>
            <a:ext cx="333947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S</a:t>
            </a:r>
            <a:r>
              <a:rPr sz="2800" b="1" spc="0" dirty="0" smtClean="0">
                <a:latin typeface="Times New Roman"/>
                <a:cs typeface="Times New Roman"/>
              </a:rPr>
              <a:t>ele</a:t>
            </a:r>
            <a:r>
              <a:rPr sz="2800" b="1" spc="4" dirty="0" smtClean="0">
                <a:latin typeface="Times New Roman"/>
                <a:cs typeface="Times New Roman"/>
              </a:rPr>
              <a:t>niu</a:t>
            </a:r>
            <a:r>
              <a:rPr sz="2800" b="1" spc="0" dirty="0" smtClean="0">
                <a:latin typeface="Times New Roman"/>
                <a:cs typeface="Times New Roman"/>
              </a:rPr>
              <a:t>m</a:t>
            </a:r>
            <a:r>
              <a:rPr sz="2800" b="1" spc="453" dirty="0" smtClean="0"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latin typeface="Times New Roman"/>
                <a:cs typeface="Times New Roman"/>
              </a:rPr>
              <a:t>We</a:t>
            </a:r>
            <a:r>
              <a:rPr sz="2800" b="1" spc="-4" dirty="0" smtClean="0">
                <a:latin typeface="Times New Roman"/>
                <a:cs typeface="Times New Roman"/>
              </a:rPr>
              <a:t>bD</a:t>
            </a:r>
            <a:r>
              <a:rPr sz="2800" b="1" spc="4" dirty="0" smtClean="0">
                <a:latin typeface="Times New Roman"/>
                <a:cs typeface="Times New Roman"/>
              </a:rPr>
              <a:t>ri</a:t>
            </a:r>
            <a:r>
              <a:rPr sz="2800" b="1" spc="-4" dirty="0" smtClean="0">
                <a:latin typeface="Times New Roman"/>
                <a:cs typeface="Times New Roman"/>
              </a:rPr>
              <a:t>v</a:t>
            </a:r>
            <a:r>
              <a:rPr sz="2800" b="1" spc="0" dirty="0" smtClean="0">
                <a:latin typeface="Times New Roman"/>
                <a:cs typeface="Times New Roman"/>
              </a:rPr>
              <a:t>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26840" y="1382300"/>
            <a:ext cx="159197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sz="4200" b="1" spc="-9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4200" b="1" spc="0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4200" b="1" spc="-14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4200" b="1" spc="4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4200" b="1" spc="0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4200" b="1" spc="-4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4200" b="1" spc="4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4200" b="1" spc="0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0573" y="2234501"/>
            <a:ext cx="31808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spc="0" baseline="1449" dirty="0" smtClean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7896" y="2242121"/>
            <a:ext cx="37076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spc="4" baseline="1449" dirty="0" smtClean="0">
                <a:latin typeface="Times New Roman"/>
                <a:cs typeface="Times New Roman"/>
              </a:rPr>
              <a:t>C#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8673" y="2242121"/>
            <a:ext cx="54052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spc="-14" baseline="1449" dirty="0" smtClean="0">
                <a:latin typeface="Times New Roman"/>
                <a:cs typeface="Times New Roman"/>
              </a:rPr>
              <a:t>J</a:t>
            </a:r>
            <a:r>
              <a:rPr sz="3000" b="1" spc="-4" baseline="1449" dirty="0" smtClean="0">
                <a:latin typeface="Times New Roman"/>
                <a:cs typeface="Times New Roman"/>
              </a:rPr>
              <a:t>a</a:t>
            </a:r>
            <a:r>
              <a:rPr sz="3000" b="1" spc="-39" baseline="1449" dirty="0" smtClean="0">
                <a:latin typeface="Times New Roman"/>
                <a:cs typeface="Times New Roman"/>
              </a:rPr>
              <a:t>va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8331" y="2242121"/>
            <a:ext cx="805976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spc="-39" baseline="1449" dirty="0" smtClean="0">
                <a:latin typeface="Times New Roman"/>
                <a:cs typeface="Times New Roman"/>
              </a:rPr>
              <a:t>P</a:t>
            </a:r>
            <a:r>
              <a:rPr sz="3000" b="1" spc="4" baseline="1449" dirty="0" smtClean="0">
                <a:latin typeface="Times New Roman"/>
                <a:cs typeface="Times New Roman"/>
              </a:rPr>
              <a:t>y</a:t>
            </a:r>
            <a:r>
              <a:rPr sz="3000" b="1" spc="-4" baseline="1449" dirty="0" smtClean="0">
                <a:latin typeface="Times New Roman"/>
                <a:cs typeface="Times New Roman"/>
              </a:rPr>
              <a:t>th</a:t>
            </a:r>
            <a:r>
              <a:rPr sz="3000" b="1" spc="0" baseline="1449" dirty="0" smtClean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8816" y="2242121"/>
            <a:ext cx="580481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spc="4" baseline="1449" dirty="0" smtClean="0">
                <a:latin typeface="Times New Roman"/>
                <a:cs typeface="Times New Roman"/>
              </a:rPr>
              <a:t>R</a:t>
            </a:r>
            <a:r>
              <a:rPr sz="3000" b="1" spc="0" baseline="1449" dirty="0" smtClean="0">
                <a:latin typeface="Times New Roman"/>
                <a:cs typeface="Times New Roman"/>
              </a:rPr>
              <a:t>u</a:t>
            </a:r>
            <a:r>
              <a:rPr sz="3000" b="1" spc="-4" baseline="1449" dirty="0" smtClean="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8669" y="3232720"/>
            <a:ext cx="2438566" cy="563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spc="-94" baseline="1449" dirty="0" smtClean="0">
                <a:latin typeface="Times New Roman"/>
                <a:cs typeface="Times New Roman"/>
              </a:rPr>
              <a:t>W</a:t>
            </a:r>
            <a:r>
              <a:rPr sz="3000" b="1" spc="0" baseline="1449" dirty="0" smtClean="0">
                <a:latin typeface="Times New Roman"/>
                <a:cs typeface="Times New Roman"/>
              </a:rPr>
              <a:t>e</a:t>
            </a:r>
            <a:r>
              <a:rPr sz="3000" b="1" spc="-4" baseline="1449" dirty="0" smtClean="0">
                <a:latin typeface="Times New Roman"/>
                <a:cs typeface="Times New Roman"/>
              </a:rPr>
              <a:t>b</a:t>
            </a:r>
            <a:r>
              <a:rPr sz="3000" b="1" spc="4" baseline="1449" dirty="0" smtClean="0">
                <a:latin typeface="Times New Roman"/>
                <a:cs typeface="Times New Roman"/>
              </a:rPr>
              <a:t>D</a:t>
            </a:r>
            <a:r>
              <a:rPr sz="3000" b="1" spc="-4" baseline="1449" dirty="0" smtClean="0">
                <a:latin typeface="Times New Roman"/>
                <a:cs typeface="Times New Roman"/>
              </a:rPr>
              <a:t>r</a:t>
            </a:r>
            <a:r>
              <a:rPr sz="3000" b="1" spc="8" baseline="1449" dirty="0" smtClean="0">
                <a:latin typeface="Times New Roman"/>
                <a:cs typeface="Times New Roman"/>
              </a:rPr>
              <a:t>i</a:t>
            </a:r>
            <a:r>
              <a:rPr sz="3000" b="1" spc="-47" baseline="1449" dirty="0" smtClean="0">
                <a:latin typeface="Times New Roman"/>
                <a:cs typeface="Times New Roman"/>
              </a:rPr>
              <a:t>v</a:t>
            </a:r>
            <a:r>
              <a:rPr sz="3000" b="1" spc="0" baseline="1449" dirty="0" smtClean="0">
                <a:latin typeface="Times New Roman"/>
                <a:cs typeface="Times New Roman"/>
              </a:rPr>
              <a:t>er</a:t>
            </a:r>
            <a:r>
              <a:rPr sz="3000" b="1" spc="28" baseline="1449" dirty="0" smtClean="0">
                <a:latin typeface="Times New Roman"/>
                <a:cs typeface="Times New Roman"/>
              </a:rPr>
              <a:t> </a:t>
            </a:r>
            <a:r>
              <a:rPr sz="3000" b="1" spc="-4" baseline="1449" dirty="0" smtClean="0">
                <a:latin typeface="Times New Roman"/>
                <a:cs typeface="Times New Roman"/>
              </a:rPr>
              <a:t>API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0573" y="4215701"/>
            <a:ext cx="31808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spc="0" baseline="1449" dirty="0" smtClean="0">
                <a:latin typeface="Times New Roman"/>
                <a:cs typeface="Times New Roman"/>
              </a:rPr>
              <a:t>…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9680" y="4215701"/>
            <a:ext cx="419855" cy="2875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baseline="1449" dirty="0" smtClean="0">
                <a:latin typeface="Times New Roman"/>
                <a:cs typeface="Times New Roman"/>
              </a:rPr>
              <a:t>IE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8324" y="4223321"/>
            <a:ext cx="92503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spc="-44" baseline="1449" dirty="0" smtClean="0">
                <a:latin typeface="Times New Roman"/>
                <a:cs typeface="Times New Roman"/>
              </a:rPr>
              <a:t>F</a:t>
            </a:r>
            <a:r>
              <a:rPr sz="3000" b="1" spc="0" baseline="1449" dirty="0" smtClean="0">
                <a:latin typeface="Times New Roman"/>
                <a:cs typeface="Times New Roman"/>
              </a:rPr>
              <a:t>i</a:t>
            </a:r>
            <a:r>
              <a:rPr sz="3000" b="1" spc="-39" baseline="1449" dirty="0" smtClean="0">
                <a:latin typeface="Times New Roman"/>
                <a:cs typeface="Times New Roman"/>
              </a:rPr>
              <a:t>r</a:t>
            </a:r>
            <a:r>
              <a:rPr sz="3000" b="1" spc="0" baseline="1449" dirty="0" smtClean="0">
                <a:latin typeface="Times New Roman"/>
                <a:cs typeface="Times New Roman"/>
              </a:rPr>
              <a:t>e</a:t>
            </a:r>
            <a:r>
              <a:rPr sz="3000" b="1" spc="-119" baseline="1449" dirty="0" smtClean="0">
                <a:latin typeface="Times New Roman"/>
                <a:cs typeface="Times New Roman"/>
              </a:rPr>
              <a:t>F</a:t>
            </a:r>
            <a:r>
              <a:rPr sz="3000" b="1" spc="0" baseline="1449" dirty="0" smtClean="0">
                <a:latin typeface="Times New Roman"/>
                <a:cs typeface="Times New Roman"/>
              </a:rPr>
              <a:t>ox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3592" y="4223321"/>
            <a:ext cx="90344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spc="4" baseline="1449" dirty="0" smtClean="0">
                <a:latin typeface="Times New Roman"/>
                <a:cs typeface="Times New Roman"/>
              </a:rPr>
              <a:t>C</a:t>
            </a:r>
            <a:r>
              <a:rPr sz="3000" b="1" spc="-4" baseline="1449" dirty="0" smtClean="0">
                <a:latin typeface="Times New Roman"/>
                <a:cs typeface="Times New Roman"/>
              </a:rPr>
              <a:t>h</a:t>
            </a:r>
            <a:r>
              <a:rPr sz="3000" b="1" spc="-39" baseline="1449" dirty="0" smtClean="0">
                <a:latin typeface="Times New Roman"/>
                <a:cs typeface="Times New Roman"/>
              </a:rPr>
              <a:t>r</a:t>
            </a:r>
            <a:r>
              <a:rPr sz="3000" b="1" spc="0" baseline="1449" dirty="0" smtClean="0">
                <a:latin typeface="Times New Roman"/>
                <a:cs typeface="Times New Roman"/>
              </a:rPr>
              <a:t>o</a:t>
            </a:r>
            <a:r>
              <a:rPr sz="3000" b="1" spc="4" baseline="1449" dirty="0" smtClean="0">
                <a:latin typeface="Times New Roman"/>
                <a:cs typeface="Times New Roman"/>
              </a:rPr>
              <a:t>m</a:t>
            </a:r>
            <a:r>
              <a:rPr sz="3000" b="1" spc="0" baseline="1449" dirty="0" smtClean="0">
                <a:latin typeface="Times New Roman"/>
                <a:cs typeface="Times New Roman"/>
              </a:rPr>
              <a:t>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48649" y="4233984"/>
            <a:ext cx="1080094" cy="269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spc="4" baseline="1449" dirty="0" smtClean="0">
                <a:latin typeface="Times New Roman"/>
                <a:cs typeface="Times New Roman"/>
              </a:rPr>
              <a:t>H</a:t>
            </a:r>
            <a:r>
              <a:rPr sz="3000" b="1" spc="-4" baseline="1449" dirty="0" smtClean="0">
                <a:latin typeface="Times New Roman"/>
                <a:cs typeface="Times New Roman"/>
              </a:rPr>
              <a:t>t</a:t>
            </a:r>
            <a:r>
              <a:rPr sz="3000" b="1" spc="4" baseline="1449" dirty="0" smtClean="0">
                <a:latin typeface="Times New Roman"/>
                <a:cs typeface="Times New Roman"/>
              </a:rPr>
              <a:t>m</a:t>
            </a:r>
            <a:r>
              <a:rPr sz="3000" b="1" spc="0" baseline="1449" dirty="0" smtClean="0">
                <a:latin typeface="Times New Roman"/>
                <a:cs typeface="Times New Roman"/>
              </a:rPr>
              <a:t>lUnit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14065" y="4996781"/>
            <a:ext cx="154853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90"/>
              </a:lnSpc>
              <a:spcBef>
                <a:spcPts val="139"/>
              </a:spcBef>
            </a:pPr>
            <a:r>
              <a:rPr sz="4200" b="1" spc="-14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4200" b="1" spc="-4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4200" b="1" spc="19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4200" b="1" spc="-75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sz="4200" b="1" spc="0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4200" b="1" spc="-4" baseline="1035" dirty="0" smtClean="0">
                <a:solidFill>
                  <a:srgbClr val="001F5F"/>
                </a:solidFill>
                <a:latin typeface="Times New Roman"/>
                <a:cs typeface="Times New Roman"/>
              </a:rPr>
              <a:t>rs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716023" y="2485644"/>
            <a:ext cx="1792223" cy="1716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4980" y="2514600"/>
            <a:ext cx="1676399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4980" y="2514605"/>
            <a:ext cx="1676400" cy="1600200"/>
          </a:xfrm>
          <a:custGeom>
            <a:avLst/>
            <a:gdLst/>
            <a:ahLst/>
            <a:cxnLst/>
            <a:rect l="l" t="t" r="r" b="b"/>
            <a:pathLst>
              <a:path w="1676399" h="1600200">
                <a:moveTo>
                  <a:pt x="0" y="266700"/>
                </a:moveTo>
                <a:lnTo>
                  <a:pt x="3490" y="223439"/>
                </a:lnTo>
                <a:lnTo>
                  <a:pt x="13596" y="182402"/>
                </a:lnTo>
                <a:lnTo>
                  <a:pt x="29768" y="144135"/>
                </a:lnTo>
                <a:lnTo>
                  <a:pt x="51457" y="109190"/>
                </a:lnTo>
                <a:lnTo>
                  <a:pt x="78114" y="78114"/>
                </a:lnTo>
                <a:lnTo>
                  <a:pt x="109190" y="51457"/>
                </a:lnTo>
                <a:lnTo>
                  <a:pt x="144135" y="29768"/>
                </a:lnTo>
                <a:lnTo>
                  <a:pt x="182402" y="13596"/>
                </a:lnTo>
                <a:lnTo>
                  <a:pt x="223439" y="3490"/>
                </a:lnTo>
                <a:lnTo>
                  <a:pt x="266700" y="0"/>
                </a:lnTo>
                <a:lnTo>
                  <a:pt x="1409700" y="0"/>
                </a:lnTo>
                <a:lnTo>
                  <a:pt x="1452960" y="3490"/>
                </a:lnTo>
                <a:lnTo>
                  <a:pt x="1493997" y="13596"/>
                </a:lnTo>
                <a:lnTo>
                  <a:pt x="1532264" y="29768"/>
                </a:lnTo>
                <a:lnTo>
                  <a:pt x="1567209" y="51457"/>
                </a:lnTo>
                <a:lnTo>
                  <a:pt x="1598285" y="78114"/>
                </a:lnTo>
                <a:lnTo>
                  <a:pt x="1624942" y="109190"/>
                </a:lnTo>
                <a:lnTo>
                  <a:pt x="1646631" y="144135"/>
                </a:lnTo>
                <a:lnTo>
                  <a:pt x="1662803" y="182402"/>
                </a:lnTo>
                <a:lnTo>
                  <a:pt x="1672909" y="223439"/>
                </a:lnTo>
                <a:lnTo>
                  <a:pt x="1676400" y="266700"/>
                </a:lnTo>
                <a:lnTo>
                  <a:pt x="1676400" y="1333487"/>
                </a:lnTo>
                <a:lnTo>
                  <a:pt x="1672909" y="1376747"/>
                </a:lnTo>
                <a:lnTo>
                  <a:pt x="1662803" y="1417786"/>
                </a:lnTo>
                <a:lnTo>
                  <a:pt x="1646631" y="1456054"/>
                </a:lnTo>
                <a:lnTo>
                  <a:pt x="1624942" y="1491001"/>
                </a:lnTo>
                <a:lnTo>
                  <a:pt x="1598285" y="1522079"/>
                </a:lnTo>
                <a:lnTo>
                  <a:pt x="1567209" y="1548737"/>
                </a:lnTo>
                <a:lnTo>
                  <a:pt x="1532264" y="1570428"/>
                </a:lnTo>
                <a:lnTo>
                  <a:pt x="1493997" y="1586602"/>
                </a:lnTo>
                <a:lnTo>
                  <a:pt x="1452960" y="1596708"/>
                </a:lnTo>
                <a:lnTo>
                  <a:pt x="1409700" y="1600200"/>
                </a:lnTo>
                <a:lnTo>
                  <a:pt x="266700" y="1600200"/>
                </a:lnTo>
                <a:lnTo>
                  <a:pt x="223439" y="1596708"/>
                </a:lnTo>
                <a:lnTo>
                  <a:pt x="182402" y="1586602"/>
                </a:lnTo>
                <a:lnTo>
                  <a:pt x="144135" y="1570428"/>
                </a:lnTo>
                <a:lnTo>
                  <a:pt x="109190" y="1548737"/>
                </a:lnTo>
                <a:lnTo>
                  <a:pt x="78114" y="1522079"/>
                </a:lnTo>
                <a:lnTo>
                  <a:pt x="51457" y="1491001"/>
                </a:lnTo>
                <a:lnTo>
                  <a:pt x="29768" y="1456054"/>
                </a:lnTo>
                <a:lnTo>
                  <a:pt x="13596" y="1417786"/>
                </a:lnTo>
                <a:lnTo>
                  <a:pt x="3490" y="1376747"/>
                </a:lnTo>
                <a:lnTo>
                  <a:pt x="0" y="1333487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7963" y="2485644"/>
            <a:ext cx="1792223" cy="1716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6920" y="2514600"/>
            <a:ext cx="1676400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36920" y="2514605"/>
            <a:ext cx="1676400" cy="1600200"/>
          </a:xfrm>
          <a:custGeom>
            <a:avLst/>
            <a:gdLst/>
            <a:ahLst/>
            <a:cxnLst/>
            <a:rect l="l" t="t" r="r" b="b"/>
            <a:pathLst>
              <a:path w="1676400" h="1600200">
                <a:moveTo>
                  <a:pt x="0" y="266700"/>
                </a:moveTo>
                <a:lnTo>
                  <a:pt x="3490" y="223439"/>
                </a:lnTo>
                <a:lnTo>
                  <a:pt x="13596" y="182402"/>
                </a:lnTo>
                <a:lnTo>
                  <a:pt x="29768" y="144135"/>
                </a:lnTo>
                <a:lnTo>
                  <a:pt x="51457" y="109190"/>
                </a:lnTo>
                <a:lnTo>
                  <a:pt x="78114" y="78114"/>
                </a:lnTo>
                <a:lnTo>
                  <a:pt x="109190" y="51457"/>
                </a:lnTo>
                <a:lnTo>
                  <a:pt x="144135" y="29768"/>
                </a:lnTo>
                <a:lnTo>
                  <a:pt x="182402" y="13596"/>
                </a:lnTo>
                <a:lnTo>
                  <a:pt x="223439" y="3490"/>
                </a:lnTo>
                <a:lnTo>
                  <a:pt x="266700" y="0"/>
                </a:lnTo>
                <a:lnTo>
                  <a:pt x="1409700" y="0"/>
                </a:lnTo>
                <a:lnTo>
                  <a:pt x="1452960" y="3490"/>
                </a:lnTo>
                <a:lnTo>
                  <a:pt x="1493997" y="13596"/>
                </a:lnTo>
                <a:lnTo>
                  <a:pt x="1532264" y="29768"/>
                </a:lnTo>
                <a:lnTo>
                  <a:pt x="1567209" y="51457"/>
                </a:lnTo>
                <a:lnTo>
                  <a:pt x="1598285" y="78114"/>
                </a:lnTo>
                <a:lnTo>
                  <a:pt x="1624942" y="109190"/>
                </a:lnTo>
                <a:lnTo>
                  <a:pt x="1646631" y="144135"/>
                </a:lnTo>
                <a:lnTo>
                  <a:pt x="1662803" y="182402"/>
                </a:lnTo>
                <a:lnTo>
                  <a:pt x="1672909" y="223439"/>
                </a:lnTo>
                <a:lnTo>
                  <a:pt x="1676400" y="266700"/>
                </a:lnTo>
                <a:lnTo>
                  <a:pt x="1676400" y="1333487"/>
                </a:lnTo>
                <a:lnTo>
                  <a:pt x="1672909" y="1376747"/>
                </a:lnTo>
                <a:lnTo>
                  <a:pt x="1662803" y="1417786"/>
                </a:lnTo>
                <a:lnTo>
                  <a:pt x="1646631" y="1456054"/>
                </a:lnTo>
                <a:lnTo>
                  <a:pt x="1624942" y="1491001"/>
                </a:lnTo>
                <a:lnTo>
                  <a:pt x="1598285" y="1522079"/>
                </a:lnTo>
                <a:lnTo>
                  <a:pt x="1567209" y="1548737"/>
                </a:lnTo>
                <a:lnTo>
                  <a:pt x="1532264" y="1570428"/>
                </a:lnTo>
                <a:lnTo>
                  <a:pt x="1493997" y="1586602"/>
                </a:lnTo>
                <a:lnTo>
                  <a:pt x="1452960" y="1596708"/>
                </a:lnTo>
                <a:lnTo>
                  <a:pt x="1409700" y="1600200"/>
                </a:lnTo>
                <a:lnTo>
                  <a:pt x="266700" y="1600200"/>
                </a:lnTo>
                <a:lnTo>
                  <a:pt x="223439" y="1596708"/>
                </a:lnTo>
                <a:lnTo>
                  <a:pt x="182402" y="1586602"/>
                </a:lnTo>
                <a:lnTo>
                  <a:pt x="144135" y="1570428"/>
                </a:lnTo>
                <a:lnTo>
                  <a:pt x="109190" y="1548737"/>
                </a:lnTo>
                <a:lnTo>
                  <a:pt x="78114" y="1522079"/>
                </a:lnTo>
                <a:lnTo>
                  <a:pt x="51457" y="1491001"/>
                </a:lnTo>
                <a:lnTo>
                  <a:pt x="29768" y="1456054"/>
                </a:lnTo>
                <a:lnTo>
                  <a:pt x="13596" y="1417786"/>
                </a:lnTo>
                <a:lnTo>
                  <a:pt x="3490" y="1376747"/>
                </a:lnTo>
                <a:lnTo>
                  <a:pt x="0" y="1333487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1022" y="2744721"/>
            <a:ext cx="2174747" cy="1196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4446" y="2909315"/>
            <a:ext cx="2022347" cy="944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49979" y="2781300"/>
            <a:ext cx="2057400" cy="106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9979" y="2781300"/>
            <a:ext cx="2057400" cy="1066800"/>
          </a:xfrm>
          <a:custGeom>
            <a:avLst/>
            <a:gdLst/>
            <a:ahLst/>
            <a:cxnLst/>
            <a:rect l="l" t="t" r="r" b="b"/>
            <a:pathLst>
              <a:path w="2057400" h="1066800">
                <a:moveTo>
                  <a:pt x="0" y="266700"/>
                </a:moveTo>
                <a:lnTo>
                  <a:pt x="1524000" y="266700"/>
                </a:lnTo>
                <a:lnTo>
                  <a:pt x="1524000" y="0"/>
                </a:lnTo>
                <a:lnTo>
                  <a:pt x="2057400" y="533400"/>
                </a:lnTo>
                <a:lnTo>
                  <a:pt x="1524000" y="1066800"/>
                </a:lnTo>
                <a:lnTo>
                  <a:pt x="1524000" y="800100"/>
                </a:lnTo>
                <a:lnTo>
                  <a:pt x="0" y="800100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51662" y="517672"/>
            <a:ext cx="151003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-5" dirty="0" smtClean="0">
                <a:latin typeface="Times New Roman"/>
                <a:cs typeface="Times New Roman"/>
              </a:rPr>
              <a:t>Zoom</a:t>
            </a:r>
            <a:r>
              <a:rPr sz="2800" b="1" spc="5" dirty="0" smtClean="0">
                <a:latin typeface="Times New Roman"/>
                <a:cs typeface="Times New Roman"/>
              </a:rPr>
              <a:t>in</a:t>
            </a:r>
            <a:r>
              <a:rPr sz="2800" b="1" spc="0" dirty="0" smtClean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5832" y="517672"/>
            <a:ext cx="38652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-4" dirty="0" smtClean="0"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200" y="3034601"/>
            <a:ext cx="1016773" cy="58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25"/>
              </a:lnSpc>
              <a:spcBef>
                <a:spcPts val="101"/>
              </a:spcBef>
            </a:pPr>
            <a:r>
              <a:rPr sz="3000" b="1" spc="4" baseline="1449" dirty="0" smtClean="0">
                <a:latin typeface="Times New Roman"/>
                <a:cs typeface="Times New Roman"/>
              </a:rPr>
              <a:t>B</a:t>
            </a:r>
            <a:r>
              <a:rPr sz="3000" b="1" spc="0" baseline="1449" dirty="0" smtClean="0">
                <a:latin typeface="Times New Roman"/>
                <a:cs typeface="Times New Roman"/>
              </a:rPr>
              <a:t>inding</a:t>
            </a:r>
            <a:endParaRPr sz="2000" dirty="0">
              <a:latin typeface="Times New Roman"/>
              <a:cs typeface="Times New Roman"/>
            </a:endParaRPr>
          </a:p>
          <a:p>
            <a:pPr marL="105875" marR="125981" algn="ctr">
              <a:lnSpc>
                <a:spcPct val="95825"/>
              </a:lnSpc>
            </a:pPr>
            <a:r>
              <a:rPr sz="2000" b="1" spc="-19" dirty="0" smtClean="0">
                <a:latin typeface="Times New Roman"/>
                <a:cs typeface="Times New Roman"/>
              </a:rPr>
              <a:t>C</a:t>
            </a:r>
            <a:r>
              <a:rPr sz="2000" b="1" spc="-14" dirty="0" smtClean="0">
                <a:latin typeface="Times New Roman"/>
                <a:cs typeface="Times New Roman"/>
              </a:rPr>
              <a:t>o</a:t>
            </a:r>
            <a:r>
              <a:rPr sz="2000" b="1" spc="0" dirty="0" smtClean="0">
                <a:latin typeface="Times New Roman"/>
                <a:cs typeface="Times New Roman"/>
              </a:rPr>
              <a:t>de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9166" y="3034601"/>
            <a:ext cx="1604876" cy="58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25"/>
              </a:lnSpc>
              <a:spcBef>
                <a:spcPts val="101"/>
              </a:spcBef>
            </a:pPr>
            <a:r>
              <a:rPr sz="3000" b="1" spc="-94" baseline="1449" dirty="0" smtClean="0">
                <a:latin typeface="Times New Roman"/>
                <a:cs typeface="Times New Roman"/>
              </a:rPr>
              <a:t>W</a:t>
            </a:r>
            <a:r>
              <a:rPr sz="3000" b="1" spc="0" baseline="1449" dirty="0" smtClean="0">
                <a:latin typeface="Times New Roman"/>
                <a:cs typeface="Times New Roman"/>
              </a:rPr>
              <a:t>e</a:t>
            </a:r>
            <a:r>
              <a:rPr sz="3000" b="1" spc="-4" baseline="1449" dirty="0" smtClean="0">
                <a:latin typeface="Times New Roman"/>
                <a:cs typeface="Times New Roman"/>
              </a:rPr>
              <a:t>b</a:t>
            </a:r>
            <a:r>
              <a:rPr sz="3000" b="1" spc="4" baseline="1449" dirty="0" smtClean="0">
                <a:latin typeface="Times New Roman"/>
                <a:cs typeface="Times New Roman"/>
              </a:rPr>
              <a:t>D</a:t>
            </a:r>
            <a:r>
              <a:rPr sz="3000" b="1" spc="-4" baseline="1449" dirty="0" smtClean="0">
                <a:latin typeface="Times New Roman"/>
                <a:cs typeface="Times New Roman"/>
              </a:rPr>
              <a:t>r</a:t>
            </a:r>
            <a:r>
              <a:rPr sz="3000" b="1" spc="8" baseline="1449" dirty="0" smtClean="0">
                <a:latin typeface="Times New Roman"/>
                <a:cs typeface="Times New Roman"/>
              </a:rPr>
              <a:t>i</a:t>
            </a:r>
            <a:r>
              <a:rPr sz="3000" b="1" spc="-47" baseline="1449" dirty="0" smtClean="0">
                <a:latin typeface="Times New Roman"/>
                <a:cs typeface="Times New Roman"/>
              </a:rPr>
              <a:t>v</a:t>
            </a:r>
            <a:r>
              <a:rPr sz="3000" b="1" spc="0" baseline="1449" dirty="0" smtClean="0">
                <a:latin typeface="Times New Roman"/>
                <a:cs typeface="Times New Roman"/>
              </a:rPr>
              <a:t>er</a:t>
            </a:r>
            <a:r>
              <a:rPr sz="3000" b="1" spc="28" baseline="1449" dirty="0" smtClean="0">
                <a:latin typeface="Times New Roman"/>
                <a:cs typeface="Times New Roman"/>
              </a:rPr>
              <a:t> </a:t>
            </a:r>
            <a:r>
              <a:rPr sz="3000" b="1" spc="-39" baseline="1449" dirty="0" smtClean="0">
                <a:latin typeface="Times New Roman"/>
                <a:cs typeface="Times New Roman"/>
              </a:rPr>
              <a:t>W</a:t>
            </a:r>
            <a:r>
              <a:rPr sz="3000" b="1" spc="0" baseline="1449" dirty="0" smtClean="0">
                <a:latin typeface="Times New Roman"/>
                <a:cs typeface="Times New Roman"/>
              </a:rPr>
              <a:t>i</a:t>
            </a:r>
            <a:r>
              <a:rPr sz="3000" b="1" spc="-39" baseline="1449" dirty="0" smtClean="0">
                <a:latin typeface="Times New Roman"/>
                <a:cs typeface="Times New Roman"/>
              </a:rPr>
              <a:t>re</a:t>
            </a:r>
            <a:endParaRPr sz="2000" dirty="0">
              <a:latin typeface="Times New Roman"/>
              <a:cs typeface="Times New Roman"/>
            </a:endParaRPr>
          </a:p>
          <a:p>
            <a:pPr marL="322461" marR="335441" algn="ctr">
              <a:lnSpc>
                <a:spcPct val="95825"/>
              </a:lnSpc>
            </a:pPr>
            <a:r>
              <a:rPr sz="2000" b="1" spc="-75" dirty="0" smtClean="0">
                <a:latin typeface="Times New Roman"/>
                <a:cs typeface="Times New Roman"/>
              </a:rPr>
              <a:t>P</a:t>
            </a:r>
            <a:r>
              <a:rPr sz="2000" b="1" spc="-39" dirty="0" smtClean="0">
                <a:latin typeface="Times New Roman"/>
                <a:cs typeface="Times New Roman"/>
              </a:rPr>
              <a:t>r</a:t>
            </a:r>
            <a:r>
              <a:rPr sz="2000" b="1" spc="0" dirty="0" smtClean="0">
                <a:latin typeface="Times New Roman"/>
                <a:cs typeface="Times New Roman"/>
              </a:rPr>
              <a:t>o</a:t>
            </a:r>
            <a:r>
              <a:rPr sz="2000" b="1" spc="-29" dirty="0" smtClean="0">
                <a:latin typeface="Times New Roman"/>
                <a:cs typeface="Times New Roman"/>
              </a:rPr>
              <a:t>t</a:t>
            </a:r>
            <a:r>
              <a:rPr sz="2000" b="1" spc="-14" dirty="0" smtClean="0">
                <a:latin typeface="Times New Roman"/>
                <a:cs typeface="Times New Roman"/>
              </a:rPr>
              <a:t>o</a:t>
            </a:r>
            <a:r>
              <a:rPr sz="2000" b="1" spc="-19" dirty="0" smtClean="0">
                <a:latin typeface="Times New Roman"/>
                <a:cs typeface="Times New Roman"/>
              </a:rPr>
              <a:t>c</a:t>
            </a:r>
            <a:r>
              <a:rPr sz="2000" b="1" spc="0" dirty="0" smtClean="0">
                <a:latin typeface="Times New Roman"/>
                <a:cs typeface="Times New Roman"/>
              </a:rPr>
              <a:t>ol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02902" y="3034601"/>
            <a:ext cx="914905" cy="5848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25"/>
              </a:lnSpc>
              <a:spcBef>
                <a:spcPts val="101"/>
              </a:spcBef>
            </a:pPr>
            <a:r>
              <a:rPr sz="3000" b="1" baseline="1449" dirty="0" smtClean="0">
                <a:latin typeface="Times New Roman"/>
                <a:cs typeface="Times New Roman"/>
              </a:rPr>
              <a:t>IE</a:t>
            </a:r>
            <a:r>
              <a:rPr sz="3000" b="1" spc="-144" baseline="1449" dirty="0" smtClean="0">
                <a:latin typeface="Times New Roman"/>
                <a:cs typeface="Times New Roman"/>
              </a:rPr>
              <a:t> </a:t>
            </a:r>
            <a:r>
              <a:rPr sz="3000" b="1" spc="4" baseline="1449" dirty="0" smtClean="0">
                <a:latin typeface="Times New Roman"/>
                <a:cs typeface="Times New Roman"/>
              </a:rPr>
              <a:t>D</a:t>
            </a:r>
            <a:r>
              <a:rPr sz="3000" b="1" spc="-4" baseline="1449" dirty="0" smtClean="0">
                <a:latin typeface="Times New Roman"/>
                <a:cs typeface="Times New Roman"/>
              </a:rPr>
              <a:t>r</a:t>
            </a:r>
            <a:r>
              <a:rPr sz="3000" b="1" spc="9" baseline="1449" dirty="0" smtClean="0">
                <a:latin typeface="Times New Roman"/>
                <a:cs typeface="Times New Roman"/>
              </a:rPr>
              <a:t>i</a:t>
            </a:r>
            <a:r>
              <a:rPr sz="3000" b="1" spc="-54" baseline="1449" dirty="0" smtClean="0">
                <a:latin typeface="Times New Roman"/>
                <a:cs typeface="Times New Roman"/>
              </a:rPr>
              <a:t>v</a:t>
            </a:r>
            <a:r>
              <a:rPr sz="3000" b="1" spc="0" baseline="1449" dirty="0" smtClean="0">
                <a:latin typeface="Times New Roman"/>
                <a:cs typeface="Times New Roman"/>
              </a:rPr>
              <a:t>er</a:t>
            </a:r>
            <a:endParaRPr sz="2000" dirty="0">
              <a:latin typeface="Times New Roman"/>
              <a:cs typeface="Times New Roman"/>
            </a:endParaRPr>
          </a:p>
          <a:p>
            <a:pPr marL="95185" marR="65663" algn="ctr">
              <a:lnSpc>
                <a:spcPct val="95825"/>
              </a:lnSpc>
            </a:pPr>
            <a:r>
              <a:rPr sz="2000" b="1" spc="-9" dirty="0" smtClean="0">
                <a:latin typeface="Times New Roman"/>
                <a:cs typeface="Times New Roman"/>
              </a:rPr>
              <a:t>S</a:t>
            </a:r>
            <a:r>
              <a:rPr sz="2000" b="1" spc="0" dirty="0" smtClean="0">
                <a:latin typeface="Times New Roman"/>
                <a:cs typeface="Times New Roman"/>
              </a:rPr>
              <a:t>e</a:t>
            </a:r>
            <a:r>
              <a:rPr sz="2000" b="1" spc="-4" dirty="0" smtClean="0">
                <a:latin typeface="Times New Roman"/>
                <a:cs typeface="Times New Roman"/>
              </a:rPr>
              <a:t>r</a:t>
            </a:r>
            <a:r>
              <a:rPr sz="2000" b="1" spc="-54" dirty="0" smtClean="0">
                <a:latin typeface="Times New Roman"/>
                <a:cs typeface="Times New Roman"/>
              </a:rPr>
              <a:t>v</a:t>
            </a:r>
            <a:r>
              <a:rPr sz="2000" b="1" spc="0" dirty="0" smtClean="0">
                <a:latin typeface="Times New Roman"/>
                <a:cs typeface="Times New Roman"/>
              </a:rPr>
              <a:t>er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60852" y="1752595"/>
            <a:ext cx="3362442" cy="3582482"/>
          </a:xfrm>
          <a:custGeom>
            <a:avLst/>
            <a:gdLst/>
            <a:ahLst/>
            <a:cxnLst/>
            <a:rect l="l" t="t" r="r" b="b"/>
            <a:pathLst>
              <a:path w="3362442" h="3582482">
                <a:moveTo>
                  <a:pt x="0" y="0"/>
                </a:moveTo>
                <a:lnTo>
                  <a:pt x="532145" y="3496575"/>
                </a:lnTo>
                <a:lnTo>
                  <a:pt x="2334662" y="3582482"/>
                </a:lnTo>
                <a:lnTo>
                  <a:pt x="2543295" y="3582482"/>
                </a:lnTo>
                <a:lnTo>
                  <a:pt x="3362442" y="105145"/>
                </a:lnTo>
                <a:lnTo>
                  <a:pt x="51512" y="0"/>
                </a:lnTo>
                <a:lnTo>
                  <a:pt x="0" y="0"/>
                </a:lnTo>
                <a:close/>
              </a:path>
            </a:pathLst>
          </a:custGeom>
          <a:solidFill>
            <a:srgbClr val="8888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5383" y="2306984"/>
            <a:ext cx="2969343" cy="2522399"/>
          </a:xfrm>
          <a:custGeom>
            <a:avLst/>
            <a:gdLst/>
            <a:ahLst/>
            <a:cxnLst/>
            <a:rect l="l" t="t" r="r" b="b"/>
            <a:pathLst>
              <a:path w="2969343" h="2522399">
                <a:moveTo>
                  <a:pt x="526907" y="1841"/>
                </a:moveTo>
                <a:lnTo>
                  <a:pt x="490316" y="5523"/>
                </a:lnTo>
                <a:lnTo>
                  <a:pt x="459214" y="11047"/>
                </a:lnTo>
                <a:lnTo>
                  <a:pt x="429941" y="20252"/>
                </a:lnTo>
                <a:lnTo>
                  <a:pt x="402498" y="31299"/>
                </a:lnTo>
                <a:lnTo>
                  <a:pt x="373225" y="46029"/>
                </a:lnTo>
                <a:lnTo>
                  <a:pt x="342123" y="64440"/>
                </a:lnTo>
                <a:lnTo>
                  <a:pt x="305533" y="84693"/>
                </a:lnTo>
                <a:lnTo>
                  <a:pt x="0" y="668343"/>
                </a:lnTo>
                <a:lnTo>
                  <a:pt x="201251" y="1942431"/>
                </a:lnTo>
                <a:lnTo>
                  <a:pt x="246987" y="1997666"/>
                </a:lnTo>
                <a:lnTo>
                  <a:pt x="281749" y="2089724"/>
                </a:lnTo>
                <a:lnTo>
                  <a:pt x="2297901" y="2494781"/>
                </a:lnTo>
                <a:lnTo>
                  <a:pt x="2479025" y="2522399"/>
                </a:lnTo>
                <a:lnTo>
                  <a:pt x="2969343" y="423468"/>
                </a:lnTo>
                <a:lnTo>
                  <a:pt x="568986" y="0"/>
                </a:lnTo>
                <a:lnTo>
                  <a:pt x="526907" y="1841"/>
                </a:lnTo>
                <a:close/>
              </a:path>
            </a:pathLst>
          </a:custGeom>
          <a:solidFill>
            <a:srgbClr val="8888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211" y="2321714"/>
            <a:ext cx="2963853" cy="2496622"/>
          </a:xfrm>
          <a:custGeom>
            <a:avLst/>
            <a:gdLst/>
            <a:ahLst/>
            <a:cxnLst/>
            <a:rect l="l" t="t" r="r" b="b"/>
            <a:pathLst>
              <a:path w="2963853" h="2496622">
                <a:moveTo>
                  <a:pt x="25613" y="824842"/>
                </a:moveTo>
                <a:lnTo>
                  <a:pt x="49397" y="981342"/>
                </a:lnTo>
                <a:lnTo>
                  <a:pt x="75011" y="1137841"/>
                </a:lnTo>
                <a:lnTo>
                  <a:pt x="98795" y="1292499"/>
                </a:lnTo>
                <a:lnTo>
                  <a:pt x="124408" y="1448998"/>
                </a:lnTo>
                <a:lnTo>
                  <a:pt x="148192" y="1605497"/>
                </a:lnTo>
                <a:lnTo>
                  <a:pt x="173806" y="1761997"/>
                </a:lnTo>
                <a:lnTo>
                  <a:pt x="197590" y="1916655"/>
                </a:lnTo>
                <a:lnTo>
                  <a:pt x="210397" y="1929543"/>
                </a:lnTo>
                <a:lnTo>
                  <a:pt x="223203" y="1942431"/>
                </a:lnTo>
                <a:lnTo>
                  <a:pt x="234182" y="1955319"/>
                </a:lnTo>
                <a:lnTo>
                  <a:pt x="246987" y="1968207"/>
                </a:lnTo>
                <a:lnTo>
                  <a:pt x="256135" y="1992142"/>
                </a:lnTo>
                <a:lnTo>
                  <a:pt x="267114" y="2016078"/>
                </a:lnTo>
                <a:lnTo>
                  <a:pt x="276260" y="2040013"/>
                </a:lnTo>
                <a:lnTo>
                  <a:pt x="285408" y="2063948"/>
                </a:lnTo>
                <a:lnTo>
                  <a:pt x="347614" y="2076836"/>
                </a:lnTo>
                <a:lnTo>
                  <a:pt x="411646" y="2089724"/>
                </a:lnTo>
                <a:lnTo>
                  <a:pt x="473850" y="2102613"/>
                </a:lnTo>
                <a:lnTo>
                  <a:pt x="537884" y="2113660"/>
                </a:lnTo>
                <a:lnTo>
                  <a:pt x="600088" y="2126548"/>
                </a:lnTo>
                <a:lnTo>
                  <a:pt x="664122" y="2139436"/>
                </a:lnTo>
                <a:lnTo>
                  <a:pt x="726328" y="2152324"/>
                </a:lnTo>
                <a:lnTo>
                  <a:pt x="788531" y="2165212"/>
                </a:lnTo>
                <a:lnTo>
                  <a:pt x="852565" y="2178100"/>
                </a:lnTo>
                <a:lnTo>
                  <a:pt x="914769" y="2190989"/>
                </a:lnTo>
                <a:lnTo>
                  <a:pt x="978803" y="2203877"/>
                </a:lnTo>
                <a:lnTo>
                  <a:pt x="1041009" y="2214924"/>
                </a:lnTo>
                <a:lnTo>
                  <a:pt x="1105043" y="2227812"/>
                </a:lnTo>
                <a:lnTo>
                  <a:pt x="1167245" y="2240700"/>
                </a:lnTo>
                <a:lnTo>
                  <a:pt x="1231279" y="2253588"/>
                </a:lnTo>
                <a:lnTo>
                  <a:pt x="1293484" y="2266476"/>
                </a:lnTo>
                <a:lnTo>
                  <a:pt x="1355688" y="2279365"/>
                </a:lnTo>
                <a:lnTo>
                  <a:pt x="1419724" y="2292253"/>
                </a:lnTo>
                <a:lnTo>
                  <a:pt x="1481926" y="2305141"/>
                </a:lnTo>
                <a:lnTo>
                  <a:pt x="1545960" y="2318029"/>
                </a:lnTo>
                <a:lnTo>
                  <a:pt x="1608164" y="2330917"/>
                </a:lnTo>
                <a:lnTo>
                  <a:pt x="1672198" y="2343805"/>
                </a:lnTo>
                <a:lnTo>
                  <a:pt x="1734403" y="2356694"/>
                </a:lnTo>
                <a:lnTo>
                  <a:pt x="1798438" y="2369582"/>
                </a:lnTo>
                <a:lnTo>
                  <a:pt x="1860641" y="2380629"/>
                </a:lnTo>
                <a:lnTo>
                  <a:pt x="1922845" y="2393517"/>
                </a:lnTo>
                <a:lnTo>
                  <a:pt x="1986879" y="2406405"/>
                </a:lnTo>
                <a:lnTo>
                  <a:pt x="2049083" y="2419293"/>
                </a:lnTo>
                <a:lnTo>
                  <a:pt x="2113117" y="2432181"/>
                </a:lnTo>
                <a:lnTo>
                  <a:pt x="2175323" y="2445070"/>
                </a:lnTo>
                <a:lnTo>
                  <a:pt x="2239355" y="2457958"/>
                </a:lnTo>
                <a:lnTo>
                  <a:pt x="2301560" y="2470846"/>
                </a:lnTo>
                <a:lnTo>
                  <a:pt x="2323516" y="2474528"/>
                </a:lnTo>
                <a:lnTo>
                  <a:pt x="2347298" y="2478211"/>
                </a:lnTo>
                <a:lnTo>
                  <a:pt x="2369253" y="2480052"/>
                </a:lnTo>
                <a:lnTo>
                  <a:pt x="2391209" y="2483734"/>
                </a:lnTo>
                <a:lnTo>
                  <a:pt x="2413162" y="2487416"/>
                </a:lnTo>
                <a:lnTo>
                  <a:pt x="2435116" y="2489258"/>
                </a:lnTo>
                <a:lnTo>
                  <a:pt x="2458900" y="2492940"/>
                </a:lnTo>
                <a:lnTo>
                  <a:pt x="2480855" y="2496622"/>
                </a:lnTo>
                <a:lnTo>
                  <a:pt x="2511957" y="2367741"/>
                </a:lnTo>
                <a:lnTo>
                  <a:pt x="2541229" y="2238859"/>
                </a:lnTo>
                <a:lnTo>
                  <a:pt x="2572333" y="2109977"/>
                </a:lnTo>
                <a:lnTo>
                  <a:pt x="2601604" y="1979254"/>
                </a:lnTo>
                <a:lnTo>
                  <a:pt x="2632706" y="1850373"/>
                </a:lnTo>
                <a:lnTo>
                  <a:pt x="2661979" y="1721491"/>
                </a:lnTo>
                <a:lnTo>
                  <a:pt x="2693081" y="1592609"/>
                </a:lnTo>
                <a:lnTo>
                  <a:pt x="2722354" y="1461886"/>
                </a:lnTo>
                <a:lnTo>
                  <a:pt x="2753458" y="1333005"/>
                </a:lnTo>
                <a:lnTo>
                  <a:pt x="2782729" y="1204123"/>
                </a:lnTo>
                <a:lnTo>
                  <a:pt x="2813831" y="1075241"/>
                </a:lnTo>
                <a:lnTo>
                  <a:pt x="2843103" y="944518"/>
                </a:lnTo>
                <a:lnTo>
                  <a:pt x="2874205" y="815637"/>
                </a:lnTo>
                <a:lnTo>
                  <a:pt x="2903478" y="686755"/>
                </a:lnTo>
                <a:lnTo>
                  <a:pt x="2934582" y="556032"/>
                </a:lnTo>
                <a:lnTo>
                  <a:pt x="2963853" y="427150"/>
                </a:lnTo>
                <a:lnTo>
                  <a:pt x="2888842" y="414262"/>
                </a:lnTo>
                <a:lnTo>
                  <a:pt x="2813831" y="401374"/>
                </a:lnTo>
                <a:lnTo>
                  <a:pt x="2738820" y="386645"/>
                </a:lnTo>
                <a:lnTo>
                  <a:pt x="2663808" y="373756"/>
                </a:lnTo>
                <a:lnTo>
                  <a:pt x="2588799" y="360868"/>
                </a:lnTo>
                <a:lnTo>
                  <a:pt x="2513786" y="347980"/>
                </a:lnTo>
                <a:lnTo>
                  <a:pt x="2438777" y="333251"/>
                </a:lnTo>
                <a:lnTo>
                  <a:pt x="2363764" y="320363"/>
                </a:lnTo>
                <a:lnTo>
                  <a:pt x="2288753" y="307474"/>
                </a:lnTo>
                <a:lnTo>
                  <a:pt x="2213742" y="294586"/>
                </a:lnTo>
                <a:lnTo>
                  <a:pt x="2138731" y="279857"/>
                </a:lnTo>
                <a:lnTo>
                  <a:pt x="2063720" y="266969"/>
                </a:lnTo>
                <a:lnTo>
                  <a:pt x="1988709" y="254081"/>
                </a:lnTo>
                <a:lnTo>
                  <a:pt x="1915527" y="241192"/>
                </a:lnTo>
                <a:lnTo>
                  <a:pt x="1840516" y="226463"/>
                </a:lnTo>
                <a:lnTo>
                  <a:pt x="1765507" y="213575"/>
                </a:lnTo>
                <a:lnTo>
                  <a:pt x="1690494" y="200687"/>
                </a:lnTo>
                <a:lnTo>
                  <a:pt x="1615484" y="185957"/>
                </a:lnTo>
                <a:lnTo>
                  <a:pt x="1540471" y="173069"/>
                </a:lnTo>
                <a:lnTo>
                  <a:pt x="1465460" y="160181"/>
                </a:lnTo>
                <a:lnTo>
                  <a:pt x="1390449" y="147293"/>
                </a:lnTo>
                <a:lnTo>
                  <a:pt x="1315438" y="132564"/>
                </a:lnTo>
                <a:lnTo>
                  <a:pt x="1240427" y="119675"/>
                </a:lnTo>
                <a:lnTo>
                  <a:pt x="1165416" y="106787"/>
                </a:lnTo>
                <a:lnTo>
                  <a:pt x="1090407" y="93899"/>
                </a:lnTo>
                <a:lnTo>
                  <a:pt x="1015394" y="79170"/>
                </a:lnTo>
                <a:lnTo>
                  <a:pt x="940384" y="66282"/>
                </a:lnTo>
                <a:lnTo>
                  <a:pt x="867201" y="53393"/>
                </a:lnTo>
                <a:lnTo>
                  <a:pt x="792192" y="40505"/>
                </a:lnTo>
                <a:lnTo>
                  <a:pt x="717179" y="25776"/>
                </a:lnTo>
                <a:lnTo>
                  <a:pt x="642168" y="12888"/>
                </a:lnTo>
                <a:lnTo>
                  <a:pt x="567157" y="0"/>
                </a:lnTo>
                <a:lnTo>
                  <a:pt x="525077" y="1841"/>
                </a:lnTo>
                <a:lnTo>
                  <a:pt x="490316" y="3682"/>
                </a:lnTo>
                <a:lnTo>
                  <a:pt x="459214" y="9205"/>
                </a:lnTo>
                <a:lnTo>
                  <a:pt x="431773" y="18411"/>
                </a:lnTo>
                <a:lnTo>
                  <a:pt x="406157" y="29458"/>
                </a:lnTo>
                <a:lnTo>
                  <a:pt x="378714" y="42346"/>
                </a:lnTo>
                <a:lnTo>
                  <a:pt x="347614" y="60758"/>
                </a:lnTo>
                <a:lnTo>
                  <a:pt x="311021" y="81011"/>
                </a:lnTo>
                <a:lnTo>
                  <a:pt x="290896" y="117834"/>
                </a:lnTo>
                <a:lnTo>
                  <a:pt x="272601" y="154658"/>
                </a:lnTo>
                <a:lnTo>
                  <a:pt x="252476" y="191481"/>
                </a:lnTo>
                <a:lnTo>
                  <a:pt x="234182" y="228304"/>
                </a:lnTo>
                <a:lnTo>
                  <a:pt x="214056" y="265128"/>
                </a:lnTo>
                <a:lnTo>
                  <a:pt x="195760" y="301951"/>
                </a:lnTo>
                <a:lnTo>
                  <a:pt x="175635" y="338774"/>
                </a:lnTo>
                <a:lnTo>
                  <a:pt x="155510" y="373756"/>
                </a:lnTo>
                <a:lnTo>
                  <a:pt x="137215" y="410580"/>
                </a:lnTo>
                <a:lnTo>
                  <a:pt x="117092" y="447403"/>
                </a:lnTo>
                <a:lnTo>
                  <a:pt x="96965" y="484226"/>
                </a:lnTo>
                <a:lnTo>
                  <a:pt x="78670" y="521050"/>
                </a:lnTo>
                <a:lnTo>
                  <a:pt x="58545" y="557873"/>
                </a:lnTo>
                <a:lnTo>
                  <a:pt x="38420" y="594697"/>
                </a:lnTo>
                <a:lnTo>
                  <a:pt x="20126" y="631520"/>
                </a:lnTo>
                <a:lnTo>
                  <a:pt x="0" y="668343"/>
                </a:lnTo>
                <a:lnTo>
                  <a:pt x="25613" y="824842"/>
                </a:lnTo>
                <a:close/>
              </a:path>
            </a:pathLst>
          </a:custGeom>
          <a:solidFill>
            <a:srgbClr val="9595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9041" y="2336444"/>
            <a:ext cx="2956533" cy="2470846"/>
          </a:xfrm>
          <a:custGeom>
            <a:avLst/>
            <a:gdLst/>
            <a:ahLst/>
            <a:cxnLst/>
            <a:rect l="l" t="t" r="r" b="b"/>
            <a:pathLst>
              <a:path w="2956533" h="2470846">
                <a:moveTo>
                  <a:pt x="20123" y="631520"/>
                </a:moveTo>
                <a:lnTo>
                  <a:pt x="0" y="668343"/>
                </a:lnTo>
                <a:lnTo>
                  <a:pt x="23782" y="821160"/>
                </a:lnTo>
                <a:lnTo>
                  <a:pt x="49397" y="973977"/>
                </a:lnTo>
                <a:lnTo>
                  <a:pt x="73179" y="1126794"/>
                </a:lnTo>
                <a:lnTo>
                  <a:pt x="96963" y="1279611"/>
                </a:lnTo>
                <a:lnTo>
                  <a:pt x="122577" y="1432428"/>
                </a:lnTo>
                <a:lnTo>
                  <a:pt x="146361" y="1585245"/>
                </a:lnTo>
                <a:lnTo>
                  <a:pt x="170145" y="1738061"/>
                </a:lnTo>
                <a:lnTo>
                  <a:pt x="193929" y="1890878"/>
                </a:lnTo>
                <a:lnTo>
                  <a:pt x="206736" y="1903766"/>
                </a:lnTo>
                <a:lnTo>
                  <a:pt x="221372" y="1914813"/>
                </a:lnTo>
                <a:lnTo>
                  <a:pt x="234179" y="1925860"/>
                </a:lnTo>
                <a:lnTo>
                  <a:pt x="246987" y="1938749"/>
                </a:lnTo>
                <a:lnTo>
                  <a:pt x="257963" y="1962684"/>
                </a:lnTo>
                <a:lnTo>
                  <a:pt x="268940" y="1986619"/>
                </a:lnTo>
                <a:lnTo>
                  <a:pt x="279919" y="2012395"/>
                </a:lnTo>
                <a:lnTo>
                  <a:pt x="289065" y="2036330"/>
                </a:lnTo>
                <a:lnTo>
                  <a:pt x="351269" y="2049219"/>
                </a:lnTo>
                <a:lnTo>
                  <a:pt x="415303" y="2062107"/>
                </a:lnTo>
                <a:lnTo>
                  <a:pt x="477509" y="2074995"/>
                </a:lnTo>
                <a:lnTo>
                  <a:pt x="541541" y="2087883"/>
                </a:lnTo>
                <a:lnTo>
                  <a:pt x="603746" y="2100771"/>
                </a:lnTo>
                <a:lnTo>
                  <a:pt x="665950" y="2113660"/>
                </a:lnTo>
                <a:lnTo>
                  <a:pt x="729984" y="2126548"/>
                </a:lnTo>
                <a:lnTo>
                  <a:pt x="792190" y="2137595"/>
                </a:lnTo>
                <a:lnTo>
                  <a:pt x="856224" y="2150483"/>
                </a:lnTo>
                <a:lnTo>
                  <a:pt x="918426" y="2163371"/>
                </a:lnTo>
                <a:lnTo>
                  <a:pt x="980631" y="2176259"/>
                </a:lnTo>
                <a:lnTo>
                  <a:pt x="1044665" y="2189147"/>
                </a:lnTo>
                <a:lnTo>
                  <a:pt x="1106869" y="2202036"/>
                </a:lnTo>
                <a:lnTo>
                  <a:pt x="1170905" y="2214924"/>
                </a:lnTo>
                <a:lnTo>
                  <a:pt x="1233107" y="2227812"/>
                </a:lnTo>
                <a:lnTo>
                  <a:pt x="1297141" y="2240700"/>
                </a:lnTo>
                <a:lnTo>
                  <a:pt x="1359345" y="2253588"/>
                </a:lnTo>
                <a:lnTo>
                  <a:pt x="1421550" y="2266476"/>
                </a:lnTo>
                <a:lnTo>
                  <a:pt x="1485583" y="2279365"/>
                </a:lnTo>
                <a:lnTo>
                  <a:pt x="1547790" y="2292253"/>
                </a:lnTo>
                <a:lnTo>
                  <a:pt x="1611822" y="2305141"/>
                </a:lnTo>
                <a:lnTo>
                  <a:pt x="1674026" y="2318029"/>
                </a:lnTo>
                <a:lnTo>
                  <a:pt x="1736230" y="2330917"/>
                </a:lnTo>
                <a:lnTo>
                  <a:pt x="1800264" y="2341964"/>
                </a:lnTo>
                <a:lnTo>
                  <a:pt x="1862470" y="2354852"/>
                </a:lnTo>
                <a:lnTo>
                  <a:pt x="1926504" y="2367741"/>
                </a:lnTo>
                <a:lnTo>
                  <a:pt x="1988707" y="2380629"/>
                </a:lnTo>
                <a:lnTo>
                  <a:pt x="2050911" y="2393517"/>
                </a:lnTo>
                <a:lnTo>
                  <a:pt x="2114945" y="2406405"/>
                </a:lnTo>
                <a:lnTo>
                  <a:pt x="2177149" y="2419293"/>
                </a:lnTo>
                <a:lnTo>
                  <a:pt x="2241185" y="2432181"/>
                </a:lnTo>
                <a:lnTo>
                  <a:pt x="2303387" y="2445070"/>
                </a:lnTo>
                <a:lnTo>
                  <a:pt x="2325342" y="2448752"/>
                </a:lnTo>
                <a:lnTo>
                  <a:pt x="2349126" y="2452434"/>
                </a:lnTo>
                <a:lnTo>
                  <a:pt x="2371082" y="2456117"/>
                </a:lnTo>
                <a:lnTo>
                  <a:pt x="2394864" y="2457958"/>
                </a:lnTo>
                <a:lnTo>
                  <a:pt x="2416819" y="2461640"/>
                </a:lnTo>
                <a:lnTo>
                  <a:pt x="2438775" y="2465322"/>
                </a:lnTo>
                <a:lnTo>
                  <a:pt x="2462557" y="2467164"/>
                </a:lnTo>
                <a:lnTo>
                  <a:pt x="2484512" y="2470846"/>
                </a:lnTo>
                <a:lnTo>
                  <a:pt x="2513784" y="2343805"/>
                </a:lnTo>
                <a:lnTo>
                  <a:pt x="2543057" y="2216765"/>
                </a:lnTo>
                <a:lnTo>
                  <a:pt x="2572330" y="2089724"/>
                </a:lnTo>
                <a:lnTo>
                  <a:pt x="2603434" y="1962684"/>
                </a:lnTo>
                <a:lnTo>
                  <a:pt x="2632704" y="1833802"/>
                </a:lnTo>
                <a:lnTo>
                  <a:pt x="2661977" y="1706762"/>
                </a:lnTo>
                <a:lnTo>
                  <a:pt x="2691250" y="1579721"/>
                </a:lnTo>
                <a:lnTo>
                  <a:pt x="2720522" y="1452680"/>
                </a:lnTo>
                <a:lnTo>
                  <a:pt x="2749797" y="1323799"/>
                </a:lnTo>
                <a:lnTo>
                  <a:pt x="2779068" y="1196758"/>
                </a:lnTo>
                <a:lnTo>
                  <a:pt x="2808340" y="1069718"/>
                </a:lnTo>
                <a:lnTo>
                  <a:pt x="2839442" y="940836"/>
                </a:lnTo>
                <a:lnTo>
                  <a:pt x="2868715" y="813795"/>
                </a:lnTo>
                <a:lnTo>
                  <a:pt x="2897989" y="686755"/>
                </a:lnTo>
                <a:lnTo>
                  <a:pt x="2927260" y="557873"/>
                </a:lnTo>
                <a:lnTo>
                  <a:pt x="2956533" y="430833"/>
                </a:lnTo>
                <a:lnTo>
                  <a:pt x="2881524" y="417944"/>
                </a:lnTo>
                <a:lnTo>
                  <a:pt x="2806511" y="403215"/>
                </a:lnTo>
                <a:lnTo>
                  <a:pt x="2733331" y="390327"/>
                </a:lnTo>
                <a:lnTo>
                  <a:pt x="2658318" y="377439"/>
                </a:lnTo>
                <a:lnTo>
                  <a:pt x="2583307" y="362709"/>
                </a:lnTo>
                <a:lnTo>
                  <a:pt x="2508296" y="349821"/>
                </a:lnTo>
                <a:lnTo>
                  <a:pt x="2433285" y="336933"/>
                </a:lnTo>
                <a:lnTo>
                  <a:pt x="2360103" y="322204"/>
                </a:lnTo>
                <a:lnTo>
                  <a:pt x="2285092" y="309316"/>
                </a:lnTo>
                <a:lnTo>
                  <a:pt x="2210081" y="296427"/>
                </a:lnTo>
                <a:lnTo>
                  <a:pt x="2135070" y="283539"/>
                </a:lnTo>
                <a:lnTo>
                  <a:pt x="2060061" y="268810"/>
                </a:lnTo>
                <a:lnTo>
                  <a:pt x="1985048" y="255922"/>
                </a:lnTo>
                <a:lnTo>
                  <a:pt x="1911868" y="243034"/>
                </a:lnTo>
                <a:lnTo>
                  <a:pt x="1836855" y="228304"/>
                </a:lnTo>
                <a:lnTo>
                  <a:pt x="1761846" y="215416"/>
                </a:lnTo>
                <a:lnTo>
                  <a:pt x="1686833" y="202528"/>
                </a:lnTo>
                <a:lnTo>
                  <a:pt x="1611822" y="187799"/>
                </a:lnTo>
                <a:lnTo>
                  <a:pt x="1536811" y="174910"/>
                </a:lnTo>
                <a:lnTo>
                  <a:pt x="1461799" y="162022"/>
                </a:lnTo>
                <a:lnTo>
                  <a:pt x="1388618" y="147293"/>
                </a:lnTo>
                <a:lnTo>
                  <a:pt x="1313607" y="134405"/>
                </a:lnTo>
                <a:lnTo>
                  <a:pt x="1238596" y="121517"/>
                </a:lnTo>
                <a:lnTo>
                  <a:pt x="1163585" y="106787"/>
                </a:lnTo>
                <a:lnTo>
                  <a:pt x="1088575" y="93899"/>
                </a:lnTo>
                <a:lnTo>
                  <a:pt x="1013562" y="81011"/>
                </a:lnTo>
                <a:lnTo>
                  <a:pt x="938553" y="68123"/>
                </a:lnTo>
                <a:lnTo>
                  <a:pt x="863540" y="53393"/>
                </a:lnTo>
                <a:lnTo>
                  <a:pt x="790360" y="40505"/>
                </a:lnTo>
                <a:lnTo>
                  <a:pt x="715347" y="27617"/>
                </a:lnTo>
                <a:lnTo>
                  <a:pt x="640336" y="12888"/>
                </a:lnTo>
                <a:lnTo>
                  <a:pt x="565325" y="0"/>
                </a:lnTo>
                <a:lnTo>
                  <a:pt x="523246" y="0"/>
                </a:lnTo>
                <a:lnTo>
                  <a:pt x="490314" y="3682"/>
                </a:lnTo>
                <a:lnTo>
                  <a:pt x="461043" y="9205"/>
                </a:lnTo>
                <a:lnTo>
                  <a:pt x="433598" y="14729"/>
                </a:lnTo>
                <a:lnTo>
                  <a:pt x="407985" y="25776"/>
                </a:lnTo>
                <a:lnTo>
                  <a:pt x="382371" y="38664"/>
                </a:lnTo>
                <a:lnTo>
                  <a:pt x="351269" y="55235"/>
                </a:lnTo>
                <a:lnTo>
                  <a:pt x="316508" y="75487"/>
                </a:lnTo>
                <a:lnTo>
                  <a:pt x="296385" y="112311"/>
                </a:lnTo>
                <a:lnTo>
                  <a:pt x="276258" y="149134"/>
                </a:lnTo>
                <a:lnTo>
                  <a:pt x="256133" y="187799"/>
                </a:lnTo>
                <a:lnTo>
                  <a:pt x="237838" y="224622"/>
                </a:lnTo>
                <a:lnTo>
                  <a:pt x="217713" y="261445"/>
                </a:lnTo>
                <a:lnTo>
                  <a:pt x="197590" y="298269"/>
                </a:lnTo>
                <a:lnTo>
                  <a:pt x="177463" y="335092"/>
                </a:lnTo>
                <a:lnTo>
                  <a:pt x="159168" y="371915"/>
                </a:lnTo>
                <a:lnTo>
                  <a:pt x="139043" y="408739"/>
                </a:lnTo>
                <a:lnTo>
                  <a:pt x="118918" y="447403"/>
                </a:lnTo>
                <a:lnTo>
                  <a:pt x="98795" y="484226"/>
                </a:lnTo>
                <a:lnTo>
                  <a:pt x="78668" y="521050"/>
                </a:lnTo>
                <a:lnTo>
                  <a:pt x="60372" y="557873"/>
                </a:lnTo>
                <a:lnTo>
                  <a:pt x="40248" y="594697"/>
                </a:lnTo>
                <a:lnTo>
                  <a:pt x="20123" y="631520"/>
                </a:lnTo>
                <a:close/>
              </a:path>
            </a:pathLst>
          </a:custGeom>
          <a:solidFill>
            <a:srgbClr val="A2A2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50869" y="2349333"/>
            <a:ext cx="2951044" cy="2448750"/>
          </a:xfrm>
          <a:custGeom>
            <a:avLst/>
            <a:gdLst/>
            <a:ahLst/>
            <a:cxnLst/>
            <a:rect l="l" t="t" r="r" b="b"/>
            <a:pathLst>
              <a:path w="2951044" h="2448750">
                <a:moveTo>
                  <a:pt x="20123" y="633361"/>
                </a:moveTo>
                <a:lnTo>
                  <a:pt x="0" y="670184"/>
                </a:lnTo>
                <a:lnTo>
                  <a:pt x="23782" y="819319"/>
                </a:lnTo>
                <a:lnTo>
                  <a:pt x="47568" y="970295"/>
                </a:lnTo>
                <a:lnTo>
                  <a:pt x="71350" y="1119429"/>
                </a:lnTo>
                <a:lnTo>
                  <a:pt x="95134" y="1268564"/>
                </a:lnTo>
                <a:lnTo>
                  <a:pt x="118918" y="1419538"/>
                </a:lnTo>
                <a:lnTo>
                  <a:pt x="142702" y="1568672"/>
                </a:lnTo>
                <a:lnTo>
                  <a:pt x="166486" y="1719648"/>
                </a:lnTo>
                <a:lnTo>
                  <a:pt x="190270" y="1868782"/>
                </a:lnTo>
                <a:lnTo>
                  <a:pt x="197590" y="1874308"/>
                </a:lnTo>
                <a:lnTo>
                  <a:pt x="204906" y="1877990"/>
                </a:lnTo>
                <a:lnTo>
                  <a:pt x="212226" y="1883512"/>
                </a:lnTo>
                <a:lnTo>
                  <a:pt x="219542" y="1889037"/>
                </a:lnTo>
                <a:lnTo>
                  <a:pt x="226861" y="1894561"/>
                </a:lnTo>
                <a:lnTo>
                  <a:pt x="232349" y="1900082"/>
                </a:lnTo>
                <a:lnTo>
                  <a:pt x="239667" y="1907449"/>
                </a:lnTo>
                <a:lnTo>
                  <a:pt x="246987" y="1912972"/>
                </a:lnTo>
                <a:lnTo>
                  <a:pt x="259792" y="1936907"/>
                </a:lnTo>
                <a:lnTo>
                  <a:pt x="270769" y="1960843"/>
                </a:lnTo>
                <a:lnTo>
                  <a:pt x="281747" y="1986619"/>
                </a:lnTo>
                <a:lnTo>
                  <a:pt x="292724" y="2010554"/>
                </a:lnTo>
                <a:lnTo>
                  <a:pt x="354928" y="2023442"/>
                </a:lnTo>
                <a:lnTo>
                  <a:pt x="418962" y="2036330"/>
                </a:lnTo>
                <a:lnTo>
                  <a:pt x="481166" y="2049217"/>
                </a:lnTo>
                <a:lnTo>
                  <a:pt x="545200" y="2062107"/>
                </a:lnTo>
                <a:lnTo>
                  <a:pt x="607406" y="2074995"/>
                </a:lnTo>
                <a:lnTo>
                  <a:pt x="669609" y="2087883"/>
                </a:lnTo>
                <a:lnTo>
                  <a:pt x="733643" y="2100770"/>
                </a:lnTo>
                <a:lnTo>
                  <a:pt x="795847" y="2113660"/>
                </a:lnTo>
                <a:lnTo>
                  <a:pt x="859881" y="2126548"/>
                </a:lnTo>
                <a:lnTo>
                  <a:pt x="922087" y="2139436"/>
                </a:lnTo>
                <a:lnTo>
                  <a:pt x="984290" y="2152324"/>
                </a:lnTo>
                <a:lnTo>
                  <a:pt x="1048324" y="2165210"/>
                </a:lnTo>
                <a:lnTo>
                  <a:pt x="1110528" y="2178100"/>
                </a:lnTo>
                <a:lnTo>
                  <a:pt x="1174562" y="2190989"/>
                </a:lnTo>
                <a:lnTo>
                  <a:pt x="1236766" y="2203877"/>
                </a:lnTo>
                <a:lnTo>
                  <a:pt x="1300802" y="2216763"/>
                </a:lnTo>
                <a:lnTo>
                  <a:pt x="1363004" y="2229653"/>
                </a:lnTo>
                <a:lnTo>
                  <a:pt x="1425209" y="2242541"/>
                </a:lnTo>
                <a:lnTo>
                  <a:pt x="1489243" y="2255429"/>
                </a:lnTo>
                <a:lnTo>
                  <a:pt x="1551447" y="2268318"/>
                </a:lnTo>
                <a:lnTo>
                  <a:pt x="1615481" y="2281204"/>
                </a:lnTo>
                <a:lnTo>
                  <a:pt x="1677687" y="2294094"/>
                </a:lnTo>
                <a:lnTo>
                  <a:pt x="1739889" y="2306982"/>
                </a:lnTo>
                <a:lnTo>
                  <a:pt x="1803923" y="2319870"/>
                </a:lnTo>
                <a:lnTo>
                  <a:pt x="1866128" y="2332757"/>
                </a:lnTo>
                <a:lnTo>
                  <a:pt x="1930161" y="2345647"/>
                </a:lnTo>
                <a:lnTo>
                  <a:pt x="1992368" y="2358535"/>
                </a:lnTo>
                <a:lnTo>
                  <a:pt x="2054570" y="2371423"/>
                </a:lnTo>
                <a:lnTo>
                  <a:pt x="2118604" y="2384311"/>
                </a:lnTo>
                <a:lnTo>
                  <a:pt x="2180808" y="2397197"/>
                </a:lnTo>
                <a:lnTo>
                  <a:pt x="2244842" y="2410087"/>
                </a:lnTo>
                <a:lnTo>
                  <a:pt x="2307047" y="2422976"/>
                </a:lnTo>
                <a:lnTo>
                  <a:pt x="2329001" y="2426658"/>
                </a:lnTo>
                <a:lnTo>
                  <a:pt x="2352787" y="2428499"/>
                </a:lnTo>
                <a:lnTo>
                  <a:pt x="2374739" y="2432180"/>
                </a:lnTo>
                <a:lnTo>
                  <a:pt x="2396694" y="2435864"/>
                </a:lnTo>
                <a:lnTo>
                  <a:pt x="2420480" y="2437705"/>
                </a:lnTo>
                <a:lnTo>
                  <a:pt x="2442432" y="2441387"/>
                </a:lnTo>
                <a:lnTo>
                  <a:pt x="2464387" y="2445070"/>
                </a:lnTo>
                <a:lnTo>
                  <a:pt x="2486343" y="2448750"/>
                </a:lnTo>
                <a:lnTo>
                  <a:pt x="2515614" y="2323553"/>
                </a:lnTo>
                <a:lnTo>
                  <a:pt x="2544887" y="2196512"/>
                </a:lnTo>
                <a:lnTo>
                  <a:pt x="2574159" y="2071313"/>
                </a:lnTo>
                <a:lnTo>
                  <a:pt x="2603432" y="1946113"/>
                </a:lnTo>
                <a:lnTo>
                  <a:pt x="2632706" y="1820914"/>
                </a:lnTo>
                <a:lnTo>
                  <a:pt x="2661977" y="1693873"/>
                </a:lnTo>
                <a:lnTo>
                  <a:pt x="2689420" y="1568672"/>
                </a:lnTo>
                <a:lnTo>
                  <a:pt x="2718693" y="1443475"/>
                </a:lnTo>
                <a:lnTo>
                  <a:pt x="2747967" y="1318275"/>
                </a:lnTo>
                <a:lnTo>
                  <a:pt x="2777238" y="1191235"/>
                </a:lnTo>
                <a:lnTo>
                  <a:pt x="2806511" y="1066035"/>
                </a:lnTo>
                <a:lnTo>
                  <a:pt x="2835783" y="940834"/>
                </a:lnTo>
                <a:lnTo>
                  <a:pt x="2865058" y="813795"/>
                </a:lnTo>
                <a:lnTo>
                  <a:pt x="2892499" y="688596"/>
                </a:lnTo>
                <a:lnTo>
                  <a:pt x="2921772" y="561554"/>
                </a:lnTo>
                <a:lnTo>
                  <a:pt x="2951044" y="436356"/>
                </a:lnTo>
                <a:lnTo>
                  <a:pt x="2876033" y="423468"/>
                </a:lnTo>
                <a:lnTo>
                  <a:pt x="2801022" y="408739"/>
                </a:lnTo>
                <a:lnTo>
                  <a:pt x="2727841" y="395849"/>
                </a:lnTo>
                <a:lnTo>
                  <a:pt x="2652829" y="381121"/>
                </a:lnTo>
                <a:lnTo>
                  <a:pt x="2577818" y="368233"/>
                </a:lnTo>
                <a:lnTo>
                  <a:pt x="2502809" y="355345"/>
                </a:lnTo>
                <a:lnTo>
                  <a:pt x="2429626" y="340615"/>
                </a:lnTo>
                <a:lnTo>
                  <a:pt x="2354616" y="327725"/>
                </a:lnTo>
                <a:lnTo>
                  <a:pt x="2279603" y="312996"/>
                </a:lnTo>
                <a:lnTo>
                  <a:pt x="2204594" y="300110"/>
                </a:lnTo>
                <a:lnTo>
                  <a:pt x="2129581" y="287222"/>
                </a:lnTo>
                <a:lnTo>
                  <a:pt x="2056401" y="272492"/>
                </a:lnTo>
                <a:lnTo>
                  <a:pt x="1981389" y="259604"/>
                </a:lnTo>
                <a:lnTo>
                  <a:pt x="1906377" y="244873"/>
                </a:lnTo>
                <a:lnTo>
                  <a:pt x="1831366" y="231987"/>
                </a:lnTo>
                <a:lnTo>
                  <a:pt x="1758185" y="217257"/>
                </a:lnTo>
                <a:lnTo>
                  <a:pt x="1683174" y="204369"/>
                </a:lnTo>
                <a:lnTo>
                  <a:pt x="1608163" y="191481"/>
                </a:lnTo>
                <a:lnTo>
                  <a:pt x="1533151" y="176752"/>
                </a:lnTo>
                <a:lnTo>
                  <a:pt x="1458140" y="163862"/>
                </a:lnTo>
                <a:lnTo>
                  <a:pt x="1384959" y="149134"/>
                </a:lnTo>
                <a:lnTo>
                  <a:pt x="1309948" y="136246"/>
                </a:lnTo>
                <a:lnTo>
                  <a:pt x="1234938" y="123358"/>
                </a:lnTo>
                <a:lnTo>
                  <a:pt x="1159925" y="108628"/>
                </a:lnTo>
                <a:lnTo>
                  <a:pt x="1084916" y="95738"/>
                </a:lnTo>
                <a:lnTo>
                  <a:pt x="1011733" y="81009"/>
                </a:lnTo>
                <a:lnTo>
                  <a:pt x="936724" y="68123"/>
                </a:lnTo>
                <a:lnTo>
                  <a:pt x="861711" y="55235"/>
                </a:lnTo>
                <a:lnTo>
                  <a:pt x="786700" y="40505"/>
                </a:lnTo>
                <a:lnTo>
                  <a:pt x="713518" y="27617"/>
                </a:lnTo>
                <a:lnTo>
                  <a:pt x="638507" y="12886"/>
                </a:lnTo>
                <a:lnTo>
                  <a:pt x="563496" y="0"/>
                </a:lnTo>
                <a:lnTo>
                  <a:pt x="521416" y="0"/>
                </a:lnTo>
                <a:lnTo>
                  <a:pt x="488485" y="3682"/>
                </a:lnTo>
                <a:lnTo>
                  <a:pt x="461043" y="7364"/>
                </a:lnTo>
                <a:lnTo>
                  <a:pt x="435428" y="14727"/>
                </a:lnTo>
                <a:lnTo>
                  <a:pt x="411646" y="23935"/>
                </a:lnTo>
                <a:lnTo>
                  <a:pt x="386030" y="36823"/>
                </a:lnTo>
                <a:lnTo>
                  <a:pt x="356758" y="53393"/>
                </a:lnTo>
                <a:lnTo>
                  <a:pt x="321997" y="73646"/>
                </a:lnTo>
                <a:lnTo>
                  <a:pt x="301872" y="110470"/>
                </a:lnTo>
                <a:lnTo>
                  <a:pt x="281747" y="147291"/>
                </a:lnTo>
                <a:lnTo>
                  <a:pt x="261624" y="185957"/>
                </a:lnTo>
                <a:lnTo>
                  <a:pt x="241497" y="222781"/>
                </a:lnTo>
                <a:lnTo>
                  <a:pt x="221372" y="259604"/>
                </a:lnTo>
                <a:lnTo>
                  <a:pt x="201247" y="296426"/>
                </a:lnTo>
                <a:lnTo>
                  <a:pt x="181124" y="335092"/>
                </a:lnTo>
                <a:lnTo>
                  <a:pt x="160997" y="371915"/>
                </a:lnTo>
                <a:lnTo>
                  <a:pt x="140872" y="408739"/>
                </a:lnTo>
                <a:lnTo>
                  <a:pt x="120747" y="445560"/>
                </a:lnTo>
                <a:lnTo>
                  <a:pt x="100622" y="484226"/>
                </a:lnTo>
                <a:lnTo>
                  <a:pt x="80499" y="521050"/>
                </a:lnTo>
                <a:lnTo>
                  <a:pt x="60372" y="557873"/>
                </a:lnTo>
                <a:lnTo>
                  <a:pt x="40248" y="594695"/>
                </a:lnTo>
                <a:lnTo>
                  <a:pt x="20123" y="633361"/>
                </a:lnTo>
                <a:close/>
              </a:path>
            </a:pathLst>
          </a:custGeom>
          <a:solidFill>
            <a:srgbClr val="AEA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2697" y="2364061"/>
            <a:ext cx="2945558" cy="2422977"/>
          </a:xfrm>
          <a:custGeom>
            <a:avLst/>
            <a:gdLst/>
            <a:ahLst/>
            <a:cxnLst/>
            <a:rect l="l" t="t" r="r" b="b"/>
            <a:pathLst>
              <a:path w="2945558" h="2422977">
                <a:moveTo>
                  <a:pt x="23782" y="815638"/>
                </a:moveTo>
                <a:lnTo>
                  <a:pt x="47568" y="962932"/>
                </a:lnTo>
                <a:lnTo>
                  <a:pt x="69520" y="1108382"/>
                </a:lnTo>
                <a:lnTo>
                  <a:pt x="93304" y="1255676"/>
                </a:lnTo>
                <a:lnTo>
                  <a:pt x="117088" y="1402969"/>
                </a:lnTo>
                <a:lnTo>
                  <a:pt x="140872" y="1548421"/>
                </a:lnTo>
                <a:lnTo>
                  <a:pt x="162828" y="1695715"/>
                </a:lnTo>
                <a:lnTo>
                  <a:pt x="186611" y="1843010"/>
                </a:lnTo>
                <a:lnTo>
                  <a:pt x="193931" y="1848531"/>
                </a:lnTo>
                <a:lnTo>
                  <a:pt x="201247" y="1852214"/>
                </a:lnTo>
                <a:lnTo>
                  <a:pt x="208565" y="1857739"/>
                </a:lnTo>
                <a:lnTo>
                  <a:pt x="217713" y="1863261"/>
                </a:lnTo>
                <a:lnTo>
                  <a:pt x="225031" y="1866943"/>
                </a:lnTo>
                <a:lnTo>
                  <a:pt x="232349" y="1872468"/>
                </a:lnTo>
                <a:lnTo>
                  <a:pt x="239667" y="1877990"/>
                </a:lnTo>
                <a:lnTo>
                  <a:pt x="246987" y="1883514"/>
                </a:lnTo>
                <a:lnTo>
                  <a:pt x="259794" y="1909292"/>
                </a:lnTo>
                <a:lnTo>
                  <a:pt x="272599" y="1933225"/>
                </a:lnTo>
                <a:lnTo>
                  <a:pt x="283576" y="1959003"/>
                </a:lnTo>
                <a:lnTo>
                  <a:pt x="296385" y="1984778"/>
                </a:lnTo>
                <a:lnTo>
                  <a:pt x="358589" y="1997666"/>
                </a:lnTo>
                <a:lnTo>
                  <a:pt x="422621" y="2010554"/>
                </a:lnTo>
                <a:lnTo>
                  <a:pt x="484826" y="2023444"/>
                </a:lnTo>
                <a:lnTo>
                  <a:pt x="548859" y="2036330"/>
                </a:lnTo>
                <a:lnTo>
                  <a:pt x="611064" y="2049219"/>
                </a:lnTo>
                <a:lnTo>
                  <a:pt x="673270" y="2062107"/>
                </a:lnTo>
                <a:lnTo>
                  <a:pt x="737304" y="2074997"/>
                </a:lnTo>
                <a:lnTo>
                  <a:pt x="799506" y="2087885"/>
                </a:lnTo>
                <a:lnTo>
                  <a:pt x="863540" y="2100771"/>
                </a:lnTo>
                <a:lnTo>
                  <a:pt x="925744" y="2113660"/>
                </a:lnTo>
                <a:lnTo>
                  <a:pt x="987949" y="2126548"/>
                </a:lnTo>
                <a:lnTo>
                  <a:pt x="1051985" y="2139438"/>
                </a:lnTo>
                <a:lnTo>
                  <a:pt x="1114187" y="2152324"/>
                </a:lnTo>
                <a:lnTo>
                  <a:pt x="1178221" y="2165212"/>
                </a:lnTo>
                <a:lnTo>
                  <a:pt x="1240425" y="2178100"/>
                </a:lnTo>
                <a:lnTo>
                  <a:pt x="1302630" y="2190990"/>
                </a:lnTo>
                <a:lnTo>
                  <a:pt x="1366663" y="2203879"/>
                </a:lnTo>
                <a:lnTo>
                  <a:pt x="1428870" y="2216765"/>
                </a:lnTo>
                <a:lnTo>
                  <a:pt x="1492902" y="2229653"/>
                </a:lnTo>
                <a:lnTo>
                  <a:pt x="1555106" y="2242541"/>
                </a:lnTo>
                <a:lnTo>
                  <a:pt x="1617310" y="2255431"/>
                </a:lnTo>
                <a:lnTo>
                  <a:pt x="1681344" y="2268318"/>
                </a:lnTo>
                <a:lnTo>
                  <a:pt x="1743550" y="2281206"/>
                </a:lnTo>
                <a:lnTo>
                  <a:pt x="1805753" y="2294094"/>
                </a:lnTo>
                <a:lnTo>
                  <a:pt x="1869787" y="2306984"/>
                </a:lnTo>
                <a:lnTo>
                  <a:pt x="1931991" y="2319872"/>
                </a:lnTo>
                <a:lnTo>
                  <a:pt x="1994195" y="2332758"/>
                </a:lnTo>
                <a:lnTo>
                  <a:pt x="2058229" y="2345647"/>
                </a:lnTo>
                <a:lnTo>
                  <a:pt x="2120435" y="2358535"/>
                </a:lnTo>
                <a:lnTo>
                  <a:pt x="2182638" y="2371425"/>
                </a:lnTo>
                <a:lnTo>
                  <a:pt x="2246672" y="2384311"/>
                </a:lnTo>
                <a:lnTo>
                  <a:pt x="2308876" y="2397199"/>
                </a:lnTo>
                <a:lnTo>
                  <a:pt x="2330831" y="2400882"/>
                </a:lnTo>
                <a:lnTo>
                  <a:pt x="2354615" y="2404566"/>
                </a:lnTo>
                <a:lnTo>
                  <a:pt x="2376569" y="2406407"/>
                </a:lnTo>
                <a:lnTo>
                  <a:pt x="2400355" y="2410087"/>
                </a:lnTo>
                <a:lnTo>
                  <a:pt x="2422307" y="2413770"/>
                </a:lnTo>
                <a:lnTo>
                  <a:pt x="2444262" y="2415611"/>
                </a:lnTo>
                <a:lnTo>
                  <a:pt x="2468048" y="2419295"/>
                </a:lnTo>
                <a:lnTo>
                  <a:pt x="2490000" y="2422977"/>
                </a:lnTo>
                <a:lnTo>
                  <a:pt x="2519273" y="2299617"/>
                </a:lnTo>
                <a:lnTo>
                  <a:pt x="2546716" y="2176259"/>
                </a:lnTo>
                <a:lnTo>
                  <a:pt x="2575989" y="2052901"/>
                </a:lnTo>
                <a:lnTo>
                  <a:pt x="2603432" y="1927702"/>
                </a:lnTo>
                <a:lnTo>
                  <a:pt x="2632706" y="1804343"/>
                </a:lnTo>
                <a:lnTo>
                  <a:pt x="2660148" y="1680985"/>
                </a:lnTo>
                <a:lnTo>
                  <a:pt x="2689420" y="1557629"/>
                </a:lnTo>
                <a:lnTo>
                  <a:pt x="2718693" y="1432428"/>
                </a:lnTo>
                <a:lnTo>
                  <a:pt x="2746138" y="1309071"/>
                </a:lnTo>
                <a:lnTo>
                  <a:pt x="2775409" y="1185711"/>
                </a:lnTo>
                <a:lnTo>
                  <a:pt x="2802852" y="1060514"/>
                </a:lnTo>
                <a:lnTo>
                  <a:pt x="2832124" y="937154"/>
                </a:lnTo>
                <a:lnTo>
                  <a:pt x="2859567" y="811956"/>
                </a:lnTo>
                <a:lnTo>
                  <a:pt x="2888840" y="688596"/>
                </a:lnTo>
                <a:lnTo>
                  <a:pt x="2916283" y="563397"/>
                </a:lnTo>
                <a:lnTo>
                  <a:pt x="2945558" y="440038"/>
                </a:lnTo>
                <a:lnTo>
                  <a:pt x="2870545" y="427150"/>
                </a:lnTo>
                <a:lnTo>
                  <a:pt x="2795535" y="412421"/>
                </a:lnTo>
                <a:lnTo>
                  <a:pt x="2722352" y="399535"/>
                </a:lnTo>
                <a:lnTo>
                  <a:pt x="2647343" y="384805"/>
                </a:lnTo>
                <a:lnTo>
                  <a:pt x="2572330" y="371915"/>
                </a:lnTo>
                <a:lnTo>
                  <a:pt x="2497319" y="357186"/>
                </a:lnTo>
                <a:lnTo>
                  <a:pt x="2424137" y="344298"/>
                </a:lnTo>
                <a:lnTo>
                  <a:pt x="2349126" y="329568"/>
                </a:lnTo>
                <a:lnTo>
                  <a:pt x="2274115" y="316682"/>
                </a:lnTo>
                <a:lnTo>
                  <a:pt x="2199104" y="301953"/>
                </a:lnTo>
                <a:lnTo>
                  <a:pt x="2125922" y="289063"/>
                </a:lnTo>
                <a:lnTo>
                  <a:pt x="2050911" y="274333"/>
                </a:lnTo>
                <a:lnTo>
                  <a:pt x="1975900" y="261445"/>
                </a:lnTo>
                <a:lnTo>
                  <a:pt x="1902718" y="246716"/>
                </a:lnTo>
                <a:lnTo>
                  <a:pt x="1827707" y="233830"/>
                </a:lnTo>
                <a:lnTo>
                  <a:pt x="1752696" y="219100"/>
                </a:lnTo>
                <a:lnTo>
                  <a:pt x="1677687" y="206210"/>
                </a:lnTo>
                <a:lnTo>
                  <a:pt x="1604503" y="193322"/>
                </a:lnTo>
                <a:lnTo>
                  <a:pt x="1529494" y="178593"/>
                </a:lnTo>
                <a:lnTo>
                  <a:pt x="1454481" y="165705"/>
                </a:lnTo>
                <a:lnTo>
                  <a:pt x="1381302" y="150977"/>
                </a:lnTo>
                <a:lnTo>
                  <a:pt x="1306289" y="138087"/>
                </a:lnTo>
                <a:lnTo>
                  <a:pt x="1231279" y="123358"/>
                </a:lnTo>
                <a:lnTo>
                  <a:pt x="1158096" y="110470"/>
                </a:lnTo>
                <a:lnTo>
                  <a:pt x="1083087" y="95740"/>
                </a:lnTo>
                <a:lnTo>
                  <a:pt x="1008074" y="82852"/>
                </a:lnTo>
                <a:lnTo>
                  <a:pt x="933063" y="68125"/>
                </a:lnTo>
                <a:lnTo>
                  <a:pt x="859881" y="55235"/>
                </a:lnTo>
                <a:lnTo>
                  <a:pt x="784870" y="40505"/>
                </a:lnTo>
                <a:lnTo>
                  <a:pt x="709859" y="27617"/>
                </a:lnTo>
                <a:lnTo>
                  <a:pt x="636677" y="12888"/>
                </a:lnTo>
                <a:lnTo>
                  <a:pt x="561666" y="0"/>
                </a:lnTo>
                <a:lnTo>
                  <a:pt x="521416" y="0"/>
                </a:lnTo>
                <a:lnTo>
                  <a:pt x="488485" y="1843"/>
                </a:lnTo>
                <a:lnTo>
                  <a:pt x="461043" y="5523"/>
                </a:lnTo>
                <a:lnTo>
                  <a:pt x="437258" y="12888"/>
                </a:lnTo>
                <a:lnTo>
                  <a:pt x="415303" y="20254"/>
                </a:lnTo>
                <a:lnTo>
                  <a:pt x="391521" y="33141"/>
                </a:lnTo>
                <a:lnTo>
                  <a:pt x="362248" y="49711"/>
                </a:lnTo>
                <a:lnTo>
                  <a:pt x="327487" y="69966"/>
                </a:lnTo>
                <a:lnTo>
                  <a:pt x="307360" y="106787"/>
                </a:lnTo>
                <a:lnTo>
                  <a:pt x="287235" y="145452"/>
                </a:lnTo>
                <a:lnTo>
                  <a:pt x="265281" y="182275"/>
                </a:lnTo>
                <a:lnTo>
                  <a:pt x="245158" y="219100"/>
                </a:lnTo>
                <a:lnTo>
                  <a:pt x="225031" y="255922"/>
                </a:lnTo>
                <a:lnTo>
                  <a:pt x="204906" y="294586"/>
                </a:lnTo>
                <a:lnTo>
                  <a:pt x="184781" y="331410"/>
                </a:lnTo>
                <a:lnTo>
                  <a:pt x="164658" y="368235"/>
                </a:lnTo>
                <a:lnTo>
                  <a:pt x="142702" y="406897"/>
                </a:lnTo>
                <a:lnTo>
                  <a:pt x="122577" y="443721"/>
                </a:lnTo>
                <a:lnTo>
                  <a:pt x="102452" y="482387"/>
                </a:lnTo>
                <a:lnTo>
                  <a:pt x="82329" y="519209"/>
                </a:lnTo>
                <a:lnTo>
                  <a:pt x="62204" y="556032"/>
                </a:lnTo>
                <a:lnTo>
                  <a:pt x="40248" y="592855"/>
                </a:lnTo>
                <a:lnTo>
                  <a:pt x="20123" y="631522"/>
                </a:lnTo>
                <a:lnTo>
                  <a:pt x="0" y="668343"/>
                </a:lnTo>
                <a:lnTo>
                  <a:pt x="23782" y="815638"/>
                </a:lnTo>
                <a:close/>
              </a:path>
            </a:pathLst>
          </a:custGeom>
          <a:solidFill>
            <a:srgbClr val="BB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4523" y="2376950"/>
            <a:ext cx="2940069" cy="2400882"/>
          </a:xfrm>
          <a:custGeom>
            <a:avLst/>
            <a:gdLst/>
            <a:ahLst/>
            <a:cxnLst/>
            <a:rect l="l" t="t" r="r" b="b"/>
            <a:pathLst>
              <a:path w="2940069" h="2400882">
                <a:moveTo>
                  <a:pt x="199419" y="1828279"/>
                </a:moveTo>
                <a:lnTo>
                  <a:pt x="206737" y="1833802"/>
                </a:lnTo>
                <a:lnTo>
                  <a:pt x="215885" y="1837484"/>
                </a:lnTo>
                <a:lnTo>
                  <a:pt x="223203" y="1843010"/>
                </a:lnTo>
                <a:lnTo>
                  <a:pt x="232351" y="1846690"/>
                </a:lnTo>
                <a:lnTo>
                  <a:pt x="239669" y="1852214"/>
                </a:lnTo>
                <a:lnTo>
                  <a:pt x="246987" y="1855896"/>
                </a:lnTo>
                <a:lnTo>
                  <a:pt x="254305" y="1868784"/>
                </a:lnTo>
                <a:lnTo>
                  <a:pt x="261625" y="1881672"/>
                </a:lnTo>
                <a:lnTo>
                  <a:pt x="267112" y="1894561"/>
                </a:lnTo>
                <a:lnTo>
                  <a:pt x="274432" y="1907449"/>
                </a:lnTo>
                <a:lnTo>
                  <a:pt x="281749" y="1920337"/>
                </a:lnTo>
                <a:lnTo>
                  <a:pt x="289067" y="1933225"/>
                </a:lnTo>
                <a:lnTo>
                  <a:pt x="294557" y="1946113"/>
                </a:lnTo>
                <a:lnTo>
                  <a:pt x="301873" y="1959003"/>
                </a:lnTo>
                <a:lnTo>
                  <a:pt x="364078" y="1971890"/>
                </a:lnTo>
                <a:lnTo>
                  <a:pt x="428112" y="1984778"/>
                </a:lnTo>
                <a:lnTo>
                  <a:pt x="490318" y="1997666"/>
                </a:lnTo>
                <a:lnTo>
                  <a:pt x="552520" y="2010554"/>
                </a:lnTo>
                <a:lnTo>
                  <a:pt x="616554" y="2023442"/>
                </a:lnTo>
                <a:lnTo>
                  <a:pt x="678759" y="2036330"/>
                </a:lnTo>
                <a:lnTo>
                  <a:pt x="740963" y="2049219"/>
                </a:lnTo>
                <a:lnTo>
                  <a:pt x="804997" y="2062107"/>
                </a:lnTo>
                <a:lnTo>
                  <a:pt x="867203" y="2074997"/>
                </a:lnTo>
                <a:lnTo>
                  <a:pt x="929405" y="2087883"/>
                </a:lnTo>
                <a:lnTo>
                  <a:pt x="991610" y="2100771"/>
                </a:lnTo>
                <a:lnTo>
                  <a:pt x="1055644" y="2113660"/>
                </a:lnTo>
                <a:lnTo>
                  <a:pt x="1117848" y="2126548"/>
                </a:lnTo>
                <a:lnTo>
                  <a:pt x="1180054" y="2139436"/>
                </a:lnTo>
                <a:lnTo>
                  <a:pt x="1244086" y="2152324"/>
                </a:lnTo>
                <a:lnTo>
                  <a:pt x="1306290" y="2165212"/>
                </a:lnTo>
                <a:lnTo>
                  <a:pt x="1368495" y="2179942"/>
                </a:lnTo>
                <a:lnTo>
                  <a:pt x="1432529" y="2192830"/>
                </a:lnTo>
                <a:lnTo>
                  <a:pt x="1494735" y="2205718"/>
                </a:lnTo>
                <a:lnTo>
                  <a:pt x="1556937" y="2218606"/>
                </a:lnTo>
                <a:lnTo>
                  <a:pt x="1620971" y="2231494"/>
                </a:lnTo>
                <a:lnTo>
                  <a:pt x="1683176" y="2244382"/>
                </a:lnTo>
                <a:lnTo>
                  <a:pt x="1747209" y="2257272"/>
                </a:lnTo>
                <a:lnTo>
                  <a:pt x="1809414" y="2270159"/>
                </a:lnTo>
                <a:lnTo>
                  <a:pt x="1871620" y="2283047"/>
                </a:lnTo>
                <a:lnTo>
                  <a:pt x="1935652" y="2295935"/>
                </a:lnTo>
                <a:lnTo>
                  <a:pt x="1997856" y="2308823"/>
                </a:lnTo>
                <a:lnTo>
                  <a:pt x="2060061" y="2321711"/>
                </a:lnTo>
                <a:lnTo>
                  <a:pt x="2124094" y="2334600"/>
                </a:lnTo>
                <a:lnTo>
                  <a:pt x="2186301" y="2347488"/>
                </a:lnTo>
                <a:lnTo>
                  <a:pt x="2250334" y="2360376"/>
                </a:lnTo>
                <a:lnTo>
                  <a:pt x="2312537" y="2373266"/>
                </a:lnTo>
                <a:lnTo>
                  <a:pt x="2334493" y="2376946"/>
                </a:lnTo>
                <a:lnTo>
                  <a:pt x="2358275" y="2380629"/>
                </a:lnTo>
                <a:lnTo>
                  <a:pt x="2380230" y="2384311"/>
                </a:lnTo>
                <a:lnTo>
                  <a:pt x="2402184" y="2386152"/>
                </a:lnTo>
                <a:lnTo>
                  <a:pt x="2425968" y="2389836"/>
                </a:lnTo>
                <a:lnTo>
                  <a:pt x="2447925" y="2393517"/>
                </a:lnTo>
                <a:lnTo>
                  <a:pt x="2469877" y="2397199"/>
                </a:lnTo>
                <a:lnTo>
                  <a:pt x="2491832" y="2400882"/>
                </a:lnTo>
                <a:lnTo>
                  <a:pt x="2519275" y="2279365"/>
                </a:lnTo>
                <a:lnTo>
                  <a:pt x="2548549" y="2156006"/>
                </a:lnTo>
                <a:lnTo>
                  <a:pt x="2575991" y="2034489"/>
                </a:lnTo>
                <a:lnTo>
                  <a:pt x="2603434" y="1911131"/>
                </a:lnTo>
                <a:lnTo>
                  <a:pt x="2632706" y="1789614"/>
                </a:lnTo>
                <a:lnTo>
                  <a:pt x="2660149" y="1668097"/>
                </a:lnTo>
                <a:lnTo>
                  <a:pt x="2687592" y="1544741"/>
                </a:lnTo>
                <a:lnTo>
                  <a:pt x="2716865" y="1423222"/>
                </a:lnTo>
                <a:lnTo>
                  <a:pt x="2744310" y="1301705"/>
                </a:lnTo>
                <a:lnTo>
                  <a:pt x="2771751" y="1178347"/>
                </a:lnTo>
                <a:lnTo>
                  <a:pt x="2799194" y="1056830"/>
                </a:lnTo>
                <a:lnTo>
                  <a:pt x="2828469" y="933471"/>
                </a:lnTo>
                <a:lnTo>
                  <a:pt x="2855910" y="811954"/>
                </a:lnTo>
                <a:lnTo>
                  <a:pt x="2883353" y="690437"/>
                </a:lnTo>
                <a:lnTo>
                  <a:pt x="2912626" y="567079"/>
                </a:lnTo>
                <a:lnTo>
                  <a:pt x="2940069" y="445562"/>
                </a:lnTo>
                <a:lnTo>
                  <a:pt x="2865058" y="430833"/>
                </a:lnTo>
                <a:lnTo>
                  <a:pt x="2791876" y="417944"/>
                </a:lnTo>
                <a:lnTo>
                  <a:pt x="2716865" y="403215"/>
                </a:lnTo>
                <a:lnTo>
                  <a:pt x="2641854" y="390327"/>
                </a:lnTo>
                <a:lnTo>
                  <a:pt x="2568672" y="375598"/>
                </a:lnTo>
                <a:lnTo>
                  <a:pt x="2493661" y="362709"/>
                </a:lnTo>
                <a:lnTo>
                  <a:pt x="2418650" y="347980"/>
                </a:lnTo>
                <a:lnTo>
                  <a:pt x="2345469" y="335092"/>
                </a:lnTo>
                <a:lnTo>
                  <a:pt x="2270458" y="320363"/>
                </a:lnTo>
                <a:lnTo>
                  <a:pt x="2195446" y="307474"/>
                </a:lnTo>
                <a:lnTo>
                  <a:pt x="2120437" y="292745"/>
                </a:lnTo>
                <a:lnTo>
                  <a:pt x="2047254" y="279857"/>
                </a:lnTo>
                <a:lnTo>
                  <a:pt x="1972245" y="265128"/>
                </a:lnTo>
                <a:lnTo>
                  <a:pt x="1897232" y="252239"/>
                </a:lnTo>
                <a:lnTo>
                  <a:pt x="1824052" y="237510"/>
                </a:lnTo>
                <a:lnTo>
                  <a:pt x="1749039" y="222781"/>
                </a:lnTo>
                <a:lnTo>
                  <a:pt x="1674030" y="209893"/>
                </a:lnTo>
                <a:lnTo>
                  <a:pt x="1600846" y="195163"/>
                </a:lnTo>
                <a:lnTo>
                  <a:pt x="1525837" y="182275"/>
                </a:lnTo>
                <a:lnTo>
                  <a:pt x="1450824" y="167546"/>
                </a:lnTo>
                <a:lnTo>
                  <a:pt x="1377644" y="152816"/>
                </a:lnTo>
                <a:lnTo>
                  <a:pt x="1302631" y="139928"/>
                </a:lnTo>
                <a:lnTo>
                  <a:pt x="1229452" y="125199"/>
                </a:lnTo>
                <a:lnTo>
                  <a:pt x="1154439" y="112311"/>
                </a:lnTo>
                <a:lnTo>
                  <a:pt x="1079428" y="97581"/>
                </a:lnTo>
                <a:lnTo>
                  <a:pt x="1006246" y="84693"/>
                </a:lnTo>
                <a:lnTo>
                  <a:pt x="931235" y="69964"/>
                </a:lnTo>
                <a:lnTo>
                  <a:pt x="856224" y="55235"/>
                </a:lnTo>
                <a:lnTo>
                  <a:pt x="783042" y="42346"/>
                </a:lnTo>
                <a:lnTo>
                  <a:pt x="708031" y="27617"/>
                </a:lnTo>
                <a:lnTo>
                  <a:pt x="634850" y="14729"/>
                </a:lnTo>
                <a:lnTo>
                  <a:pt x="559838" y="0"/>
                </a:lnTo>
                <a:lnTo>
                  <a:pt x="519589" y="0"/>
                </a:lnTo>
                <a:lnTo>
                  <a:pt x="486657" y="1841"/>
                </a:lnTo>
                <a:lnTo>
                  <a:pt x="461043" y="5523"/>
                </a:lnTo>
                <a:lnTo>
                  <a:pt x="439091" y="11047"/>
                </a:lnTo>
                <a:lnTo>
                  <a:pt x="417134" y="20252"/>
                </a:lnTo>
                <a:lnTo>
                  <a:pt x="395180" y="31299"/>
                </a:lnTo>
                <a:lnTo>
                  <a:pt x="365907" y="46029"/>
                </a:lnTo>
                <a:lnTo>
                  <a:pt x="331146" y="66282"/>
                </a:lnTo>
                <a:lnTo>
                  <a:pt x="311023" y="104946"/>
                </a:lnTo>
                <a:lnTo>
                  <a:pt x="289067" y="141769"/>
                </a:lnTo>
                <a:lnTo>
                  <a:pt x="268942" y="180434"/>
                </a:lnTo>
                <a:lnTo>
                  <a:pt x="248817" y="217257"/>
                </a:lnTo>
                <a:lnTo>
                  <a:pt x="228694" y="255922"/>
                </a:lnTo>
                <a:lnTo>
                  <a:pt x="206737" y="292745"/>
                </a:lnTo>
                <a:lnTo>
                  <a:pt x="186612" y="331410"/>
                </a:lnTo>
                <a:lnTo>
                  <a:pt x="166488" y="368233"/>
                </a:lnTo>
                <a:lnTo>
                  <a:pt x="146364" y="406897"/>
                </a:lnTo>
                <a:lnTo>
                  <a:pt x="124408" y="443721"/>
                </a:lnTo>
                <a:lnTo>
                  <a:pt x="104283" y="482385"/>
                </a:lnTo>
                <a:lnTo>
                  <a:pt x="84158" y="519209"/>
                </a:lnTo>
                <a:lnTo>
                  <a:pt x="62206" y="557873"/>
                </a:lnTo>
                <a:lnTo>
                  <a:pt x="42079" y="594697"/>
                </a:lnTo>
                <a:lnTo>
                  <a:pt x="20124" y="633361"/>
                </a:lnTo>
                <a:lnTo>
                  <a:pt x="0" y="670184"/>
                </a:lnTo>
                <a:lnTo>
                  <a:pt x="21954" y="813795"/>
                </a:lnTo>
                <a:lnTo>
                  <a:pt x="45740" y="957406"/>
                </a:lnTo>
                <a:lnTo>
                  <a:pt x="67692" y="1101018"/>
                </a:lnTo>
                <a:lnTo>
                  <a:pt x="91476" y="1244629"/>
                </a:lnTo>
                <a:lnTo>
                  <a:pt x="115260" y="1388240"/>
                </a:lnTo>
                <a:lnTo>
                  <a:pt x="137215" y="1531851"/>
                </a:lnTo>
                <a:lnTo>
                  <a:pt x="161001" y="1673621"/>
                </a:lnTo>
                <a:lnTo>
                  <a:pt x="182953" y="1817232"/>
                </a:lnTo>
                <a:lnTo>
                  <a:pt x="190272" y="1822755"/>
                </a:lnTo>
                <a:lnTo>
                  <a:pt x="199419" y="1828279"/>
                </a:lnTo>
                <a:close/>
              </a:path>
            </a:pathLst>
          </a:custGeom>
          <a:solidFill>
            <a:srgbClr val="CCCB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6351" y="2391679"/>
            <a:ext cx="2932751" cy="2375107"/>
          </a:xfrm>
          <a:custGeom>
            <a:avLst/>
            <a:gdLst/>
            <a:ahLst/>
            <a:cxnLst/>
            <a:rect l="l" t="t" r="r" b="b"/>
            <a:pathLst>
              <a:path w="2932751" h="2375107">
                <a:moveTo>
                  <a:pt x="179294" y="1791455"/>
                </a:moveTo>
                <a:lnTo>
                  <a:pt x="188442" y="1796979"/>
                </a:lnTo>
                <a:lnTo>
                  <a:pt x="197590" y="1800661"/>
                </a:lnTo>
                <a:lnTo>
                  <a:pt x="204908" y="1806185"/>
                </a:lnTo>
                <a:lnTo>
                  <a:pt x="214056" y="1809867"/>
                </a:lnTo>
                <a:lnTo>
                  <a:pt x="221374" y="1815390"/>
                </a:lnTo>
                <a:lnTo>
                  <a:pt x="230521" y="1820914"/>
                </a:lnTo>
                <a:lnTo>
                  <a:pt x="237840" y="1824596"/>
                </a:lnTo>
                <a:lnTo>
                  <a:pt x="246987" y="1830120"/>
                </a:lnTo>
                <a:lnTo>
                  <a:pt x="254305" y="1843008"/>
                </a:lnTo>
                <a:lnTo>
                  <a:pt x="261624" y="1855896"/>
                </a:lnTo>
                <a:lnTo>
                  <a:pt x="268942" y="1868784"/>
                </a:lnTo>
                <a:lnTo>
                  <a:pt x="276262" y="1879831"/>
                </a:lnTo>
                <a:lnTo>
                  <a:pt x="283578" y="1892719"/>
                </a:lnTo>
                <a:lnTo>
                  <a:pt x="290898" y="1905608"/>
                </a:lnTo>
                <a:lnTo>
                  <a:pt x="298214" y="1918496"/>
                </a:lnTo>
                <a:lnTo>
                  <a:pt x="305534" y="1931384"/>
                </a:lnTo>
                <a:lnTo>
                  <a:pt x="367737" y="1944274"/>
                </a:lnTo>
                <a:lnTo>
                  <a:pt x="431771" y="1957160"/>
                </a:lnTo>
                <a:lnTo>
                  <a:pt x="493975" y="1970048"/>
                </a:lnTo>
                <a:lnTo>
                  <a:pt x="556181" y="1982937"/>
                </a:lnTo>
                <a:lnTo>
                  <a:pt x="620215" y="1997666"/>
                </a:lnTo>
                <a:lnTo>
                  <a:pt x="682418" y="2010556"/>
                </a:lnTo>
                <a:lnTo>
                  <a:pt x="744622" y="2023442"/>
                </a:lnTo>
                <a:lnTo>
                  <a:pt x="808656" y="2036330"/>
                </a:lnTo>
                <a:lnTo>
                  <a:pt x="870860" y="2049219"/>
                </a:lnTo>
                <a:lnTo>
                  <a:pt x="933066" y="2062107"/>
                </a:lnTo>
                <a:lnTo>
                  <a:pt x="995269" y="2074995"/>
                </a:lnTo>
                <a:lnTo>
                  <a:pt x="1059303" y="2087883"/>
                </a:lnTo>
                <a:lnTo>
                  <a:pt x="1121507" y="2100771"/>
                </a:lnTo>
                <a:lnTo>
                  <a:pt x="1183711" y="2113660"/>
                </a:lnTo>
                <a:lnTo>
                  <a:pt x="1247745" y="2126550"/>
                </a:lnTo>
                <a:lnTo>
                  <a:pt x="1309951" y="2139436"/>
                </a:lnTo>
                <a:lnTo>
                  <a:pt x="1372154" y="2154165"/>
                </a:lnTo>
                <a:lnTo>
                  <a:pt x="1436188" y="2167053"/>
                </a:lnTo>
                <a:lnTo>
                  <a:pt x="1498392" y="2179942"/>
                </a:lnTo>
                <a:lnTo>
                  <a:pt x="1560596" y="2192832"/>
                </a:lnTo>
                <a:lnTo>
                  <a:pt x="1624632" y="2205718"/>
                </a:lnTo>
                <a:lnTo>
                  <a:pt x="1686835" y="2218606"/>
                </a:lnTo>
                <a:lnTo>
                  <a:pt x="1749039" y="2231494"/>
                </a:lnTo>
                <a:lnTo>
                  <a:pt x="1813073" y="2244382"/>
                </a:lnTo>
                <a:lnTo>
                  <a:pt x="1875277" y="2257271"/>
                </a:lnTo>
                <a:lnTo>
                  <a:pt x="1937483" y="2270159"/>
                </a:lnTo>
                <a:lnTo>
                  <a:pt x="1999686" y="2283047"/>
                </a:lnTo>
                <a:lnTo>
                  <a:pt x="2063720" y="2297776"/>
                </a:lnTo>
                <a:lnTo>
                  <a:pt x="2125924" y="2310664"/>
                </a:lnTo>
                <a:lnTo>
                  <a:pt x="2188128" y="2323553"/>
                </a:lnTo>
                <a:lnTo>
                  <a:pt x="2252162" y="2336441"/>
                </a:lnTo>
                <a:lnTo>
                  <a:pt x="2314368" y="2349329"/>
                </a:lnTo>
                <a:lnTo>
                  <a:pt x="2336321" y="2353011"/>
                </a:lnTo>
                <a:lnTo>
                  <a:pt x="2360105" y="2356694"/>
                </a:lnTo>
                <a:lnTo>
                  <a:pt x="2382061" y="2358537"/>
                </a:lnTo>
                <a:lnTo>
                  <a:pt x="2405843" y="2362217"/>
                </a:lnTo>
                <a:lnTo>
                  <a:pt x="2427798" y="2365899"/>
                </a:lnTo>
                <a:lnTo>
                  <a:pt x="2449752" y="2367741"/>
                </a:lnTo>
                <a:lnTo>
                  <a:pt x="2473536" y="2371423"/>
                </a:lnTo>
                <a:lnTo>
                  <a:pt x="2495493" y="2375107"/>
                </a:lnTo>
                <a:lnTo>
                  <a:pt x="2522934" y="2255429"/>
                </a:lnTo>
                <a:lnTo>
                  <a:pt x="2550377" y="2133912"/>
                </a:lnTo>
                <a:lnTo>
                  <a:pt x="2577822" y="2014236"/>
                </a:lnTo>
                <a:lnTo>
                  <a:pt x="2605263" y="1894562"/>
                </a:lnTo>
                <a:lnTo>
                  <a:pt x="2632706" y="1773044"/>
                </a:lnTo>
                <a:lnTo>
                  <a:pt x="2660151" y="1653368"/>
                </a:lnTo>
                <a:lnTo>
                  <a:pt x="2687592" y="1533692"/>
                </a:lnTo>
                <a:lnTo>
                  <a:pt x="2715036" y="1412175"/>
                </a:lnTo>
                <a:lnTo>
                  <a:pt x="2740649" y="1292499"/>
                </a:lnTo>
                <a:lnTo>
                  <a:pt x="2768092" y="1172823"/>
                </a:lnTo>
                <a:lnTo>
                  <a:pt x="2795535" y="1051306"/>
                </a:lnTo>
                <a:lnTo>
                  <a:pt x="2822978" y="931630"/>
                </a:lnTo>
                <a:lnTo>
                  <a:pt x="2850421" y="810113"/>
                </a:lnTo>
                <a:lnTo>
                  <a:pt x="2877865" y="690437"/>
                </a:lnTo>
                <a:lnTo>
                  <a:pt x="2905308" y="568920"/>
                </a:lnTo>
                <a:lnTo>
                  <a:pt x="2932751" y="449244"/>
                </a:lnTo>
                <a:lnTo>
                  <a:pt x="2857741" y="434515"/>
                </a:lnTo>
                <a:lnTo>
                  <a:pt x="2784558" y="421627"/>
                </a:lnTo>
                <a:lnTo>
                  <a:pt x="2709549" y="406897"/>
                </a:lnTo>
                <a:lnTo>
                  <a:pt x="2636365" y="394009"/>
                </a:lnTo>
                <a:lnTo>
                  <a:pt x="2561356" y="379280"/>
                </a:lnTo>
                <a:lnTo>
                  <a:pt x="2488173" y="364551"/>
                </a:lnTo>
                <a:lnTo>
                  <a:pt x="2413163" y="351662"/>
                </a:lnTo>
                <a:lnTo>
                  <a:pt x="2338151" y="336933"/>
                </a:lnTo>
                <a:lnTo>
                  <a:pt x="2264971" y="322204"/>
                </a:lnTo>
                <a:lnTo>
                  <a:pt x="2189958" y="309316"/>
                </a:lnTo>
                <a:lnTo>
                  <a:pt x="2116778" y="294586"/>
                </a:lnTo>
                <a:lnTo>
                  <a:pt x="2041765" y="281698"/>
                </a:lnTo>
                <a:lnTo>
                  <a:pt x="1968585" y="266969"/>
                </a:lnTo>
                <a:lnTo>
                  <a:pt x="1893573" y="252239"/>
                </a:lnTo>
                <a:lnTo>
                  <a:pt x="1820393" y="239351"/>
                </a:lnTo>
                <a:lnTo>
                  <a:pt x="1745380" y="224622"/>
                </a:lnTo>
                <a:lnTo>
                  <a:pt x="1670369" y="209893"/>
                </a:lnTo>
                <a:lnTo>
                  <a:pt x="1597187" y="197004"/>
                </a:lnTo>
                <a:lnTo>
                  <a:pt x="1522176" y="182275"/>
                </a:lnTo>
                <a:lnTo>
                  <a:pt x="1448994" y="167546"/>
                </a:lnTo>
                <a:lnTo>
                  <a:pt x="1373983" y="154658"/>
                </a:lnTo>
                <a:lnTo>
                  <a:pt x="1300802" y="139928"/>
                </a:lnTo>
                <a:lnTo>
                  <a:pt x="1225791" y="127040"/>
                </a:lnTo>
                <a:lnTo>
                  <a:pt x="1152609" y="112311"/>
                </a:lnTo>
                <a:lnTo>
                  <a:pt x="1077598" y="97581"/>
                </a:lnTo>
                <a:lnTo>
                  <a:pt x="1002587" y="84693"/>
                </a:lnTo>
                <a:lnTo>
                  <a:pt x="929405" y="69964"/>
                </a:lnTo>
                <a:lnTo>
                  <a:pt x="854394" y="55235"/>
                </a:lnTo>
                <a:lnTo>
                  <a:pt x="781213" y="42346"/>
                </a:lnTo>
                <a:lnTo>
                  <a:pt x="706202" y="27617"/>
                </a:lnTo>
                <a:lnTo>
                  <a:pt x="633020" y="14729"/>
                </a:lnTo>
                <a:lnTo>
                  <a:pt x="558009" y="0"/>
                </a:lnTo>
                <a:lnTo>
                  <a:pt x="517759" y="0"/>
                </a:lnTo>
                <a:lnTo>
                  <a:pt x="486659" y="1841"/>
                </a:lnTo>
                <a:lnTo>
                  <a:pt x="461043" y="3682"/>
                </a:lnTo>
                <a:lnTo>
                  <a:pt x="440920" y="9205"/>
                </a:lnTo>
                <a:lnTo>
                  <a:pt x="420795" y="16570"/>
                </a:lnTo>
                <a:lnTo>
                  <a:pt x="398839" y="27617"/>
                </a:lnTo>
                <a:lnTo>
                  <a:pt x="371398" y="42346"/>
                </a:lnTo>
                <a:lnTo>
                  <a:pt x="336635" y="62599"/>
                </a:lnTo>
                <a:lnTo>
                  <a:pt x="316510" y="101264"/>
                </a:lnTo>
                <a:lnTo>
                  <a:pt x="294555" y="138087"/>
                </a:lnTo>
                <a:lnTo>
                  <a:pt x="274432" y="176752"/>
                </a:lnTo>
                <a:lnTo>
                  <a:pt x="252476" y="213575"/>
                </a:lnTo>
                <a:lnTo>
                  <a:pt x="232351" y="252239"/>
                </a:lnTo>
                <a:lnTo>
                  <a:pt x="210398" y="290904"/>
                </a:lnTo>
                <a:lnTo>
                  <a:pt x="190273" y="327727"/>
                </a:lnTo>
                <a:lnTo>
                  <a:pt x="168317" y="366392"/>
                </a:lnTo>
                <a:lnTo>
                  <a:pt x="146363" y="405056"/>
                </a:lnTo>
                <a:lnTo>
                  <a:pt x="126240" y="441880"/>
                </a:lnTo>
                <a:lnTo>
                  <a:pt x="104283" y="480544"/>
                </a:lnTo>
                <a:lnTo>
                  <a:pt x="84158" y="517368"/>
                </a:lnTo>
                <a:lnTo>
                  <a:pt x="62206" y="556032"/>
                </a:lnTo>
                <a:lnTo>
                  <a:pt x="42081" y="594697"/>
                </a:lnTo>
                <a:lnTo>
                  <a:pt x="20124" y="631520"/>
                </a:lnTo>
                <a:lnTo>
                  <a:pt x="0" y="670184"/>
                </a:lnTo>
                <a:lnTo>
                  <a:pt x="21954" y="810113"/>
                </a:lnTo>
                <a:lnTo>
                  <a:pt x="45740" y="950044"/>
                </a:lnTo>
                <a:lnTo>
                  <a:pt x="67692" y="1089971"/>
                </a:lnTo>
                <a:lnTo>
                  <a:pt x="89647" y="1229899"/>
                </a:lnTo>
                <a:lnTo>
                  <a:pt x="111603" y="1371669"/>
                </a:lnTo>
                <a:lnTo>
                  <a:pt x="133556" y="1511598"/>
                </a:lnTo>
                <a:lnTo>
                  <a:pt x="157342" y="1651527"/>
                </a:lnTo>
                <a:lnTo>
                  <a:pt x="179294" y="1791455"/>
                </a:lnTo>
                <a:close/>
              </a:path>
            </a:pathLst>
          </a:custGeom>
          <a:solidFill>
            <a:srgbClr val="D7D7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8179" y="2406409"/>
            <a:ext cx="2927262" cy="2349329"/>
          </a:xfrm>
          <a:custGeom>
            <a:avLst/>
            <a:gdLst/>
            <a:ahLst/>
            <a:cxnLst/>
            <a:rect l="l" t="t" r="r" b="b"/>
            <a:pathLst>
              <a:path w="2927262" h="2349329">
                <a:moveTo>
                  <a:pt x="21954" y="629679"/>
                </a:moveTo>
                <a:lnTo>
                  <a:pt x="0" y="668343"/>
                </a:lnTo>
                <a:lnTo>
                  <a:pt x="21954" y="806431"/>
                </a:lnTo>
                <a:lnTo>
                  <a:pt x="43910" y="942677"/>
                </a:lnTo>
                <a:lnTo>
                  <a:pt x="65863" y="1080765"/>
                </a:lnTo>
                <a:lnTo>
                  <a:pt x="87817" y="1217011"/>
                </a:lnTo>
                <a:lnTo>
                  <a:pt x="109774" y="1355099"/>
                </a:lnTo>
                <a:lnTo>
                  <a:pt x="131726" y="1491345"/>
                </a:lnTo>
                <a:lnTo>
                  <a:pt x="153681" y="1629433"/>
                </a:lnTo>
                <a:lnTo>
                  <a:pt x="175637" y="1765679"/>
                </a:lnTo>
                <a:lnTo>
                  <a:pt x="184783" y="1769361"/>
                </a:lnTo>
                <a:lnTo>
                  <a:pt x="193931" y="1774885"/>
                </a:lnTo>
                <a:lnTo>
                  <a:pt x="203078" y="1778567"/>
                </a:lnTo>
                <a:lnTo>
                  <a:pt x="212226" y="1782249"/>
                </a:lnTo>
                <a:lnTo>
                  <a:pt x="219544" y="1787773"/>
                </a:lnTo>
                <a:lnTo>
                  <a:pt x="228692" y="1791455"/>
                </a:lnTo>
                <a:lnTo>
                  <a:pt x="237841" y="1796979"/>
                </a:lnTo>
                <a:lnTo>
                  <a:pt x="246987" y="1800661"/>
                </a:lnTo>
                <a:lnTo>
                  <a:pt x="254307" y="1813549"/>
                </a:lnTo>
                <a:lnTo>
                  <a:pt x="261624" y="1826437"/>
                </a:lnTo>
                <a:lnTo>
                  <a:pt x="268942" y="1839326"/>
                </a:lnTo>
                <a:lnTo>
                  <a:pt x="278089" y="1852214"/>
                </a:lnTo>
                <a:lnTo>
                  <a:pt x="285408" y="1865102"/>
                </a:lnTo>
                <a:lnTo>
                  <a:pt x="292726" y="1879831"/>
                </a:lnTo>
                <a:lnTo>
                  <a:pt x="301873" y="1892719"/>
                </a:lnTo>
                <a:lnTo>
                  <a:pt x="309192" y="1905608"/>
                </a:lnTo>
                <a:lnTo>
                  <a:pt x="371398" y="1918496"/>
                </a:lnTo>
                <a:lnTo>
                  <a:pt x="435432" y="1931384"/>
                </a:lnTo>
                <a:lnTo>
                  <a:pt x="497634" y="1944272"/>
                </a:lnTo>
                <a:lnTo>
                  <a:pt x="559838" y="1957160"/>
                </a:lnTo>
                <a:lnTo>
                  <a:pt x="623872" y="1971890"/>
                </a:lnTo>
                <a:lnTo>
                  <a:pt x="686077" y="1984778"/>
                </a:lnTo>
                <a:lnTo>
                  <a:pt x="748283" y="1997666"/>
                </a:lnTo>
                <a:lnTo>
                  <a:pt x="812315" y="2010554"/>
                </a:lnTo>
                <a:lnTo>
                  <a:pt x="874519" y="2023442"/>
                </a:lnTo>
                <a:lnTo>
                  <a:pt x="936724" y="2036330"/>
                </a:lnTo>
                <a:lnTo>
                  <a:pt x="998928" y="2049219"/>
                </a:lnTo>
                <a:lnTo>
                  <a:pt x="1062964" y="2062107"/>
                </a:lnTo>
                <a:lnTo>
                  <a:pt x="1125166" y="2074995"/>
                </a:lnTo>
                <a:lnTo>
                  <a:pt x="1187370" y="2087883"/>
                </a:lnTo>
                <a:lnTo>
                  <a:pt x="1251404" y="2100771"/>
                </a:lnTo>
                <a:lnTo>
                  <a:pt x="1313609" y="2113660"/>
                </a:lnTo>
                <a:lnTo>
                  <a:pt x="1375815" y="2128389"/>
                </a:lnTo>
                <a:lnTo>
                  <a:pt x="1439849" y="2141277"/>
                </a:lnTo>
                <a:lnTo>
                  <a:pt x="1502051" y="2154165"/>
                </a:lnTo>
                <a:lnTo>
                  <a:pt x="1564255" y="2167053"/>
                </a:lnTo>
                <a:lnTo>
                  <a:pt x="1628289" y="2179942"/>
                </a:lnTo>
                <a:lnTo>
                  <a:pt x="1690494" y="2192830"/>
                </a:lnTo>
                <a:lnTo>
                  <a:pt x="1752700" y="2205718"/>
                </a:lnTo>
                <a:lnTo>
                  <a:pt x="1816732" y="2218606"/>
                </a:lnTo>
                <a:lnTo>
                  <a:pt x="1878936" y="2231494"/>
                </a:lnTo>
                <a:lnTo>
                  <a:pt x="1941141" y="2244382"/>
                </a:lnTo>
                <a:lnTo>
                  <a:pt x="2003345" y="2257271"/>
                </a:lnTo>
                <a:lnTo>
                  <a:pt x="2067381" y="2272000"/>
                </a:lnTo>
                <a:lnTo>
                  <a:pt x="2129583" y="2284888"/>
                </a:lnTo>
                <a:lnTo>
                  <a:pt x="2191787" y="2297776"/>
                </a:lnTo>
                <a:lnTo>
                  <a:pt x="2255821" y="2310664"/>
                </a:lnTo>
                <a:lnTo>
                  <a:pt x="2318026" y="2323553"/>
                </a:lnTo>
                <a:lnTo>
                  <a:pt x="2339980" y="2327235"/>
                </a:lnTo>
                <a:lnTo>
                  <a:pt x="2363766" y="2330917"/>
                </a:lnTo>
                <a:lnTo>
                  <a:pt x="2385719" y="2334600"/>
                </a:lnTo>
                <a:lnTo>
                  <a:pt x="2409503" y="2336441"/>
                </a:lnTo>
                <a:lnTo>
                  <a:pt x="2431457" y="2340123"/>
                </a:lnTo>
                <a:lnTo>
                  <a:pt x="2453411" y="2343805"/>
                </a:lnTo>
                <a:lnTo>
                  <a:pt x="2477197" y="2345647"/>
                </a:lnTo>
                <a:lnTo>
                  <a:pt x="2499150" y="2349329"/>
                </a:lnTo>
                <a:lnTo>
                  <a:pt x="2526595" y="2231494"/>
                </a:lnTo>
                <a:lnTo>
                  <a:pt x="2552207" y="2113660"/>
                </a:lnTo>
                <a:lnTo>
                  <a:pt x="2579650" y="1993984"/>
                </a:lnTo>
                <a:lnTo>
                  <a:pt x="2607093" y="1876149"/>
                </a:lnTo>
                <a:lnTo>
                  <a:pt x="2632706" y="1758314"/>
                </a:lnTo>
                <a:lnTo>
                  <a:pt x="2660151" y="1640480"/>
                </a:lnTo>
                <a:lnTo>
                  <a:pt x="2685763" y="1520804"/>
                </a:lnTo>
                <a:lnTo>
                  <a:pt x="2713206" y="1402969"/>
                </a:lnTo>
                <a:lnTo>
                  <a:pt x="2740651" y="1283293"/>
                </a:lnTo>
                <a:lnTo>
                  <a:pt x="2766263" y="1165458"/>
                </a:lnTo>
                <a:lnTo>
                  <a:pt x="2793706" y="1045783"/>
                </a:lnTo>
                <a:lnTo>
                  <a:pt x="2821149" y="927948"/>
                </a:lnTo>
                <a:lnTo>
                  <a:pt x="2846762" y="808272"/>
                </a:lnTo>
                <a:lnTo>
                  <a:pt x="2874207" y="690437"/>
                </a:lnTo>
                <a:lnTo>
                  <a:pt x="2899819" y="570761"/>
                </a:lnTo>
                <a:lnTo>
                  <a:pt x="2927262" y="452927"/>
                </a:lnTo>
                <a:lnTo>
                  <a:pt x="2854081" y="438197"/>
                </a:lnTo>
                <a:lnTo>
                  <a:pt x="2779069" y="425309"/>
                </a:lnTo>
                <a:lnTo>
                  <a:pt x="2705888" y="410580"/>
                </a:lnTo>
                <a:lnTo>
                  <a:pt x="2630877" y="395850"/>
                </a:lnTo>
                <a:lnTo>
                  <a:pt x="2557695" y="382962"/>
                </a:lnTo>
                <a:lnTo>
                  <a:pt x="2482684" y="368233"/>
                </a:lnTo>
                <a:lnTo>
                  <a:pt x="2409503" y="353504"/>
                </a:lnTo>
                <a:lnTo>
                  <a:pt x="2334491" y="338774"/>
                </a:lnTo>
                <a:lnTo>
                  <a:pt x="2261310" y="325886"/>
                </a:lnTo>
                <a:lnTo>
                  <a:pt x="2186299" y="311157"/>
                </a:lnTo>
                <a:lnTo>
                  <a:pt x="2113117" y="296427"/>
                </a:lnTo>
                <a:lnTo>
                  <a:pt x="2038106" y="283539"/>
                </a:lnTo>
                <a:lnTo>
                  <a:pt x="1964925" y="268810"/>
                </a:lnTo>
                <a:lnTo>
                  <a:pt x="1889913" y="254081"/>
                </a:lnTo>
                <a:lnTo>
                  <a:pt x="1816732" y="241192"/>
                </a:lnTo>
                <a:lnTo>
                  <a:pt x="1741721" y="226463"/>
                </a:lnTo>
                <a:lnTo>
                  <a:pt x="1668539" y="211734"/>
                </a:lnTo>
                <a:lnTo>
                  <a:pt x="1593528" y="198846"/>
                </a:lnTo>
                <a:lnTo>
                  <a:pt x="1520347" y="184116"/>
                </a:lnTo>
                <a:lnTo>
                  <a:pt x="1445335" y="169387"/>
                </a:lnTo>
                <a:lnTo>
                  <a:pt x="1372154" y="156499"/>
                </a:lnTo>
                <a:lnTo>
                  <a:pt x="1297143" y="141769"/>
                </a:lnTo>
                <a:lnTo>
                  <a:pt x="1223961" y="127040"/>
                </a:lnTo>
                <a:lnTo>
                  <a:pt x="1148950" y="112311"/>
                </a:lnTo>
                <a:lnTo>
                  <a:pt x="1075769" y="99423"/>
                </a:lnTo>
                <a:lnTo>
                  <a:pt x="1000757" y="84693"/>
                </a:lnTo>
                <a:lnTo>
                  <a:pt x="927576" y="69964"/>
                </a:lnTo>
                <a:lnTo>
                  <a:pt x="852565" y="57076"/>
                </a:lnTo>
                <a:lnTo>
                  <a:pt x="779383" y="42346"/>
                </a:lnTo>
                <a:lnTo>
                  <a:pt x="704372" y="27617"/>
                </a:lnTo>
                <a:lnTo>
                  <a:pt x="631191" y="14729"/>
                </a:lnTo>
                <a:lnTo>
                  <a:pt x="556179" y="0"/>
                </a:lnTo>
                <a:lnTo>
                  <a:pt x="484829" y="0"/>
                </a:lnTo>
                <a:lnTo>
                  <a:pt x="462873" y="1841"/>
                </a:lnTo>
                <a:lnTo>
                  <a:pt x="442748" y="7364"/>
                </a:lnTo>
                <a:lnTo>
                  <a:pt x="422625" y="12888"/>
                </a:lnTo>
                <a:lnTo>
                  <a:pt x="402500" y="23935"/>
                </a:lnTo>
                <a:lnTo>
                  <a:pt x="376885" y="38664"/>
                </a:lnTo>
                <a:lnTo>
                  <a:pt x="342123" y="58917"/>
                </a:lnTo>
                <a:lnTo>
                  <a:pt x="320171" y="97581"/>
                </a:lnTo>
                <a:lnTo>
                  <a:pt x="300044" y="134405"/>
                </a:lnTo>
                <a:lnTo>
                  <a:pt x="278089" y="173069"/>
                </a:lnTo>
                <a:lnTo>
                  <a:pt x="256137" y="211734"/>
                </a:lnTo>
                <a:lnTo>
                  <a:pt x="236010" y="248557"/>
                </a:lnTo>
                <a:lnTo>
                  <a:pt x="214056" y="287222"/>
                </a:lnTo>
                <a:lnTo>
                  <a:pt x="192103" y="325886"/>
                </a:lnTo>
                <a:lnTo>
                  <a:pt x="171978" y="362709"/>
                </a:lnTo>
                <a:lnTo>
                  <a:pt x="150022" y="401374"/>
                </a:lnTo>
                <a:lnTo>
                  <a:pt x="128067" y="440038"/>
                </a:lnTo>
                <a:lnTo>
                  <a:pt x="106115" y="478703"/>
                </a:lnTo>
                <a:lnTo>
                  <a:pt x="85988" y="515526"/>
                </a:lnTo>
                <a:lnTo>
                  <a:pt x="64033" y="554191"/>
                </a:lnTo>
                <a:lnTo>
                  <a:pt x="42081" y="592855"/>
                </a:lnTo>
                <a:lnTo>
                  <a:pt x="21954" y="629679"/>
                </a:lnTo>
                <a:close/>
              </a:path>
            </a:pathLst>
          </a:custGeom>
          <a:solidFill>
            <a:srgbClr val="E4E4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60007" y="2419298"/>
            <a:ext cx="2921775" cy="2327235"/>
          </a:xfrm>
          <a:custGeom>
            <a:avLst/>
            <a:gdLst/>
            <a:ahLst/>
            <a:cxnLst/>
            <a:rect l="l" t="t" r="r" b="b"/>
            <a:pathLst>
              <a:path w="2921775" h="2327235">
                <a:moveTo>
                  <a:pt x="0" y="670184"/>
                </a:moveTo>
                <a:lnTo>
                  <a:pt x="21956" y="804590"/>
                </a:lnTo>
                <a:lnTo>
                  <a:pt x="42081" y="937154"/>
                </a:lnTo>
                <a:lnTo>
                  <a:pt x="64033" y="1071559"/>
                </a:lnTo>
                <a:lnTo>
                  <a:pt x="85988" y="1205964"/>
                </a:lnTo>
                <a:lnTo>
                  <a:pt x="107944" y="1340369"/>
                </a:lnTo>
                <a:lnTo>
                  <a:pt x="129897" y="1472933"/>
                </a:lnTo>
                <a:lnTo>
                  <a:pt x="150022" y="1607339"/>
                </a:lnTo>
                <a:lnTo>
                  <a:pt x="171978" y="1741744"/>
                </a:lnTo>
                <a:lnTo>
                  <a:pt x="181124" y="1745426"/>
                </a:lnTo>
                <a:lnTo>
                  <a:pt x="190273" y="1749108"/>
                </a:lnTo>
                <a:lnTo>
                  <a:pt x="201249" y="1754632"/>
                </a:lnTo>
                <a:lnTo>
                  <a:pt x="210397" y="1758314"/>
                </a:lnTo>
                <a:lnTo>
                  <a:pt x="219546" y="1761997"/>
                </a:lnTo>
                <a:lnTo>
                  <a:pt x="228692" y="1765679"/>
                </a:lnTo>
                <a:lnTo>
                  <a:pt x="237841" y="1769361"/>
                </a:lnTo>
                <a:lnTo>
                  <a:pt x="246987" y="1773044"/>
                </a:lnTo>
                <a:lnTo>
                  <a:pt x="256137" y="1785932"/>
                </a:lnTo>
                <a:lnTo>
                  <a:pt x="263453" y="1798820"/>
                </a:lnTo>
                <a:lnTo>
                  <a:pt x="272603" y="1813549"/>
                </a:lnTo>
                <a:lnTo>
                  <a:pt x="279919" y="1826437"/>
                </a:lnTo>
                <a:lnTo>
                  <a:pt x="289069" y="1839326"/>
                </a:lnTo>
                <a:lnTo>
                  <a:pt x="296385" y="1854055"/>
                </a:lnTo>
                <a:lnTo>
                  <a:pt x="305534" y="1866943"/>
                </a:lnTo>
                <a:lnTo>
                  <a:pt x="312851" y="1879831"/>
                </a:lnTo>
                <a:lnTo>
                  <a:pt x="375055" y="1892719"/>
                </a:lnTo>
                <a:lnTo>
                  <a:pt x="439089" y="1905608"/>
                </a:lnTo>
                <a:lnTo>
                  <a:pt x="501295" y="1918496"/>
                </a:lnTo>
                <a:lnTo>
                  <a:pt x="563498" y="1933225"/>
                </a:lnTo>
                <a:lnTo>
                  <a:pt x="625702" y="1946113"/>
                </a:lnTo>
                <a:lnTo>
                  <a:pt x="689736" y="1959001"/>
                </a:lnTo>
                <a:lnTo>
                  <a:pt x="751940" y="1971890"/>
                </a:lnTo>
                <a:lnTo>
                  <a:pt x="814146" y="1984778"/>
                </a:lnTo>
                <a:lnTo>
                  <a:pt x="878180" y="1997666"/>
                </a:lnTo>
                <a:lnTo>
                  <a:pt x="940383" y="2010554"/>
                </a:lnTo>
                <a:lnTo>
                  <a:pt x="1002587" y="2023442"/>
                </a:lnTo>
                <a:lnTo>
                  <a:pt x="1064791" y="2038172"/>
                </a:lnTo>
                <a:lnTo>
                  <a:pt x="1128825" y="2051060"/>
                </a:lnTo>
                <a:lnTo>
                  <a:pt x="1191031" y="2063948"/>
                </a:lnTo>
                <a:lnTo>
                  <a:pt x="1253234" y="2076836"/>
                </a:lnTo>
                <a:lnTo>
                  <a:pt x="1317268" y="2089724"/>
                </a:lnTo>
                <a:lnTo>
                  <a:pt x="1379472" y="2102613"/>
                </a:lnTo>
                <a:lnTo>
                  <a:pt x="1441676" y="2115501"/>
                </a:lnTo>
                <a:lnTo>
                  <a:pt x="1503883" y="2130230"/>
                </a:lnTo>
                <a:lnTo>
                  <a:pt x="1567915" y="2143118"/>
                </a:lnTo>
                <a:lnTo>
                  <a:pt x="1630119" y="2156006"/>
                </a:lnTo>
                <a:lnTo>
                  <a:pt x="1692323" y="2168895"/>
                </a:lnTo>
                <a:lnTo>
                  <a:pt x="1754528" y="2181783"/>
                </a:lnTo>
                <a:lnTo>
                  <a:pt x="1818563" y="2194671"/>
                </a:lnTo>
                <a:lnTo>
                  <a:pt x="1880766" y="2209400"/>
                </a:lnTo>
                <a:lnTo>
                  <a:pt x="1942970" y="2222288"/>
                </a:lnTo>
                <a:lnTo>
                  <a:pt x="2007004" y="2235177"/>
                </a:lnTo>
                <a:lnTo>
                  <a:pt x="2069208" y="2248065"/>
                </a:lnTo>
                <a:lnTo>
                  <a:pt x="2131414" y="2260953"/>
                </a:lnTo>
                <a:lnTo>
                  <a:pt x="2193617" y="2275682"/>
                </a:lnTo>
                <a:lnTo>
                  <a:pt x="2257651" y="2288570"/>
                </a:lnTo>
                <a:lnTo>
                  <a:pt x="2319855" y="2301459"/>
                </a:lnTo>
                <a:lnTo>
                  <a:pt x="2341810" y="2305141"/>
                </a:lnTo>
                <a:lnTo>
                  <a:pt x="2365594" y="2306982"/>
                </a:lnTo>
                <a:lnTo>
                  <a:pt x="2387548" y="2310664"/>
                </a:lnTo>
                <a:lnTo>
                  <a:pt x="2411334" y="2314347"/>
                </a:lnTo>
                <a:lnTo>
                  <a:pt x="2433287" y="2316188"/>
                </a:lnTo>
                <a:lnTo>
                  <a:pt x="2455241" y="2319870"/>
                </a:lnTo>
                <a:lnTo>
                  <a:pt x="2479025" y="2323553"/>
                </a:lnTo>
                <a:lnTo>
                  <a:pt x="2500980" y="2327235"/>
                </a:lnTo>
                <a:lnTo>
                  <a:pt x="2526595" y="2211241"/>
                </a:lnTo>
                <a:lnTo>
                  <a:pt x="2554036" y="2093407"/>
                </a:lnTo>
                <a:lnTo>
                  <a:pt x="2579650" y="1977413"/>
                </a:lnTo>
                <a:lnTo>
                  <a:pt x="2607095" y="1859578"/>
                </a:lnTo>
                <a:lnTo>
                  <a:pt x="2632706" y="1743585"/>
                </a:lnTo>
                <a:lnTo>
                  <a:pt x="2658322" y="1627591"/>
                </a:lnTo>
                <a:lnTo>
                  <a:pt x="2685763" y="1509757"/>
                </a:lnTo>
                <a:lnTo>
                  <a:pt x="2711377" y="1393763"/>
                </a:lnTo>
                <a:lnTo>
                  <a:pt x="2736990" y="1275928"/>
                </a:lnTo>
                <a:lnTo>
                  <a:pt x="2764433" y="1159935"/>
                </a:lnTo>
                <a:lnTo>
                  <a:pt x="2790049" y="1043941"/>
                </a:lnTo>
                <a:lnTo>
                  <a:pt x="2815660" y="926107"/>
                </a:lnTo>
                <a:lnTo>
                  <a:pt x="2843103" y="810113"/>
                </a:lnTo>
                <a:lnTo>
                  <a:pt x="2868717" y="692278"/>
                </a:lnTo>
                <a:lnTo>
                  <a:pt x="2896160" y="576285"/>
                </a:lnTo>
                <a:lnTo>
                  <a:pt x="2921775" y="458450"/>
                </a:lnTo>
                <a:lnTo>
                  <a:pt x="2848592" y="443721"/>
                </a:lnTo>
                <a:lnTo>
                  <a:pt x="2773583" y="428991"/>
                </a:lnTo>
                <a:lnTo>
                  <a:pt x="2700399" y="416103"/>
                </a:lnTo>
                <a:lnTo>
                  <a:pt x="2625390" y="401374"/>
                </a:lnTo>
                <a:lnTo>
                  <a:pt x="2552207" y="386645"/>
                </a:lnTo>
                <a:lnTo>
                  <a:pt x="2477197" y="371915"/>
                </a:lnTo>
                <a:lnTo>
                  <a:pt x="2404014" y="359027"/>
                </a:lnTo>
                <a:lnTo>
                  <a:pt x="2329005" y="344298"/>
                </a:lnTo>
                <a:lnTo>
                  <a:pt x="2255821" y="329568"/>
                </a:lnTo>
                <a:lnTo>
                  <a:pt x="2180812" y="314839"/>
                </a:lnTo>
                <a:lnTo>
                  <a:pt x="2107629" y="300110"/>
                </a:lnTo>
                <a:lnTo>
                  <a:pt x="2032619" y="287222"/>
                </a:lnTo>
                <a:lnTo>
                  <a:pt x="1959436" y="272492"/>
                </a:lnTo>
                <a:lnTo>
                  <a:pt x="1884427" y="257763"/>
                </a:lnTo>
                <a:lnTo>
                  <a:pt x="1811243" y="243034"/>
                </a:lnTo>
                <a:lnTo>
                  <a:pt x="1738062" y="228304"/>
                </a:lnTo>
                <a:lnTo>
                  <a:pt x="1663051" y="215416"/>
                </a:lnTo>
                <a:lnTo>
                  <a:pt x="1589869" y="200687"/>
                </a:lnTo>
                <a:lnTo>
                  <a:pt x="1514858" y="185957"/>
                </a:lnTo>
                <a:lnTo>
                  <a:pt x="1441676" y="171228"/>
                </a:lnTo>
                <a:lnTo>
                  <a:pt x="1368495" y="158340"/>
                </a:lnTo>
                <a:lnTo>
                  <a:pt x="1293484" y="143611"/>
                </a:lnTo>
                <a:lnTo>
                  <a:pt x="1220302" y="128881"/>
                </a:lnTo>
                <a:lnTo>
                  <a:pt x="1145291" y="114152"/>
                </a:lnTo>
                <a:lnTo>
                  <a:pt x="1072109" y="99423"/>
                </a:lnTo>
                <a:lnTo>
                  <a:pt x="997098" y="86534"/>
                </a:lnTo>
                <a:lnTo>
                  <a:pt x="923917" y="71805"/>
                </a:lnTo>
                <a:lnTo>
                  <a:pt x="850735" y="57076"/>
                </a:lnTo>
                <a:lnTo>
                  <a:pt x="775724" y="42346"/>
                </a:lnTo>
                <a:lnTo>
                  <a:pt x="702543" y="29458"/>
                </a:lnTo>
                <a:lnTo>
                  <a:pt x="627531" y="14729"/>
                </a:lnTo>
                <a:lnTo>
                  <a:pt x="554350" y="0"/>
                </a:lnTo>
                <a:lnTo>
                  <a:pt x="484829" y="0"/>
                </a:lnTo>
                <a:lnTo>
                  <a:pt x="462873" y="1841"/>
                </a:lnTo>
                <a:lnTo>
                  <a:pt x="444578" y="5523"/>
                </a:lnTo>
                <a:lnTo>
                  <a:pt x="426282" y="12888"/>
                </a:lnTo>
                <a:lnTo>
                  <a:pt x="406157" y="22094"/>
                </a:lnTo>
                <a:lnTo>
                  <a:pt x="380544" y="36823"/>
                </a:lnTo>
                <a:lnTo>
                  <a:pt x="347612" y="57076"/>
                </a:lnTo>
                <a:lnTo>
                  <a:pt x="325657" y="95740"/>
                </a:lnTo>
                <a:lnTo>
                  <a:pt x="303705" y="134405"/>
                </a:lnTo>
                <a:lnTo>
                  <a:pt x="281749" y="171228"/>
                </a:lnTo>
                <a:lnTo>
                  <a:pt x="261624" y="209893"/>
                </a:lnTo>
                <a:lnTo>
                  <a:pt x="239671" y="248557"/>
                </a:lnTo>
                <a:lnTo>
                  <a:pt x="217715" y="287222"/>
                </a:lnTo>
                <a:lnTo>
                  <a:pt x="195760" y="325886"/>
                </a:lnTo>
                <a:lnTo>
                  <a:pt x="173808" y="362709"/>
                </a:lnTo>
                <a:lnTo>
                  <a:pt x="151851" y="401374"/>
                </a:lnTo>
                <a:lnTo>
                  <a:pt x="129897" y="440038"/>
                </a:lnTo>
                <a:lnTo>
                  <a:pt x="107944" y="478703"/>
                </a:lnTo>
                <a:lnTo>
                  <a:pt x="85988" y="517368"/>
                </a:lnTo>
                <a:lnTo>
                  <a:pt x="65863" y="556032"/>
                </a:lnTo>
                <a:lnTo>
                  <a:pt x="43908" y="592855"/>
                </a:lnTo>
                <a:lnTo>
                  <a:pt x="21956" y="631520"/>
                </a:lnTo>
                <a:lnTo>
                  <a:pt x="0" y="670184"/>
                </a:lnTo>
                <a:close/>
              </a:path>
            </a:pathLst>
          </a:custGeom>
          <a:solidFill>
            <a:srgbClr val="F1F1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61836" y="2434027"/>
            <a:ext cx="2914455" cy="2301459"/>
          </a:xfrm>
          <a:custGeom>
            <a:avLst/>
            <a:gdLst/>
            <a:ahLst/>
            <a:cxnLst/>
            <a:rect l="l" t="t" r="r" b="b"/>
            <a:pathLst>
              <a:path w="2914455" h="2301459">
                <a:moveTo>
                  <a:pt x="512270" y="0"/>
                </a:moveTo>
                <a:lnTo>
                  <a:pt x="462873" y="0"/>
                </a:lnTo>
                <a:lnTo>
                  <a:pt x="446407" y="3682"/>
                </a:lnTo>
                <a:lnTo>
                  <a:pt x="386034" y="31299"/>
                </a:lnTo>
                <a:lnTo>
                  <a:pt x="353102" y="51552"/>
                </a:lnTo>
                <a:lnTo>
                  <a:pt x="0" y="670184"/>
                </a:lnTo>
                <a:lnTo>
                  <a:pt x="168319" y="1715966"/>
                </a:lnTo>
                <a:lnTo>
                  <a:pt x="246987" y="1745426"/>
                </a:lnTo>
                <a:lnTo>
                  <a:pt x="316512" y="1854055"/>
                </a:lnTo>
                <a:lnTo>
                  <a:pt x="2323514" y="2275682"/>
                </a:lnTo>
                <a:lnTo>
                  <a:pt x="2504639" y="2301459"/>
                </a:lnTo>
                <a:lnTo>
                  <a:pt x="2914455" y="462132"/>
                </a:lnTo>
                <a:lnTo>
                  <a:pt x="552520" y="0"/>
                </a:lnTo>
                <a:lnTo>
                  <a:pt x="512270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7778" y="2503992"/>
            <a:ext cx="3313295" cy="2167053"/>
          </a:xfrm>
          <a:custGeom>
            <a:avLst/>
            <a:gdLst/>
            <a:ahLst/>
            <a:cxnLst/>
            <a:rect l="l" t="t" r="r" b="b"/>
            <a:pathLst>
              <a:path w="3313295" h="2167053">
                <a:moveTo>
                  <a:pt x="755599" y="0"/>
                </a:moveTo>
                <a:lnTo>
                  <a:pt x="706202" y="0"/>
                </a:lnTo>
                <a:lnTo>
                  <a:pt x="689736" y="3682"/>
                </a:lnTo>
                <a:lnTo>
                  <a:pt x="673270" y="9205"/>
                </a:lnTo>
                <a:lnTo>
                  <a:pt x="654975" y="18411"/>
                </a:lnTo>
                <a:lnTo>
                  <a:pt x="629363" y="33141"/>
                </a:lnTo>
                <a:lnTo>
                  <a:pt x="596431" y="51552"/>
                </a:lnTo>
                <a:lnTo>
                  <a:pt x="9147" y="1229899"/>
                </a:lnTo>
                <a:lnTo>
                  <a:pt x="0" y="1360622"/>
                </a:lnTo>
                <a:lnTo>
                  <a:pt x="12806" y="1437951"/>
                </a:lnTo>
                <a:lnTo>
                  <a:pt x="82329" y="1502392"/>
                </a:lnTo>
                <a:lnTo>
                  <a:pt x="486657" y="1585245"/>
                </a:lnTo>
                <a:lnTo>
                  <a:pt x="554350" y="1712285"/>
                </a:lnTo>
                <a:lnTo>
                  <a:pt x="2554036" y="2141277"/>
                </a:lnTo>
                <a:lnTo>
                  <a:pt x="2733331" y="2167053"/>
                </a:lnTo>
                <a:lnTo>
                  <a:pt x="2837615" y="2128389"/>
                </a:lnTo>
                <a:lnTo>
                  <a:pt x="3298659" y="826684"/>
                </a:lnTo>
                <a:lnTo>
                  <a:pt x="3309636" y="773290"/>
                </a:lnTo>
                <a:lnTo>
                  <a:pt x="3313295" y="716214"/>
                </a:lnTo>
                <a:lnTo>
                  <a:pt x="3305977" y="660979"/>
                </a:lnTo>
                <a:lnTo>
                  <a:pt x="3289511" y="607585"/>
                </a:lnTo>
                <a:lnTo>
                  <a:pt x="3260238" y="559714"/>
                </a:lnTo>
                <a:lnTo>
                  <a:pt x="3216329" y="517368"/>
                </a:lnTo>
                <a:lnTo>
                  <a:pt x="3157784" y="482385"/>
                </a:lnTo>
                <a:lnTo>
                  <a:pt x="3084602" y="456609"/>
                </a:lnTo>
                <a:lnTo>
                  <a:pt x="795849" y="0"/>
                </a:lnTo>
                <a:lnTo>
                  <a:pt x="755599" y="0"/>
                </a:lnTo>
                <a:close/>
              </a:path>
            </a:pathLst>
          </a:custGeom>
          <a:solidFill>
            <a:srgbClr val="323C5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47777" y="2503991"/>
            <a:ext cx="3313295" cy="2167053"/>
          </a:xfrm>
          <a:custGeom>
            <a:avLst/>
            <a:gdLst/>
            <a:ahLst/>
            <a:cxnLst/>
            <a:rect l="l" t="t" r="r" b="b"/>
            <a:pathLst>
              <a:path w="3313295" h="2167053">
                <a:moveTo>
                  <a:pt x="3084602" y="456609"/>
                </a:moveTo>
                <a:lnTo>
                  <a:pt x="3157784" y="482385"/>
                </a:lnTo>
                <a:lnTo>
                  <a:pt x="3216329" y="517368"/>
                </a:lnTo>
                <a:lnTo>
                  <a:pt x="3260238" y="559714"/>
                </a:lnTo>
                <a:lnTo>
                  <a:pt x="3289511" y="607585"/>
                </a:lnTo>
                <a:lnTo>
                  <a:pt x="3305977" y="660979"/>
                </a:lnTo>
                <a:lnTo>
                  <a:pt x="3313295" y="716214"/>
                </a:lnTo>
                <a:lnTo>
                  <a:pt x="3309636" y="773290"/>
                </a:lnTo>
                <a:lnTo>
                  <a:pt x="3298659" y="826684"/>
                </a:lnTo>
                <a:lnTo>
                  <a:pt x="2837615" y="2128389"/>
                </a:lnTo>
                <a:lnTo>
                  <a:pt x="2733331" y="2167053"/>
                </a:lnTo>
                <a:lnTo>
                  <a:pt x="2554036" y="2141277"/>
                </a:lnTo>
                <a:lnTo>
                  <a:pt x="554350" y="1712285"/>
                </a:lnTo>
                <a:lnTo>
                  <a:pt x="486657" y="1585245"/>
                </a:lnTo>
                <a:lnTo>
                  <a:pt x="82329" y="1502392"/>
                </a:lnTo>
                <a:lnTo>
                  <a:pt x="12806" y="1437951"/>
                </a:lnTo>
                <a:lnTo>
                  <a:pt x="0" y="1360622"/>
                </a:lnTo>
                <a:lnTo>
                  <a:pt x="9147" y="1229899"/>
                </a:lnTo>
                <a:lnTo>
                  <a:pt x="596429" y="51552"/>
                </a:lnTo>
                <a:lnTo>
                  <a:pt x="629361" y="33141"/>
                </a:lnTo>
                <a:lnTo>
                  <a:pt x="654975" y="18411"/>
                </a:lnTo>
                <a:lnTo>
                  <a:pt x="673270" y="9205"/>
                </a:lnTo>
                <a:lnTo>
                  <a:pt x="689736" y="3682"/>
                </a:lnTo>
                <a:lnTo>
                  <a:pt x="706202" y="0"/>
                </a:lnTo>
                <a:lnTo>
                  <a:pt x="728156" y="0"/>
                </a:lnTo>
                <a:lnTo>
                  <a:pt x="755599" y="0"/>
                </a:lnTo>
                <a:lnTo>
                  <a:pt x="795849" y="0"/>
                </a:lnTo>
                <a:lnTo>
                  <a:pt x="3084602" y="456609"/>
                </a:lnTo>
                <a:close/>
              </a:path>
            </a:pathLst>
          </a:custGeom>
          <a:ln w="183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6925" y="2487421"/>
            <a:ext cx="3223647" cy="1872467"/>
          </a:xfrm>
          <a:custGeom>
            <a:avLst/>
            <a:gdLst/>
            <a:ahLst/>
            <a:cxnLst/>
            <a:rect l="l" t="t" r="r" b="b"/>
            <a:pathLst>
              <a:path w="3223647" h="1872467">
                <a:moveTo>
                  <a:pt x="603747" y="0"/>
                </a:moveTo>
                <a:lnTo>
                  <a:pt x="539714" y="117834"/>
                </a:lnTo>
                <a:lnTo>
                  <a:pt x="34761" y="1161776"/>
                </a:lnTo>
                <a:lnTo>
                  <a:pt x="10977" y="1213329"/>
                </a:lnTo>
                <a:lnTo>
                  <a:pt x="0" y="1244629"/>
                </a:lnTo>
                <a:lnTo>
                  <a:pt x="0" y="1263040"/>
                </a:lnTo>
                <a:lnTo>
                  <a:pt x="7316" y="1268564"/>
                </a:lnTo>
                <a:lnTo>
                  <a:pt x="20124" y="1266723"/>
                </a:lnTo>
                <a:lnTo>
                  <a:pt x="36590" y="1259358"/>
                </a:lnTo>
                <a:lnTo>
                  <a:pt x="53056" y="1251993"/>
                </a:lnTo>
                <a:lnTo>
                  <a:pt x="67692" y="1246470"/>
                </a:lnTo>
                <a:lnTo>
                  <a:pt x="506782" y="1323799"/>
                </a:lnTo>
                <a:lnTo>
                  <a:pt x="545202" y="1441633"/>
                </a:lnTo>
                <a:lnTo>
                  <a:pt x="2672954" y="1868784"/>
                </a:lnTo>
                <a:lnTo>
                  <a:pt x="2698570" y="1872467"/>
                </a:lnTo>
                <a:lnTo>
                  <a:pt x="2718695" y="1870625"/>
                </a:lnTo>
                <a:lnTo>
                  <a:pt x="2736988" y="1866943"/>
                </a:lnTo>
                <a:lnTo>
                  <a:pt x="2782729" y="1841167"/>
                </a:lnTo>
                <a:lnTo>
                  <a:pt x="2815660" y="1819073"/>
                </a:lnTo>
                <a:lnTo>
                  <a:pt x="3210841" y="701484"/>
                </a:lnTo>
                <a:lnTo>
                  <a:pt x="3223647" y="570761"/>
                </a:lnTo>
                <a:lnTo>
                  <a:pt x="3146807" y="491591"/>
                </a:lnTo>
                <a:lnTo>
                  <a:pt x="733643" y="0"/>
                </a:lnTo>
                <a:lnTo>
                  <a:pt x="603747" y="0"/>
                </a:lnTo>
                <a:close/>
              </a:path>
            </a:pathLst>
          </a:custGeom>
          <a:solidFill>
            <a:srgbClr val="5962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6924" y="2487421"/>
            <a:ext cx="3223647" cy="1872467"/>
          </a:xfrm>
          <a:custGeom>
            <a:avLst/>
            <a:gdLst/>
            <a:ahLst/>
            <a:cxnLst/>
            <a:rect l="l" t="t" r="r" b="b"/>
            <a:pathLst>
              <a:path w="3223647" h="1872467">
                <a:moveTo>
                  <a:pt x="603747" y="0"/>
                </a:moveTo>
                <a:lnTo>
                  <a:pt x="733645" y="0"/>
                </a:lnTo>
                <a:lnTo>
                  <a:pt x="3146807" y="491591"/>
                </a:lnTo>
                <a:lnTo>
                  <a:pt x="3223647" y="570761"/>
                </a:lnTo>
                <a:lnTo>
                  <a:pt x="3210841" y="701484"/>
                </a:lnTo>
                <a:lnTo>
                  <a:pt x="2815660" y="1819073"/>
                </a:lnTo>
                <a:lnTo>
                  <a:pt x="2782729" y="1841167"/>
                </a:lnTo>
                <a:lnTo>
                  <a:pt x="2736990" y="1866943"/>
                </a:lnTo>
                <a:lnTo>
                  <a:pt x="2698570" y="1872467"/>
                </a:lnTo>
                <a:lnTo>
                  <a:pt x="2672956" y="1868784"/>
                </a:lnTo>
                <a:lnTo>
                  <a:pt x="545202" y="1441633"/>
                </a:lnTo>
                <a:lnTo>
                  <a:pt x="506782" y="1323799"/>
                </a:lnTo>
                <a:lnTo>
                  <a:pt x="67692" y="1246470"/>
                </a:lnTo>
                <a:lnTo>
                  <a:pt x="53056" y="1251993"/>
                </a:lnTo>
                <a:lnTo>
                  <a:pt x="36590" y="1259358"/>
                </a:lnTo>
                <a:lnTo>
                  <a:pt x="20124" y="1266723"/>
                </a:lnTo>
                <a:lnTo>
                  <a:pt x="7318" y="1268564"/>
                </a:lnTo>
                <a:lnTo>
                  <a:pt x="0" y="1263040"/>
                </a:lnTo>
                <a:lnTo>
                  <a:pt x="0" y="1244629"/>
                </a:lnTo>
                <a:lnTo>
                  <a:pt x="10977" y="1213329"/>
                </a:lnTo>
                <a:lnTo>
                  <a:pt x="34761" y="1161776"/>
                </a:lnTo>
                <a:lnTo>
                  <a:pt x="539714" y="117834"/>
                </a:lnTo>
                <a:lnTo>
                  <a:pt x="603747" y="0"/>
                </a:lnTo>
                <a:close/>
              </a:path>
            </a:pathLst>
          </a:custGeom>
          <a:ln w="1838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3388" y="2492945"/>
            <a:ext cx="3033375" cy="1824596"/>
          </a:xfrm>
          <a:custGeom>
            <a:avLst/>
            <a:gdLst/>
            <a:ahLst/>
            <a:cxnLst/>
            <a:rect l="l" t="t" r="r" b="b"/>
            <a:pathLst>
              <a:path w="3033375" h="1824596">
                <a:moveTo>
                  <a:pt x="51227" y="1244629"/>
                </a:moveTo>
                <a:lnTo>
                  <a:pt x="64033" y="1240946"/>
                </a:lnTo>
                <a:lnTo>
                  <a:pt x="91476" y="1246472"/>
                </a:lnTo>
                <a:lnTo>
                  <a:pt x="117090" y="1250152"/>
                </a:lnTo>
                <a:lnTo>
                  <a:pt x="144533" y="1255676"/>
                </a:lnTo>
                <a:lnTo>
                  <a:pt x="170147" y="1259358"/>
                </a:lnTo>
                <a:lnTo>
                  <a:pt x="197590" y="1264881"/>
                </a:lnTo>
                <a:lnTo>
                  <a:pt x="223203" y="1270405"/>
                </a:lnTo>
                <a:lnTo>
                  <a:pt x="250646" y="1274087"/>
                </a:lnTo>
                <a:lnTo>
                  <a:pt x="278089" y="1279613"/>
                </a:lnTo>
                <a:lnTo>
                  <a:pt x="303703" y="1285134"/>
                </a:lnTo>
                <a:lnTo>
                  <a:pt x="331146" y="1288817"/>
                </a:lnTo>
                <a:lnTo>
                  <a:pt x="356760" y="1294340"/>
                </a:lnTo>
                <a:lnTo>
                  <a:pt x="384203" y="1298022"/>
                </a:lnTo>
                <a:lnTo>
                  <a:pt x="409816" y="1303546"/>
                </a:lnTo>
                <a:lnTo>
                  <a:pt x="437259" y="1309069"/>
                </a:lnTo>
                <a:lnTo>
                  <a:pt x="462873" y="1312754"/>
                </a:lnTo>
                <a:lnTo>
                  <a:pt x="490316" y="1318275"/>
                </a:lnTo>
                <a:lnTo>
                  <a:pt x="499464" y="1347734"/>
                </a:lnTo>
                <a:lnTo>
                  <a:pt x="510441" y="1377193"/>
                </a:lnTo>
                <a:lnTo>
                  <a:pt x="519589" y="1406651"/>
                </a:lnTo>
                <a:lnTo>
                  <a:pt x="528736" y="1436110"/>
                </a:lnTo>
                <a:lnTo>
                  <a:pt x="589111" y="1448998"/>
                </a:lnTo>
                <a:lnTo>
                  <a:pt x="651315" y="1460045"/>
                </a:lnTo>
                <a:lnTo>
                  <a:pt x="711690" y="1472933"/>
                </a:lnTo>
                <a:lnTo>
                  <a:pt x="773895" y="1483980"/>
                </a:lnTo>
                <a:lnTo>
                  <a:pt x="834269" y="1496868"/>
                </a:lnTo>
                <a:lnTo>
                  <a:pt x="896474" y="1507915"/>
                </a:lnTo>
                <a:lnTo>
                  <a:pt x="956848" y="1520804"/>
                </a:lnTo>
                <a:lnTo>
                  <a:pt x="1019053" y="1531851"/>
                </a:lnTo>
                <a:lnTo>
                  <a:pt x="1079428" y="1544741"/>
                </a:lnTo>
                <a:lnTo>
                  <a:pt x="1139802" y="1557627"/>
                </a:lnTo>
                <a:lnTo>
                  <a:pt x="1202007" y="1568674"/>
                </a:lnTo>
                <a:lnTo>
                  <a:pt x="1262382" y="1581562"/>
                </a:lnTo>
                <a:lnTo>
                  <a:pt x="1324586" y="1592609"/>
                </a:lnTo>
                <a:lnTo>
                  <a:pt x="1384961" y="1605497"/>
                </a:lnTo>
                <a:lnTo>
                  <a:pt x="1447165" y="1616544"/>
                </a:lnTo>
                <a:lnTo>
                  <a:pt x="1507540" y="1629433"/>
                </a:lnTo>
                <a:lnTo>
                  <a:pt x="1567915" y="1642321"/>
                </a:lnTo>
                <a:lnTo>
                  <a:pt x="1630119" y="1653368"/>
                </a:lnTo>
                <a:lnTo>
                  <a:pt x="1690494" y="1666256"/>
                </a:lnTo>
                <a:lnTo>
                  <a:pt x="1752698" y="1677305"/>
                </a:lnTo>
                <a:lnTo>
                  <a:pt x="1813073" y="1690191"/>
                </a:lnTo>
                <a:lnTo>
                  <a:pt x="1875277" y="1701238"/>
                </a:lnTo>
                <a:lnTo>
                  <a:pt x="1935652" y="1714126"/>
                </a:lnTo>
                <a:lnTo>
                  <a:pt x="1996027" y="1725173"/>
                </a:lnTo>
                <a:lnTo>
                  <a:pt x="2058231" y="1738061"/>
                </a:lnTo>
                <a:lnTo>
                  <a:pt x="2118606" y="1750950"/>
                </a:lnTo>
                <a:lnTo>
                  <a:pt x="2180810" y="1761997"/>
                </a:lnTo>
                <a:lnTo>
                  <a:pt x="2241185" y="1774885"/>
                </a:lnTo>
                <a:lnTo>
                  <a:pt x="2303389" y="1785932"/>
                </a:lnTo>
                <a:lnTo>
                  <a:pt x="2363764" y="1798820"/>
                </a:lnTo>
                <a:lnTo>
                  <a:pt x="2425968" y="1809869"/>
                </a:lnTo>
                <a:lnTo>
                  <a:pt x="2486343" y="1822755"/>
                </a:lnTo>
                <a:lnTo>
                  <a:pt x="2510127" y="1824596"/>
                </a:lnTo>
                <a:lnTo>
                  <a:pt x="2530252" y="1822755"/>
                </a:lnTo>
                <a:lnTo>
                  <a:pt x="2548548" y="1819073"/>
                </a:lnTo>
                <a:lnTo>
                  <a:pt x="2565013" y="1811708"/>
                </a:lnTo>
                <a:lnTo>
                  <a:pt x="2579650" y="1802502"/>
                </a:lnTo>
                <a:lnTo>
                  <a:pt x="2594286" y="1793298"/>
                </a:lnTo>
                <a:lnTo>
                  <a:pt x="2610752" y="1784091"/>
                </a:lnTo>
                <a:lnTo>
                  <a:pt x="2627218" y="1773044"/>
                </a:lnTo>
                <a:lnTo>
                  <a:pt x="2651002" y="1703079"/>
                </a:lnTo>
                <a:lnTo>
                  <a:pt x="2676615" y="1634956"/>
                </a:lnTo>
                <a:lnTo>
                  <a:pt x="2700399" y="1564992"/>
                </a:lnTo>
                <a:lnTo>
                  <a:pt x="2726013" y="1496868"/>
                </a:lnTo>
                <a:lnTo>
                  <a:pt x="2749797" y="1426904"/>
                </a:lnTo>
                <a:lnTo>
                  <a:pt x="2775410" y="1358781"/>
                </a:lnTo>
                <a:lnTo>
                  <a:pt x="2799194" y="1288817"/>
                </a:lnTo>
                <a:lnTo>
                  <a:pt x="2824808" y="1218852"/>
                </a:lnTo>
                <a:lnTo>
                  <a:pt x="2848592" y="1150729"/>
                </a:lnTo>
                <a:lnTo>
                  <a:pt x="2872376" y="1080767"/>
                </a:lnTo>
                <a:lnTo>
                  <a:pt x="2897989" y="1010800"/>
                </a:lnTo>
                <a:lnTo>
                  <a:pt x="2921774" y="942677"/>
                </a:lnTo>
                <a:lnTo>
                  <a:pt x="2947387" y="872713"/>
                </a:lnTo>
                <a:lnTo>
                  <a:pt x="2971171" y="802748"/>
                </a:lnTo>
                <a:lnTo>
                  <a:pt x="2996785" y="734625"/>
                </a:lnTo>
                <a:lnTo>
                  <a:pt x="3020569" y="664661"/>
                </a:lnTo>
                <a:lnTo>
                  <a:pt x="3024228" y="631520"/>
                </a:lnTo>
                <a:lnTo>
                  <a:pt x="3026057" y="598379"/>
                </a:lnTo>
                <a:lnTo>
                  <a:pt x="3029716" y="565238"/>
                </a:lnTo>
                <a:lnTo>
                  <a:pt x="3033375" y="533938"/>
                </a:lnTo>
                <a:lnTo>
                  <a:pt x="3024228" y="524732"/>
                </a:lnTo>
                <a:lnTo>
                  <a:pt x="3013250" y="513685"/>
                </a:lnTo>
                <a:lnTo>
                  <a:pt x="3004103" y="504479"/>
                </a:lnTo>
                <a:lnTo>
                  <a:pt x="2994955" y="493432"/>
                </a:lnTo>
                <a:lnTo>
                  <a:pt x="2985807" y="484226"/>
                </a:lnTo>
                <a:lnTo>
                  <a:pt x="2974830" y="475021"/>
                </a:lnTo>
                <a:lnTo>
                  <a:pt x="2965682" y="463974"/>
                </a:lnTo>
                <a:lnTo>
                  <a:pt x="2954705" y="454768"/>
                </a:lnTo>
                <a:lnTo>
                  <a:pt x="2885183" y="440038"/>
                </a:lnTo>
                <a:lnTo>
                  <a:pt x="2815660" y="427150"/>
                </a:lnTo>
                <a:lnTo>
                  <a:pt x="2746138" y="412421"/>
                </a:lnTo>
                <a:lnTo>
                  <a:pt x="2676615" y="397692"/>
                </a:lnTo>
                <a:lnTo>
                  <a:pt x="2607093" y="384803"/>
                </a:lnTo>
                <a:lnTo>
                  <a:pt x="2537570" y="370074"/>
                </a:lnTo>
                <a:lnTo>
                  <a:pt x="2468048" y="355345"/>
                </a:lnTo>
                <a:lnTo>
                  <a:pt x="2398525" y="340615"/>
                </a:lnTo>
                <a:lnTo>
                  <a:pt x="2329003" y="327727"/>
                </a:lnTo>
                <a:lnTo>
                  <a:pt x="2259480" y="312998"/>
                </a:lnTo>
                <a:lnTo>
                  <a:pt x="2189958" y="298269"/>
                </a:lnTo>
                <a:lnTo>
                  <a:pt x="2120435" y="285380"/>
                </a:lnTo>
                <a:lnTo>
                  <a:pt x="2050913" y="270651"/>
                </a:lnTo>
                <a:lnTo>
                  <a:pt x="1981390" y="255922"/>
                </a:lnTo>
                <a:lnTo>
                  <a:pt x="1911868" y="243034"/>
                </a:lnTo>
                <a:lnTo>
                  <a:pt x="1842345" y="228304"/>
                </a:lnTo>
                <a:lnTo>
                  <a:pt x="1772823" y="213575"/>
                </a:lnTo>
                <a:lnTo>
                  <a:pt x="1703300" y="198846"/>
                </a:lnTo>
                <a:lnTo>
                  <a:pt x="1633778" y="185957"/>
                </a:lnTo>
                <a:lnTo>
                  <a:pt x="1564255" y="171228"/>
                </a:lnTo>
                <a:lnTo>
                  <a:pt x="1494733" y="156499"/>
                </a:lnTo>
                <a:lnTo>
                  <a:pt x="1425210" y="143611"/>
                </a:lnTo>
                <a:lnTo>
                  <a:pt x="1355688" y="128881"/>
                </a:lnTo>
                <a:lnTo>
                  <a:pt x="1284336" y="114152"/>
                </a:lnTo>
                <a:lnTo>
                  <a:pt x="1214813" y="99423"/>
                </a:lnTo>
                <a:lnTo>
                  <a:pt x="1145291" y="86534"/>
                </a:lnTo>
                <a:lnTo>
                  <a:pt x="1075769" y="71805"/>
                </a:lnTo>
                <a:lnTo>
                  <a:pt x="1006246" y="57076"/>
                </a:lnTo>
                <a:lnTo>
                  <a:pt x="936724" y="42346"/>
                </a:lnTo>
                <a:lnTo>
                  <a:pt x="867201" y="29458"/>
                </a:lnTo>
                <a:lnTo>
                  <a:pt x="797679" y="14729"/>
                </a:lnTo>
                <a:lnTo>
                  <a:pt x="728156" y="0"/>
                </a:lnTo>
                <a:lnTo>
                  <a:pt x="600088" y="0"/>
                </a:lnTo>
                <a:lnTo>
                  <a:pt x="592770" y="14729"/>
                </a:lnTo>
                <a:lnTo>
                  <a:pt x="583622" y="29458"/>
                </a:lnTo>
                <a:lnTo>
                  <a:pt x="576304" y="44188"/>
                </a:lnTo>
                <a:lnTo>
                  <a:pt x="567157" y="58917"/>
                </a:lnTo>
                <a:lnTo>
                  <a:pt x="559838" y="73646"/>
                </a:lnTo>
                <a:lnTo>
                  <a:pt x="550691" y="88376"/>
                </a:lnTo>
                <a:lnTo>
                  <a:pt x="543373" y="103105"/>
                </a:lnTo>
                <a:lnTo>
                  <a:pt x="534225" y="117834"/>
                </a:lnTo>
                <a:lnTo>
                  <a:pt x="503123" y="182275"/>
                </a:lnTo>
                <a:lnTo>
                  <a:pt x="472021" y="246716"/>
                </a:lnTo>
                <a:lnTo>
                  <a:pt x="440918" y="312998"/>
                </a:lnTo>
                <a:lnTo>
                  <a:pt x="409816" y="377439"/>
                </a:lnTo>
                <a:lnTo>
                  <a:pt x="376885" y="441880"/>
                </a:lnTo>
                <a:lnTo>
                  <a:pt x="345782" y="506320"/>
                </a:lnTo>
                <a:lnTo>
                  <a:pt x="314680" y="572603"/>
                </a:lnTo>
                <a:lnTo>
                  <a:pt x="283578" y="637043"/>
                </a:lnTo>
                <a:lnTo>
                  <a:pt x="252476" y="701484"/>
                </a:lnTo>
                <a:lnTo>
                  <a:pt x="221374" y="765927"/>
                </a:lnTo>
                <a:lnTo>
                  <a:pt x="190272" y="832209"/>
                </a:lnTo>
                <a:lnTo>
                  <a:pt x="157340" y="896648"/>
                </a:lnTo>
                <a:lnTo>
                  <a:pt x="126238" y="961089"/>
                </a:lnTo>
                <a:lnTo>
                  <a:pt x="95136" y="1025530"/>
                </a:lnTo>
                <a:lnTo>
                  <a:pt x="64033" y="1091812"/>
                </a:lnTo>
                <a:lnTo>
                  <a:pt x="32931" y="1156253"/>
                </a:lnTo>
                <a:lnTo>
                  <a:pt x="10977" y="1204123"/>
                </a:lnTo>
                <a:lnTo>
                  <a:pt x="1829" y="1233582"/>
                </a:lnTo>
                <a:lnTo>
                  <a:pt x="0" y="1251993"/>
                </a:lnTo>
                <a:lnTo>
                  <a:pt x="7318" y="1257517"/>
                </a:lnTo>
                <a:lnTo>
                  <a:pt x="20124" y="1255676"/>
                </a:lnTo>
                <a:lnTo>
                  <a:pt x="34761" y="1250152"/>
                </a:lnTo>
                <a:lnTo>
                  <a:pt x="51227" y="1244629"/>
                </a:lnTo>
                <a:close/>
              </a:path>
            </a:pathLst>
          </a:custGeom>
          <a:solidFill>
            <a:srgbClr val="5F6B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3388" y="2492945"/>
            <a:ext cx="3033375" cy="1824596"/>
          </a:xfrm>
          <a:custGeom>
            <a:avLst/>
            <a:gdLst/>
            <a:ahLst/>
            <a:cxnLst/>
            <a:rect l="l" t="t" r="r" b="b"/>
            <a:pathLst>
              <a:path w="3033375" h="1824596">
                <a:moveTo>
                  <a:pt x="600088" y="0"/>
                </a:moveTo>
                <a:lnTo>
                  <a:pt x="600088" y="0"/>
                </a:lnTo>
                <a:lnTo>
                  <a:pt x="728156" y="0"/>
                </a:lnTo>
                <a:lnTo>
                  <a:pt x="797679" y="14729"/>
                </a:lnTo>
                <a:lnTo>
                  <a:pt x="867201" y="29458"/>
                </a:lnTo>
                <a:lnTo>
                  <a:pt x="936724" y="42346"/>
                </a:lnTo>
                <a:lnTo>
                  <a:pt x="1006246" y="57076"/>
                </a:lnTo>
                <a:lnTo>
                  <a:pt x="1075769" y="71805"/>
                </a:lnTo>
                <a:lnTo>
                  <a:pt x="1145291" y="86534"/>
                </a:lnTo>
                <a:lnTo>
                  <a:pt x="1214813" y="99423"/>
                </a:lnTo>
                <a:lnTo>
                  <a:pt x="1284336" y="114152"/>
                </a:lnTo>
                <a:lnTo>
                  <a:pt x="1355688" y="128881"/>
                </a:lnTo>
                <a:lnTo>
                  <a:pt x="1425210" y="143611"/>
                </a:lnTo>
                <a:lnTo>
                  <a:pt x="1494733" y="156499"/>
                </a:lnTo>
                <a:lnTo>
                  <a:pt x="1564255" y="171228"/>
                </a:lnTo>
                <a:lnTo>
                  <a:pt x="1633778" y="185957"/>
                </a:lnTo>
                <a:lnTo>
                  <a:pt x="1703300" y="198846"/>
                </a:lnTo>
                <a:lnTo>
                  <a:pt x="1772823" y="213575"/>
                </a:lnTo>
                <a:lnTo>
                  <a:pt x="1842345" y="228304"/>
                </a:lnTo>
                <a:lnTo>
                  <a:pt x="1911868" y="243034"/>
                </a:lnTo>
                <a:lnTo>
                  <a:pt x="1981390" y="255922"/>
                </a:lnTo>
                <a:lnTo>
                  <a:pt x="2050913" y="270651"/>
                </a:lnTo>
                <a:lnTo>
                  <a:pt x="2120435" y="285380"/>
                </a:lnTo>
                <a:lnTo>
                  <a:pt x="2189958" y="298269"/>
                </a:lnTo>
                <a:lnTo>
                  <a:pt x="2259480" y="312998"/>
                </a:lnTo>
                <a:lnTo>
                  <a:pt x="2329003" y="327727"/>
                </a:lnTo>
                <a:lnTo>
                  <a:pt x="2398525" y="340615"/>
                </a:lnTo>
                <a:lnTo>
                  <a:pt x="2468048" y="355345"/>
                </a:lnTo>
                <a:lnTo>
                  <a:pt x="2537570" y="370074"/>
                </a:lnTo>
                <a:lnTo>
                  <a:pt x="2607093" y="384803"/>
                </a:lnTo>
                <a:lnTo>
                  <a:pt x="2676615" y="397692"/>
                </a:lnTo>
                <a:lnTo>
                  <a:pt x="2746138" y="412421"/>
                </a:lnTo>
                <a:lnTo>
                  <a:pt x="2815660" y="427150"/>
                </a:lnTo>
                <a:lnTo>
                  <a:pt x="2885183" y="440038"/>
                </a:lnTo>
                <a:lnTo>
                  <a:pt x="2954705" y="454768"/>
                </a:lnTo>
                <a:lnTo>
                  <a:pt x="2965682" y="463974"/>
                </a:lnTo>
                <a:lnTo>
                  <a:pt x="2974830" y="475021"/>
                </a:lnTo>
                <a:lnTo>
                  <a:pt x="2985807" y="484226"/>
                </a:lnTo>
                <a:lnTo>
                  <a:pt x="2994955" y="493432"/>
                </a:lnTo>
                <a:lnTo>
                  <a:pt x="3004103" y="504479"/>
                </a:lnTo>
                <a:lnTo>
                  <a:pt x="3013250" y="513685"/>
                </a:lnTo>
                <a:lnTo>
                  <a:pt x="3024228" y="524732"/>
                </a:lnTo>
                <a:lnTo>
                  <a:pt x="3033375" y="533938"/>
                </a:lnTo>
                <a:lnTo>
                  <a:pt x="3029716" y="565238"/>
                </a:lnTo>
                <a:lnTo>
                  <a:pt x="3026057" y="598379"/>
                </a:lnTo>
                <a:lnTo>
                  <a:pt x="3024228" y="631520"/>
                </a:lnTo>
                <a:lnTo>
                  <a:pt x="3020569" y="664661"/>
                </a:lnTo>
                <a:lnTo>
                  <a:pt x="2996785" y="734625"/>
                </a:lnTo>
                <a:lnTo>
                  <a:pt x="2971171" y="802748"/>
                </a:lnTo>
                <a:lnTo>
                  <a:pt x="2947387" y="872713"/>
                </a:lnTo>
                <a:lnTo>
                  <a:pt x="2921774" y="942677"/>
                </a:lnTo>
                <a:lnTo>
                  <a:pt x="2897989" y="1010800"/>
                </a:lnTo>
                <a:lnTo>
                  <a:pt x="2872376" y="1080765"/>
                </a:lnTo>
                <a:lnTo>
                  <a:pt x="2848592" y="1150729"/>
                </a:lnTo>
                <a:lnTo>
                  <a:pt x="2824808" y="1218852"/>
                </a:lnTo>
                <a:lnTo>
                  <a:pt x="2799194" y="1288817"/>
                </a:lnTo>
                <a:lnTo>
                  <a:pt x="2775410" y="1358781"/>
                </a:lnTo>
                <a:lnTo>
                  <a:pt x="2749797" y="1426904"/>
                </a:lnTo>
                <a:lnTo>
                  <a:pt x="2726013" y="1496868"/>
                </a:lnTo>
                <a:lnTo>
                  <a:pt x="2700399" y="1564992"/>
                </a:lnTo>
                <a:lnTo>
                  <a:pt x="2676615" y="1634956"/>
                </a:lnTo>
                <a:lnTo>
                  <a:pt x="2651002" y="1703079"/>
                </a:lnTo>
                <a:lnTo>
                  <a:pt x="2627218" y="1773044"/>
                </a:lnTo>
                <a:lnTo>
                  <a:pt x="2610752" y="1784091"/>
                </a:lnTo>
                <a:lnTo>
                  <a:pt x="2594286" y="1793296"/>
                </a:lnTo>
                <a:lnTo>
                  <a:pt x="2579650" y="1802502"/>
                </a:lnTo>
                <a:lnTo>
                  <a:pt x="2565013" y="1811708"/>
                </a:lnTo>
                <a:lnTo>
                  <a:pt x="2548548" y="1819073"/>
                </a:lnTo>
                <a:lnTo>
                  <a:pt x="2530252" y="1822755"/>
                </a:lnTo>
                <a:lnTo>
                  <a:pt x="2510127" y="1824596"/>
                </a:lnTo>
                <a:lnTo>
                  <a:pt x="2486343" y="1822755"/>
                </a:lnTo>
                <a:lnTo>
                  <a:pt x="2425968" y="1809867"/>
                </a:lnTo>
                <a:lnTo>
                  <a:pt x="2363764" y="1798820"/>
                </a:lnTo>
                <a:lnTo>
                  <a:pt x="2303389" y="1785932"/>
                </a:lnTo>
                <a:lnTo>
                  <a:pt x="2241185" y="1774885"/>
                </a:lnTo>
                <a:lnTo>
                  <a:pt x="2180810" y="1761997"/>
                </a:lnTo>
                <a:lnTo>
                  <a:pt x="2118606" y="1750950"/>
                </a:lnTo>
                <a:lnTo>
                  <a:pt x="2058231" y="1738061"/>
                </a:lnTo>
                <a:lnTo>
                  <a:pt x="1996027" y="1725173"/>
                </a:lnTo>
                <a:lnTo>
                  <a:pt x="1935652" y="1714126"/>
                </a:lnTo>
                <a:lnTo>
                  <a:pt x="1875277" y="1701238"/>
                </a:lnTo>
                <a:lnTo>
                  <a:pt x="1813073" y="1690191"/>
                </a:lnTo>
                <a:lnTo>
                  <a:pt x="1752698" y="1677303"/>
                </a:lnTo>
                <a:lnTo>
                  <a:pt x="1690494" y="1666256"/>
                </a:lnTo>
                <a:lnTo>
                  <a:pt x="1630119" y="1653368"/>
                </a:lnTo>
                <a:lnTo>
                  <a:pt x="1567915" y="1642321"/>
                </a:lnTo>
                <a:lnTo>
                  <a:pt x="1507540" y="1629433"/>
                </a:lnTo>
                <a:lnTo>
                  <a:pt x="1447165" y="1616544"/>
                </a:lnTo>
                <a:lnTo>
                  <a:pt x="1384961" y="1605497"/>
                </a:lnTo>
                <a:lnTo>
                  <a:pt x="1324586" y="1592609"/>
                </a:lnTo>
                <a:lnTo>
                  <a:pt x="1262382" y="1581562"/>
                </a:lnTo>
                <a:lnTo>
                  <a:pt x="1202007" y="1568674"/>
                </a:lnTo>
                <a:lnTo>
                  <a:pt x="1139802" y="1557627"/>
                </a:lnTo>
                <a:lnTo>
                  <a:pt x="1079428" y="1544739"/>
                </a:lnTo>
                <a:lnTo>
                  <a:pt x="1019053" y="1531851"/>
                </a:lnTo>
                <a:lnTo>
                  <a:pt x="956848" y="1520804"/>
                </a:lnTo>
                <a:lnTo>
                  <a:pt x="896474" y="1507915"/>
                </a:lnTo>
                <a:lnTo>
                  <a:pt x="834269" y="1496868"/>
                </a:lnTo>
                <a:lnTo>
                  <a:pt x="773895" y="1483980"/>
                </a:lnTo>
                <a:lnTo>
                  <a:pt x="711690" y="1472933"/>
                </a:lnTo>
                <a:lnTo>
                  <a:pt x="651315" y="1460045"/>
                </a:lnTo>
                <a:lnTo>
                  <a:pt x="589111" y="1448998"/>
                </a:lnTo>
                <a:lnTo>
                  <a:pt x="528736" y="1436110"/>
                </a:lnTo>
                <a:lnTo>
                  <a:pt x="519589" y="1406651"/>
                </a:lnTo>
                <a:lnTo>
                  <a:pt x="510441" y="1377193"/>
                </a:lnTo>
                <a:lnTo>
                  <a:pt x="499464" y="1347734"/>
                </a:lnTo>
                <a:lnTo>
                  <a:pt x="490316" y="1318275"/>
                </a:lnTo>
                <a:lnTo>
                  <a:pt x="462873" y="1312752"/>
                </a:lnTo>
                <a:lnTo>
                  <a:pt x="437259" y="1309069"/>
                </a:lnTo>
                <a:lnTo>
                  <a:pt x="409816" y="1303546"/>
                </a:lnTo>
                <a:lnTo>
                  <a:pt x="384203" y="1298022"/>
                </a:lnTo>
                <a:lnTo>
                  <a:pt x="356760" y="1294340"/>
                </a:lnTo>
                <a:lnTo>
                  <a:pt x="331146" y="1288817"/>
                </a:lnTo>
                <a:lnTo>
                  <a:pt x="303703" y="1285134"/>
                </a:lnTo>
                <a:lnTo>
                  <a:pt x="278089" y="1279611"/>
                </a:lnTo>
                <a:lnTo>
                  <a:pt x="250646" y="1274087"/>
                </a:lnTo>
                <a:lnTo>
                  <a:pt x="223203" y="1270405"/>
                </a:lnTo>
                <a:lnTo>
                  <a:pt x="197590" y="1264881"/>
                </a:lnTo>
                <a:lnTo>
                  <a:pt x="170147" y="1259358"/>
                </a:lnTo>
                <a:lnTo>
                  <a:pt x="144533" y="1255676"/>
                </a:lnTo>
                <a:lnTo>
                  <a:pt x="117090" y="1250152"/>
                </a:lnTo>
                <a:lnTo>
                  <a:pt x="91476" y="1246470"/>
                </a:lnTo>
                <a:lnTo>
                  <a:pt x="64033" y="1240946"/>
                </a:lnTo>
                <a:lnTo>
                  <a:pt x="51227" y="1244629"/>
                </a:lnTo>
                <a:lnTo>
                  <a:pt x="34761" y="1250152"/>
                </a:lnTo>
                <a:lnTo>
                  <a:pt x="20124" y="1255676"/>
                </a:lnTo>
                <a:lnTo>
                  <a:pt x="7318" y="1257517"/>
                </a:lnTo>
                <a:lnTo>
                  <a:pt x="0" y="1251993"/>
                </a:lnTo>
                <a:lnTo>
                  <a:pt x="1829" y="1233582"/>
                </a:lnTo>
                <a:lnTo>
                  <a:pt x="10977" y="1204123"/>
                </a:lnTo>
                <a:lnTo>
                  <a:pt x="32931" y="1156253"/>
                </a:lnTo>
                <a:lnTo>
                  <a:pt x="64033" y="1091812"/>
                </a:lnTo>
                <a:lnTo>
                  <a:pt x="95136" y="1025530"/>
                </a:lnTo>
                <a:lnTo>
                  <a:pt x="126238" y="961089"/>
                </a:lnTo>
                <a:lnTo>
                  <a:pt x="157340" y="896648"/>
                </a:lnTo>
                <a:lnTo>
                  <a:pt x="190272" y="832207"/>
                </a:lnTo>
                <a:lnTo>
                  <a:pt x="221374" y="765925"/>
                </a:lnTo>
                <a:lnTo>
                  <a:pt x="252476" y="701484"/>
                </a:lnTo>
                <a:lnTo>
                  <a:pt x="283578" y="637043"/>
                </a:lnTo>
                <a:lnTo>
                  <a:pt x="314680" y="572603"/>
                </a:lnTo>
                <a:lnTo>
                  <a:pt x="345782" y="506320"/>
                </a:lnTo>
                <a:lnTo>
                  <a:pt x="376885" y="441880"/>
                </a:lnTo>
                <a:lnTo>
                  <a:pt x="409816" y="377439"/>
                </a:lnTo>
                <a:lnTo>
                  <a:pt x="440918" y="312998"/>
                </a:lnTo>
                <a:lnTo>
                  <a:pt x="472021" y="246716"/>
                </a:lnTo>
                <a:lnTo>
                  <a:pt x="503123" y="182275"/>
                </a:lnTo>
                <a:lnTo>
                  <a:pt x="534225" y="117834"/>
                </a:lnTo>
                <a:lnTo>
                  <a:pt x="543373" y="103105"/>
                </a:lnTo>
                <a:lnTo>
                  <a:pt x="550691" y="88376"/>
                </a:lnTo>
                <a:lnTo>
                  <a:pt x="559838" y="73646"/>
                </a:lnTo>
                <a:lnTo>
                  <a:pt x="567157" y="58917"/>
                </a:lnTo>
                <a:lnTo>
                  <a:pt x="576304" y="44188"/>
                </a:lnTo>
                <a:lnTo>
                  <a:pt x="583622" y="29458"/>
                </a:lnTo>
                <a:lnTo>
                  <a:pt x="592770" y="14729"/>
                </a:lnTo>
                <a:lnTo>
                  <a:pt x="600088" y="0"/>
                </a:lnTo>
                <a:close/>
              </a:path>
            </a:pathLst>
          </a:custGeom>
          <a:ln w="1838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91683" y="2498469"/>
            <a:ext cx="2839442" cy="1776726"/>
          </a:xfrm>
          <a:custGeom>
            <a:avLst/>
            <a:gdLst/>
            <a:ahLst/>
            <a:cxnLst/>
            <a:rect l="l" t="t" r="r" b="b"/>
            <a:pathLst>
              <a:path w="2839442" h="1776726">
                <a:moveTo>
                  <a:pt x="45738" y="1237262"/>
                </a:moveTo>
                <a:lnTo>
                  <a:pt x="58545" y="1235423"/>
                </a:lnTo>
                <a:lnTo>
                  <a:pt x="84158" y="1240946"/>
                </a:lnTo>
                <a:lnTo>
                  <a:pt x="109772" y="1244629"/>
                </a:lnTo>
                <a:lnTo>
                  <a:pt x="137215" y="1250152"/>
                </a:lnTo>
                <a:lnTo>
                  <a:pt x="162828" y="1253833"/>
                </a:lnTo>
                <a:lnTo>
                  <a:pt x="188440" y="1259358"/>
                </a:lnTo>
                <a:lnTo>
                  <a:pt x="214056" y="1264881"/>
                </a:lnTo>
                <a:lnTo>
                  <a:pt x="239669" y="1268564"/>
                </a:lnTo>
                <a:lnTo>
                  <a:pt x="265283" y="1274087"/>
                </a:lnTo>
                <a:lnTo>
                  <a:pt x="290896" y="1279611"/>
                </a:lnTo>
                <a:lnTo>
                  <a:pt x="318339" y="1283293"/>
                </a:lnTo>
                <a:lnTo>
                  <a:pt x="343953" y="1288815"/>
                </a:lnTo>
                <a:lnTo>
                  <a:pt x="369565" y="1292499"/>
                </a:lnTo>
                <a:lnTo>
                  <a:pt x="395180" y="1298022"/>
                </a:lnTo>
                <a:lnTo>
                  <a:pt x="420794" y="1303544"/>
                </a:lnTo>
                <a:lnTo>
                  <a:pt x="446407" y="1307228"/>
                </a:lnTo>
                <a:lnTo>
                  <a:pt x="472021" y="1312752"/>
                </a:lnTo>
                <a:lnTo>
                  <a:pt x="481168" y="1342210"/>
                </a:lnTo>
                <a:lnTo>
                  <a:pt x="492146" y="1371667"/>
                </a:lnTo>
                <a:lnTo>
                  <a:pt x="501291" y="1401128"/>
                </a:lnTo>
                <a:lnTo>
                  <a:pt x="510441" y="1430586"/>
                </a:lnTo>
                <a:lnTo>
                  <a:pt x="565327" y="1441633"/>
                </a:lnTo>
                <a:lnTo>
                  <a:pt x="622043" y="1452679"/>
                </a:lnTo>
                <a:lnTo>
                  <a:pt x="676929" y="1463727"/>
                </a:lnTo>
                <a:lnTo>
                  <a:pt x="733645" y="1474774"/>
                </a:lnTo>
                <a:lnTo>
                  <a:pt x="788531" y="1485820"/>
                </a:lnTo>
                <a:lnTo>
                  <a:pt x="845245" y="1495027"/>
                </a:lnTo>
                <a:lnTo>
                  <a:pt x="900133" y="1506074"/>
                </a:lnTo>
                <a:lnTo>
                  <a:pt x="956848" y="1517121"/>
                </a:lnTo>
                <a:lnTo>
                  <a:pt x="1011733" y="1528168"/>
                </a:lnTo>
                <a:lnTo>
                  <a:pt x="1068450" y="1539215"/>
                </a:lnTo>
                <a:lnTo>
                  <a:pt x="1123337" y="1550262"/>
                </a:lnTo>
                <a:lnTo>
                  <a:pt x="1180052" y="1561309"/>
                </a:lnTo>
                <a:lnTo>
                  <a:pt x="1234938" y="1572356"/>
                </a:lnTo>
                <a:lnTo>
                  <a:pt x="1291652" y="1583403"/>
                </a:lnTo>
                <a:lnTo>
                  <a:pt x="1346540" y="1592609"/>
                </a:lnTo>
                <a:lnTo>
                  <a:pt x="1403256" y="1603654"/>
                </a:lnTo>
                <a:lnTo>
                  <a:pt x="1459972" y="1614703"/>
                </a:lnTo>
                <a:lnTo>
                  <a:pt x="1514858" y="1625750"/>
                </a:lnTo>
                <a:lnTo>
                  <a:pt x="1571572" y="1636795"/>
                </a:lnTo>
                <a:lnTo>
                  <a:pt x="1626460" y="1647844"/>
                </a:lnTo>
                <a:lnTo>
                  <a:pt x="1683176" y="1657050"/>
                </a:lnTo>
                <a:lnTo>
                  <a:pt x="1738062" y="1668095"/>
                </a:lnTo>
                <a:lnTo>
                  <a:pt x="1794777" y="1679144"/>
                </a:lnTo>
                <a:lnTo>
                  <a:pt x="1849662" y="1690191"/>
                </a:lnTo>
                <a:lnTo>
                  <a:pt x="1906379" y="1701236"/>
                </a:lnTo>
                <a:lnTo>
                  <a:pt x="1961265" y="1710444"/>
                </a:lnTo>
                <a:lnTo>
                  <a:pt x="2017981" y="1721491"/>
                </a:lnTo>
                <a:lnTo>
                  <a:pt x="2072867" y="1732538"/>
                </a:lnTo>
                <a:lnTo>
                  <a:pt x="2129581" y="1743585"/>
                </a:lnTo>
                <a:lnTo>
                  <a:pt x="2184469" y="1754632"/>
                </a:lnTo>
                <a:lnTo>
                  <a:pt x="2241185" y="1763838"/>
                </a:lnTo>
                <a:lnTo>
                  <a:pt x="2296069" y="1774885"/>
                </a:lnTo>
                <a:lnTo>
                  <a:pt x="2319855" y="1776726"/>
                </a:lnTo>
                <a:lnTo>
                  <a:pt x="2341810" y="1774885"/>
                </a:lnTo>
                <a:lnTo>
                  <a:pt x="2360103" y="1771202"/>
                </a:lnTo>
                <a:lnTo>
                  <a:pt x="2376569" y="1763838"/>
                </a:lnTo>
                <a:lnTo>
                  <a:pt x="2391207" y="1756473"/>
                </a:lnTo>
                <a:lnTo>
                  <a:pt x="2405843" y="1747267"/>
                </a:lnTo>
                <a:lnTo>
                  <a:pt x="2422309" y="1738061"/>
                </a:lnTo>
                <a:lnTo>
                  <a:pt x="2438775" y="1727014"/>
                </a:lnTo>
                <a:lnTo>
                  <a:pt x="2462559" y="1658891"/>
                </a:lnTo>
                <a:lnTo>
                  <a:pt x="2488173" y="1590768"/>
                </a:lnTo>
                <a:lnTo>
                  <a:pt x="2511957" y="1520802"/>
                </a:lnTo>
                <a:lnTo>
                  <a:pt x="2535741" y="1452679"/>
                </a:lnTo>
                <a:lnTo>
                  <a:pt x="2559523" y="1384557"/>
                </a:lnTo>
                <a:lnTo>
                  <a:pt x="2585138" y="1316434"/>
                </a:lnTo>
                <a:lnTo>
                  <a:pt x="2608920" y="1246470"/>
                </a:lnTo>
                <a:lnTo>
                  <a:pt x="2632706" y="1178347"/>
                </a:lnTo>
                <a:lnTo>
                  <a:pt x="2656489" y="1108382"/>
                </a:lnTo>
                <a:lnTo>
                  <a:pt x="2680274" y="1040257"/>
                </a:lnTo>
                <a:lnTo>
                  <a:pt x="2705886" y="970295"/>
                </a:lnTo>
                <a:lnTo>
                  <a:pt x="2729672" y="902171"/>
                </a:lnTo>
                <a:lnTo>
                  <a:pt x="2753456" y="832207"/>
                </a:lnTo>
                <a:lnTo>
                  <a:pt x="2777240" y="764084"/>
                </a:lnTo>
                <a:lnTo>
                  <a:pt x="2802853" y="694120"/>
                </a:lnTo>
                <a:lnTo>
                  <a:pt x="2826637" y="625995"/>
                </a:lnTo>
                <a:lnTo>
                  <a:pt x="2830297" y="594697"/>
                </a:lnTo>
                <a:lnTo>
                  <a:pt x="2833956" y="561554"/>
                </a:lnTo>
                <a:lnTo>
                  <a:pt x="2835785" y="528413"/>
                </a:lnTo>
                <a:lnTo>
                  <a:pt x="2839442" y="495272"/>
                </a:lnTo>
                <a:lnTo>
                  <a:pt x="2830297" y="486068"/>
                </a:lnTo>
                <a:lnTo>
                  <a:pt x="2821147" y="475021"/>
                </a:lnTo>
                <a:lnTo>
                  <a:pt x="2810172" y="465815"/>
                </a:lnTo>
                <a:lnTo>
                  <a:pt x="2801024" y="456609"/>
                </a:lnTo>
                <a:lnTo>
                  <a:pt x="2791876" y="447403"/>
                </a:lnTo>
                <a:lnTo>
                  <a:pt x="2782729" y="436356"/>
                </a:lnTo>
                <a:lnTo>
                  <a:pt x="2771749" y="427148"/>
                </a:lnTo>
                <a:lnTo>
                  <a:pt x="2762604" y="417944"/>
                </a:lnTo>
                <a:lnTo>
                  <a:pt x="2698570" y="405056"/>
                </a:lnTo>
                <a:lnTo>
                  <a:pt x="2634536" y="392168"/>
                </a:lnTo>
                <a:lnTo>
                  <a:pt x="2570502" y="379278"/>
                </a:lnTo>
                <a:lnTo>
                  <a:pt x="2508296" y="366392"/>
                </a:lnTo>
                <a:lnTo>
                  <a:pt x="2444262" y="351662"/>
                </a:lnTo>
                <a:lnTo>
                  <a:pt x="2380230" y="338774"/>
                </a:lnTo>
                <a:lnTo>
                  <a:pt x="2316196" y="325886"/>
                </a:lnTo>
                <a:lnTo>
                  <a:pt x="2252162" y="312996"/>
                </a:lnTo>
                <a:lnTo>
                  <a:pt x="2188128" y="300110"/>
                </a:lnTo>
                <a:lnTo>
                  <a:pt x="2124094" y="287222"/>
                </a:lnTo>
                <a:lnTo>
                  <a:pt x="2060061" y="274333"/>
                </a:lnTo>
                <a:lnTo>
                  <a:pt x="1997854" y="261443"/>
                </a:lnTo>
                <a:lnTo>
                  <a:pt x="1933821" y="248557"/>
                </a:lnTo>
                <a:lnTo>
                  <a:pt x="1869789" y="235669"/>
                </a:lnTo>
                <a:lnTo>
                  <a:pt x="1805755" y="222781"/>
                </a:lnTo>
                <a:lnTo>
                  <a:pt x="1741721" y="208051"/>
                </a:lnTo>
                <a:lnTo>
                  <a:pt x="1677687" y="195161"/>
                </a:lnTo>
                <a:lnTo>
                  <a:pt x="1613653" y="182275"/>
                </a:lnTo>
                <a:lnTo>
                  <a:pt x="1549619" y="169387"/>
                </a:lnTo>
                <a:lnTo>
                  <a:pt x="1487413" y="156499"/>
                </a:lnTo>
                <a:lnTo>
                  <a:pt x="1423379" y="143611"/>
                </a:lnTo>
                <a:lnTo>
                  <a:pt x="1359347" y="130721"/>
                </a:lnTo>
                <a:lnTo>
                  <a:pt x="1295313" y="117834"/>
                </a:lnTo>
                <a:lnTo>
                  <a:pt x="1231279" y="104946"/>
                </a:lnTo>
                <a:lnTo>
                  <a:pt x="1167245" y="92058"/>
                </a:lnTo>
                <a:lnTo>
                  <a:pt x="1103212" y="79168"/>
                </a:lnTo>
                <a:lnTo>
                  <a:pt x="1039178" y="66282"/>
                </a:lnTo>
                <a:lnTo>
                  <a:pt x="976972" y="51552"/>
                </a:lnTo>
                <a:lnTo>
                  <a:pt x="912938" y="38664"/>
                </a:lnTo>
                <a:lnTo>
                  <a:pt x="848906" y="25776"/>
                </a:lnTo>
                <a:lnTo>
                  <a:pt x="784872" y="12886"/>
                </a:lnTo>
                <a:lnTo>
                  <a:pt x="720838" y="0"/>
                </a:lnTo>
                <a:lnTo>
                  <a:pt x="592770" y="0"/>
                </a:lnTo>
                <a:lnTo>
                  <a:pt x="585452" y="14727"/>
                </a:lnTo>
                <a:lnTo>
                  <a:pt x="576304" y="29456"/>
                </a:lnTo>
                <a:lnTo>
                  <a:pt x="568986" y="44188"/>
                </a:lnTo>
                <a:lnTo>
                  <a:pt x="559838" y="58917"/>
                </a:lnTo>
                <a:lnTo>
                  <a:pt x="552520" y="73646"/>
                </a:lnTo>
                <a:lnTo>
                  <a:pt x="543373" y="88376"/>
                </a:lnTo>
                <a:lnTo>
                  <a:pt x="536054" y="103105"/>
                </a:lnTo>
                <a:lnTo>
                  <a:pt x="526907" y="117834"/>
                </a:lnTo>
                <a:lnTo>
                  <a:pt x="495805" y="182275"/>
                </a:lnTo>
                <a:lnTo>
                  <a:pt x="464702" y="246714"/>
                </a:lnTo>
                <a:lnTo>
                  <a:pt x="433600" y="311155"/>
                </a:lnTo>
                <a:lnTo>
                  <a:pt x="402496" y="375598"/>
                </a:lnTo>
                <a:lnTo>
                  <a:pt x="371396" y="440038"/>
                </a:lnTo>
                <a:lnTo>
                  <a:pt x="340294" y="504479"/>
                </a:lnTo>
                <a:lnTo>
                  <a:pt x="309192" y="568920"/>
                </a:lnTo>
                <a:lnTo>
                  <a:pt x="278089" y="633361"/>
                </a:lnTo>
                <a:lnTo>
                  <a:pt x="246987" y="699643"/>
                </a:lnTo>
                <a:lnTo>
                  <a:pt x="215885" y="764084"/>
                </a:lnTo>
                <a:lnTo>
                  <a:pt x="184783" y="828525"/>
                </a:lnTo>
                <a:lnTo>
                  <a:pt x="153681" y="892966"/>
                </a:lnTo>
                <a:lnTo>
                  <a:pt x="122577" y="957405"/>
                </a:lnTo>
                <a:lnTo>
                  <a:pt x="91476" y="1021845"/>
                </a:lnTo>
                <a:lnTo>
                  <a:pt x="60374" y="1086288"/>
                </a:lnTo>
                <a:lnTo>
                  <a:pt x="29272" y="1150729"/>
                </a:lnTo>
                <a:lnTo>
                  <a:pt x="9147" y="1194917"/>
                </a:lnTo>
                <a:lnTo>
                  <a:pt x="0" y="1224376"/>
                </a:lnTo>
                <a:lnTo>
                  <a:pt x="0" y="1240946"/>
                </a:lnTo>
                <a:lnTo>
                  <a:pt x="7316" y="1246470"/>
                </a:lnTo>
                <a:lnTo>
                  <a:pt x="18295" y="1246470"/>
                </a:lnTo>
                <a:lnTo>
                  <a:pt x="32931" y="1242787"/>
                </a:lnTo>
                <a:lnTo>
                  <a:pt x="45738" y="1237262"/>
                </a:lnTo>
                <a:close/>
              </a:path>
            </a:pathLst>
          </a:custGeom>
          <a:solidFill>
            <a:srgbClr val="686F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1682" y="2498468"/>
            <a:ext cx="2839444" cy="1776726"/>
          </a:xfrm>
          <a:custGeom>
            <a:avLst/>
            <a:gdLst/>
            <a:ahLst/>
            <a:cxnLst/>
            <a:rect l="l" t="t" r="r" b="b"/>
            <a:pathLst>
              <a:path w="2839444" h="1776726">
                <a:moveTo>
                  <a:pt x="592770" y="0"/>
                </a:moveTo>
                <a:lnTo>
                  <a:pt x="592770" y="0"/>
                </a:lnTo>
                <a:lnTo>
                  <a:pt x="720838" y="0"/>
                </a:lnTo>
                <a:lnTo>
                  <a:pt x="784872" y="12888"/>
                </a:lnTo>
                <a:lnTo>
                  <a:pt x="848906" y="25776"/>
                </a:lnTo>
                <a:lnTo>
                  <a:pt x="912940" y="38664"/>
                </a:lnTo>
                <a:lnTo>
                  <a:pt x="976973" y="51552"/>
                </a:lnTo>
                <a:lnTo>
                  <a:pt x="1039178" y="66282"/>
                </a:lnTo>
                <a:lnTo>
                  <a:pt x="1103212" y="79170"/>
                </a:lnTo>
                <a:lnTo>
                  <a:pt x="1167245" y="92058"/>
                </a:lnTo>
                <a:lnTo>
                  <a:pt x="1231279" y="104946"/>
                </a:lnTo>
                <a:lnTo>
                  <a:pt x="1295313" y="117834"/>
                </a:lnTo>
                <a:lnTo>
                  <a:pt x="1359347" y="130722"/>
                </a:lnTo>
                <a:lnTo>
                  <a:pt x="1423381" y="143611"/>
                </a:lnTo>
                <a:lnTo>
                  <a:pt x="1487415" y="156499"/>
                </a:lnTo>
                <a:lnTo>
                  <a:pt x="1549619" y="169387"/>
                </a:lnTo>
                <a:lnTo>
                  <a:pt x="1613653" y="182275"/>
                </a:lnTo>
                <a:lnTo>
                  <a:pt x="1677687" y="195163"/>
                </a:lnTo>
                <a:lnTo>
                  <a:pt x="1741721" y="208051"/>
                </a:lnTo>
                <a:lnTo>
                  <a:pt x="1805755" y="222781"/>
                </a:lnTo>
                <a:lnTo>
                  <a:pt x="1869789" y="235669"/>
                </a:lnTo>
                <a:lnTo>
                  <a:pt x="1933822" y="248557"/>
                </a:lnTo>
                <a:lnTo>
                  <a:pt x="1997856" y="261445"/>
                </a:lnTo>
                <a:lnTo>
                  <a:pt x="2060061" y="274333"/>
                </a:lnTo>
                <a:lnTo>
                  <a:pt x="2124094" y="287222"/>
                </a:lnTo>
                <a:lnTo>
                  <a:pt x="2444264" y="351662"/>
                </a:lnTo>
                <a:lnTo>
                  <a:pt x="2508298" y="366392"/>
                </a:lnTo>
                <a:lnTo>
                  <a:pt x="2570502" y="379280"/>
                </a:lnTo>
                <a:lnTo>
                  <a:pt x="2634536" y="392168"/>
                </a:lnTo>
                <a:lnTo>
                  <a:pt x="2698570" y="405056"/>
                </a:lnTo>
                <a:lnTo>
                  <a:pt x="2762604" y="417944"/>
                </a:lnTo>
                <a:lnTo>
                  <a:pt x="2771751" y="427150"/>
                </a:lnTo>
                <a:lnTo>
                  <a:pt x="2782729" y="436356"/>
                </a:lnTo>
                <a:lnTo>
                  <a:pt x="2791876" y="447403"/>
                </a:lnTo>
                <a:lnTo>
                  <a:pt x="2801024" y="456609"/>
                </a:lnTo>
                <a:lnTo>
                  <a:pt x="2810172" y="465815"/>
                </a:lnTo>
                <a:lnTo>
                  <a:pt x="2821149" y="475021"/>
                </a:lnTo>
                <a:lnTo>
                  <a:pt x="2830297" y="486068"/>
                </a:lnTo>
                <a:lnTo>
                  <a:pt x="2839444" y="495273"/>
                </a:lnTo>
                <a:lnTo>
                  <a:pt x="2835785" y="528415"/>
                </a:lnTo>
                <a:lnTo>
                  <a:pt x="2833956" y="561556"/>
                </a:lnTo>
                <a:lnTo>
                  <a:pt x="2830297" y="594697"/>
                </a:lnTo>
                <a:lnTo>
                  <a:pt x="2826637" y="625996"/>
                </a:lnTo>
                <a:lnTo>
                  <a:pt x="2802853" y="694120"/>
                </a:lnTo>
                <a:lnTo>
                  <a:pt x="2777240" y="764084"/>
                </a:lnTo>
                <a:lnTo>
                  <a:pt x="2753456" y="832207"/>
                </a:lnTo>
                <a:lnTo>
                  <a:pt x="2729672" y="902171"/>
                </a:lnTo>
                <a:lnTo>
                  <a:pt x="2705888" y="970295"/>
                </a:lnTo>
                <a:lnTo>
                  <a:pt x="2680274" y="1040259"/>
                </a:lnTo>
                <a:lnTo>
                  <a:pt x="2656490" y="1108382"/>
                </a:lnTo>
                <a:lnTo>
                  <a:pt x="2632706" y="1178347"/>
                </a:lnTo>
                <a:lnTo>
                  <a:pt x="2608922" y="1246470"/>
                </a:lnTo>
                <a:lnTo>
                  <a:pt x="2585138" y="1316434"/>
                </a:lnTo>
                <a:lnTo>
                  <a:pt x="2559525" y="1384557"/>
                </a:lnTo>
                <a:lnTo>
                  <a:pt x="2535741" y="1452680"/>
                </a:lnTo>
                <a:lnTo>
                  <a:pt x="2511957" y="1520804"/>
                </a:lnTo>
                <a:lnTo>
                  <a:pt x="2488173" y="1590768"/>
                </a:lnTo>
                <a:lnTo>
                  <a:pt x="2462559" y="1658891"/>
                </a:lnTo>
                <a:lnTo>
                  <a:pt x="2438775" y="1727014"/>
                </a:lnTo>
                <a:lnTo>
                  <a:pt x="2422309" y="1738061"/>
                </a:lnTo>
                <a:lnTo>
                  <a:pt x="2405843" y="1747267"/>
                </a:lnTo>
                <a:lnTo>
                  <a:pt x="2391207" y="1756473"/>
                </a:lnTo>
                <a:lnTo>
                  <a:pt x="2376571" y="1763838"/>
                </a:lnTo>
                <a:lnTo>
                  <a:pt x="2360105" y="1771202"/>
                </a:lnTo>
                <a:lnTo>
                  <a:pt x="2341810" y="1774885"/>
                </a:lnTo>
                <a:lnTo>
                  <a:pt x="2319855" y="1776726"/>
                </a:lnTo>
                <a:lnTo>
                  <a:pt x="2296071" y="1774885"/>
                </a:lnTo>
                <a:lnTo>
                  <a:pt x="2241185" y="1763838"/>
                </a:lnTo>
                <a:lnTo>
                  <a:pt x="2184469" y="1754632"/>
                </a:lnTo>
                <a:lnTo>
                  <a:pt x="2129583" y="1743585"/>
                </a:lnTo>
                <a:lnTo>
                  <a:pt x="2072867" y="1732538"/>
                </a:lnTo>
                <a:lnTo>
                  <a:pt x="2017981" y="1721491"/>
                </a:lnTo>
                <a:lnTo>
                  <a:pt x="1961265" y="1710444"/>
                </a:lnTo>
                <a:lnTo>
                  <a:pt x="1906379" y="1701238"/>
                </a:lnTo>
                <a:lnTo>
                  <a:pt x="1849664" y="1690191"/>
                </a:lnTo>
                <a:lnTo>
                  <a:pt x="1794777" y="1679144"/>
                </a:lnTo>
                <a:lnTo>
                  <a:pt x="1738062" y="1668097"/>
                </a:lnTo>
                <a:lnTo>
                  <a:pt x="1683176" y="1657050"/>
                </a:lnTo>
                <a:lnTo>
                  <a:pt x="1626460" y="1647844"/>
                </a:lnTo>
                <a:lnTo>
                  <a:pt x="1571574" y="1636797"/>
                </a:lnTo>
                <a:lnTo>
                  <a:pt x="1514858" y="1625750"/>
                </a:lnTo>
                <a:lnTo>
                  <a:pt x="1459972" y="1614703"/>
                </a:lnTo>
                <a:lnTo>
                  <a:pt x="1403256" y="1603656"/>
                </a:lnTo>
                <a:lnTo>
                  <a:pt x="1346540" y="1592609"/>
                </a:lnTo>
                <a:lnTo>
                  <a:pt x="1291654" y="1583403"/>
                </a:lnTo>
                <a:lnTo>
                  <a:pt x="1234938" y="1572356"/>
                </a:lnTo>
                <a:lnTo>
                  <a:pt x="1180052" y="1561309"/>
                </a:lnTo>
                <a:lnTo>
                  <a:pt x="1123337" y="1550262"/>
                </a:lnTo>
                <a:lnTo>
                  <a:pt x="1068450" y="1539215"/>
                </a:lnTo>
                <a:lnTo>
                  <a:pt x="1011735" y="1528168"/>
                </a:lnTo>
                <a:lnTo>
                  <a:pt x="956848" y="1517121"/>
                </a:lnTo>
                <a:lnTo>
                  <a:pt x="900133" y="1506074"/>
                </a:lnTo>
                <a:lnTo>
                  <a:pt x="845247" y="1495027"/>
                </a:lnTo>
                <a:lnTo>
                  <a:pt x="788531" y="1485821"/>
                </a:lnTo>
                <a:lnTo>
                  <a:pt x="733645" y="1474774"/>
                </a:lnTo>
                <a:lnTo>
                  <a:pt x="676929" y="1463727"/>
                </a:lnTo>
                <a:lnTo>
                  <a:pt x="622043" y="1452680"/>
                </a:lnTo>
                <a:lnTo>
                  <a:pt x="565327" y="1441633"/>
                </a:lnTo>
                <a:lnTo>
                  <a:pt x="510441" y="1430586"/>
                </a:lnTo>
                <a:lnTo>
                  <a:pt x="501293" y="1401128"/>
                </a:lnTo>
                <a:lnTo>
                  <a:pt x="492146" y="1371669"/>
                </a:lnTo>
                <a:lnTo>
                  <a:pt x="481168" y="1342210"/>
                </a:lnTo>
                <a:lnTo>
                  <a:pt x="472021" y="1312752"/>
                </a:lnTo>
                <a:lnTo>
                  <a:pt x="446407" y="1307228"/>
                </a:lnTo>
                <a:lnTo>
                  <a:pt x="420794" y="1303546"/>
                </a:lnTo>
                <a:lnTo>
                  <a:pt x="395180" y="1298022"/>
                </a:lnTo>
                <a:lnTo>
                  <a:pt x="369566" y="1292499"/>
                </a:lnTo>
                <a:lnTo>
                  <a:pt x="343953" y="1288817"/>
                </a:lnTo>
                <a:lnTo>
                  <a:pt x="318339" y="1283293"/>
                </a:lnTo>
                <a:lnTo>
                  <a:pt x="290896" y="1279611"/>
                </a:lnTo>
                <a:lnTo>
                  <a:pt x="265283" y="1274087"/>
                </a:lnTo>
                <a:lnTo>
                  <a:pt x="239669" y="1268564"/>
                </a:lnTo>
                <a:lnTo>
                  <a:pt x="214056" y="1264881"/>
                </a:lnTo>
                <a:lnTo>
                  <a:pt x="188442" y="1259358"/>
                </a:lnTo>
                <a:lnTo>
                  <a:pt x="162828" y="1253834"/>
                </a:lnTo>
                <a:lnTo>
                  <a:pt x="137215" y="1250152"/>
                </a:lnTo>
                <a:lnTo>
                  <a:pt x="109772" y="1244629"/>
                </a:lnTo>
                <a:lnTo>
                  <a:pt x="84158" y="1240946"/>
                </a:lnTo>
                <a:lnTo>
                  <a:pt x="58545" y="1235423"/>
                </a:lnTo>
                <a:lnTo>
                  <a:pt x="45738" y="1237264"/>
                </a:lnTo>
                <a:lnTo>
                  <a:pt x="32931" y="1242787"/>
                </a:lnTo>
                <a:lnTo>
                  <a:pt x="18295" y="1246470"/>
                </a:lnTo>
                <a:lnTo>
                  <a:pt x="7318" y="1246470"/>
                </a:lnTo>
                <a:lnTo>
                  <a:pt x="0" y="1240946"/>
                </a:lnTo>
                <a:lnTo>
                  <a:pt x="0" y="1224376"/>
                </a:lnTo>
                <a:lnTo>
                  <a:pt x="9147" y="1194917"/>
                </a:lnTo>
                <a:lnTo>
                  <a:pt x="29272" y="1150729"/>
                </a:lnTo>
                <a:lnTo>
                  <a:pt x="60374" y="1086288"/>
                </a:lnTo>
                <a:lnTo>
                  <a:pt x="91476" y="1021847"/>
                </a:lnTo>
                <a:lnTo>
                  <a:pt x="122579" y="957406"/>
                </a:lnTo>
                <a:lnTo>
                  <a:pt x="153681" y="892966"/>
                </a:lnTo>
                <a:lnTo>
                  <a:pt x="184783" y="828525"/>
                </a:lnTo>
                <a:lnTo>
                  <a:pt x="215885" y="764084"/>
                </a:lnTo>
                <a:lnTo>
                  <a:pt x="246987" y="699643"/>
                </a:lnTo>
                <a:lnTo>
                  <a:pt x="278089" y="633361"/>
                </a:lnTo>
                <a:lnTo>
                  <a:pt x="309192" y="568920"/>
                </a:lnTo>
                <a:lnTo>
                  <a:pt x="340294" y="504479"/>
                </a:lnTo>
                <a:lnTo>
                  <a:pt x="371396" y="440038"/>
                </a:lnTo>
                <a:lnTo>
                  <a:pt x="402498" y="375598"/>
                </a:lnTo>
                <a:lnTo>
                  <a:pt x="433600" y="311157"/>
                </a:lnTo>
                <a:lnTo>
                  <a:pt x="464702" y="246716"/>
                </a:lnTo>
                <a:lnTo>
                  <a:pt x="495805" y="182275"/>
                </a:lnTo>
                <a:lnTo>
                  <a:pt x="526907" y="117834"/>
                </a:lnTo>
                <a:lnTo>
                  <a:pt x="536054" y="103105"/>
                </a:lnTo>
                <a:lnTo>
                  <a:pt x="543373" y="88376"/>
                </a:lnTo>
                <a:lnTo>
                  <a:pt x="552520" y="73646"/>
                </a:lnTo>
                <a:lnTo>
                  <a:pt x="559838" y="58917"/>
                </a:lnTo>
                <a:lnTo>
                  <a:pt x="568986" y="44188"/>
                </a:lnTo>
                <a:lnTo>
                  <a:pt x="576304" y="29458"/>
                </a:lnTo>
                <a:lnTo>
                  <a:pt x="585452" y="14729"/>
                </a:lnTo>
                <a:lnTo>
                  <a:pt x="592770" y="0"/>
                </a:lnTo>
                <a:close/>
              </a:path>
            </a:pathLst>
          </a:custGeom>
          <a:ln w="183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09975" y="2505834"/>
            <a:ext cx="2647343" cy="1727014"/>
          </a:xfrm>
          <a:custGeom>
            <a:avLst/>
            <a:gdLst/>
            <a:ahLst/>
            <a:cxnLst/>
            <a:rect l="l" t="t" r="r" b="b"/>
            <a:pathLst>
              <a:path w="2647343" h="1727014">
                <a:moveTo>
                  <a:pt x="42081" y="1229899"/>
                </a:moveTo>
                <a:lnTo>
                  <a:pt x="53056" y="1228058"/>
                </a:lnTo>
                <a:lnTo>
                  <a:pt x="78670" y="1233582"/>
                </a:lnTo>
                <a:lnTo>
                  <a:pt x="102454" y="1237264"/>
                </a:lnTo>
                <a:lnTo>
                  <a:pt x="128067" y="1242787"/>
                </a:lnTo>
                <a:lnTo>
                  <a:pt x="153681" y="1246470"/>
                </a:lnTo>
                <a:lnTo>
                  <a:pt x="177465" y="1251993"/>
                </a:lnTo>
                <a:lnTo>
                  <a:pt x="203078" y="1257517"/>
                </a:lnTo>
                <a:lnTo>
                  <a:pt x="228692" y="1261199"/>
                </a:lnTo>
                <a:lnTo>
                  <a:pt x="254307" y="1266723"/>
                </a:lnTo>
                <a:lnTo>
                  <a:pt x="278089" y="1272246"/>
                </a:lnTo>
                <a:lnTo>
                  <a:pt x="303705" y="1275928"/>
                </a:lnTo>
                <a:lnTo>
                  <a:pt x="329317" y="1281452"/>
                </a:lnTo>
                <a:lnTo>
                  <a:pt x="353102" y="1285134"/>
                </a:lnTo>
                <a:lnTo>
                  <a:pt x="378714" y="1290658"/>
                </a:lnTo>
                <a:lnTo>
                  <a:pt x="404329" y="1296181"/>
                </a:lnTo>
                <a:lnTo>
                  <a:pt x="428112" y="1299864"/>
                </a:lnTo>
                <a:lnTo>
                  <a:pt x="453727" y="1305387"/>
                </a:lnTo>
                <a:lnTo>
                  <a:pt x="462873" y="1334846"/>
                </a:lnTo>
                <a:lnTo>
                  <a:pt x="473850" y="1364304"/>
                </a:lnTo>
                <a:lnTo>
                  <a:pt x="482998" y="1393763"/>
                </a:lnTo>
                <a:lnTo>
                  <a:pt x="492146" y="1423222"/>
                </a:lnTo>
                <a:lnTo>
                  <a:pt x="543373" y="1432428"/>
                </a:lnTo>
                <a:lnTo>
                  <a:pt x="592770" y="1441633"/>
                </a:lnTo>
                <a:lnTo>
                  <a:pt x="643997" y="1450839"/>
                </a:lnTo>
                <a:lnTo>
                  <a:pt x="693395" y="1461886"/>
                </a:lnTo>
                <a:lnTo>
                  <a:pt x="744622" y="1471092"/>
                </a:lnTo>
                <a:lnTo>
                  <a:pt x="794019" y="1480298"/>
                </a:lnTo>
                <a:lnTo>
                  <a:pt x="845247" y="1489504"/>
                </a:lnTo>
                <a:lnTo>
                  <a:pt x="896476" y="1498710"/>
                </a:lnTo>
                <a:lnTo>
                  <a:pt x="945873" y="1509757"/>
                </a:lnTo>
                <a:lnTo>
                  <a:pt x="997100" y="1518962"/>
                </a:lnTo>
                <a:lnTo>
                  <a:pt x="1046498" y="1528168"/>
                </a:lnTo>
                <a:lnTo>
                  <a:pt x="1097723" y="1537374"/>
                </a:lnTo>
                <a:lnTo>
                  <a:pt x="1148950" y="1546580"/>
                </a:lnTo>
                <a:lnTo>
                  <a:pt x="1198348" y="1557627"/>
                </a:lnTo>
                <a:lnTo>
                  <a:pt x="1249575" y="1566833"/>
                </a:lnTo>
                <a:lnTo>
                  <a:pt x="1300802" y="1576039"/>
                </a:lnTo>
                <a:lnTo>
                  <a:pt x="1350199" y="1585245"/>
                </a:lnTo>
                <a:lnTo>
                  <a:pt x="1401426" y="1594450"/>
                </a:lnTo>
                <a:lnTo>
                  <a:pt x="1450824" y="1603656"/>
                </a:lnTo>
                <a:lnTo>
                  <a:pt x="1502051" y="1614703"/>
                </a:lnTo>
                <a:lnTo>
                  <a:pt x="1553278" y="1623909"/>
                </a:lnTo>
                <a:lnTo>
                  <a:pt x="1602676" y="1633115"/>
                </a:lnTo>
                <a:lnTo>
                  <a:pt x="1653905" y="1642321"/>
                </a:lnTo>
                <a:lnTo>
                  <a:pt x="1703302" y="1651527"/>
                </a:lnTo>
                <a:lnTo>
                  <a:pt x="1754529" y="1660732"/>
                </a:lnTo>
                <a:lnTo>
                  <a:pt x="1805755" y="1669938"/>
                </a:lnTo>
                <a:lnTo>
                  <a:pt x="1855152" y="1680985"/>
                </a:lnTo>
                <a:lnTo>
                  <a:pt x="1906379" y="1690191"/>
                </a:lnTo>
                <a:lnTo>
                  <a:pt x="1955777" y="1699397"/>
                </a:lnTo>
                <a:lnTo>
                  <a:pt x="2007004" y="1708603"/>
                </a:lnTo>
                <a:lnTo>
                  <a:pt x="2056401" y="1717809"/>
                </a:lnTo>
                <a:lnTo>
                  <a:pt x="2107629" y="1727014"/>
                </a:lnTo>
                <a:lnTo>
                  <a:pt x="2131414" y="1727014"/>
                </a:lnTo>
                <a:lnTo>
                  <a:pt x="2151538" y="1725173"/>
                </a:lnTo>
                <a:lnTo>
                  <a:pt x="2169833" y="1721491"/>
                </a:lnTo>
                <a:lnTo>
                  <a:pt x="2186299" y="1715967"/>
                </a:lnTo>
                <a:lnTo>
                  <a:pt x="2200935" y="1708603"/>
                </a:lnTo>
                <a:lnTo>
                  <a:pt x="2215573" y="1699397"/>
                </a:lnTo>
                <a:lnTo>
                  <a:pt x="2232039" y="1690191"/>
                </a:lnTo>
                <a:lnTo>
                  <a:pt x="2248505" y="1680985"/>
                </a:lnTo>
                <a:lnTo>
                  <a:pt x="2272287" y="1612862"/>
                </a:lnTo>
                <a:lnTo>
                  <a:pt x="2296073" y="1544739"/>
                </a:lnTo>
                <a:lnTo>
                  <a:pt x="2319855" y="1476616"/>
                </a:lnTo>
                <a:lnTo>
                  <a:pt x="2345471" y="1406651"/>
                </a:lnTo>
                <a:lnTo>
                  <a:pt x="2369253" y="1338528"/>
                </a:lnTo>
                <a:lnTo>
                  <a:pt x="2393037" y="1270405"/>
                </a:lnTo>
                <a:lnTo>
                  <a:pt x="2416821" y="1202282"/>
                </a:lnTo>
                <a:lnTo>
                  <a:pt x="2440605" y="1134159"/>
                </a:lnTo>
                <a:lnTo>
                  <a:pt x="2464389" y="1066035"/>
                </a:lnTo>
                <a:lnTo>
                  <a:pt x="2488173" y="997912"/>
                </a:lnTo>
                <a:lnTo>
                  <a:pt x="2511959" y="929789"/>
                </a:lnTo>
                <a:lnTo>
                  <a:pt x="2537570" y="859825"/>
                </a:lnTo>
                <a:lnTo>
                  <a:pt x="2561356" y="791701"/>
                </a:lnTo>
                <a:lnTo>
                  <a:pt x="2585138" y="723578"/>
                </a:lnTo>
                <a:lnTo>
                  <a:pt x="2608924" y="655455"/>
                </a:lnTo>
                <a:lnTo>
                  <a:pt x="2632706" y="587332"/>
                </a:lnTo>
                <a:lnTo>
                  <a:pt x="2636365" y="554191"/>
                </a:lnTo>
                <a:lnTo>
                  <a:pt x="2640024" y="521050"/>
                </a:lnTo>
                <a:lnTo>
                  <a:pt x="2643685" y="489750"/>
                </a:lnTo>
                <a:lnTo>
                  <a:pt x="2647343" y="456609"/>
                </a:lnTo>
                <a:lnTo>
                  <a:pt x="2636365" y="447403"/>
                </a:lnTo>
                <a:lnTo>
                  <a:pt x="2627220" y="436356"/>
                </a:lnTo>
                <a:lnTo>
                  <a:pt x="2616240" y="427150"/>
                </a:lnTo>
                <a:lnTo>
                  <a:pt x="2607093" y="417944"/>
                </a:lnTo>
                <a:lnTo>
                  <a:pt x="2597945" y="408739"/>
                </a:lnTo>
                <a:lnTo>
                  <a:pt x="2588797" y="397692"/>
                </a:lnTo>
                <a:lnTo>
                  <a:pt x="2577822" y="388486"/>
                </a:lnTo>
                <a:lnTo>
                  <a:pt x="2568672" y="377439"/>
                </a:lnTo>
                <a:lnTo>
                  <a:pt x="2510129" y="366392"/>
                </a:lnTo>
                <a:lnTo>
                  <a:pt x="2453411" y="353504"/>
                </a:lnTo>
                <a:lnTo>
                  <a:pt x="2394868" y="342457"/>
                </a:lnTo>
                <a:lnTo>
                  <a:pt x="2336321" y="329568"/>
                </a:lnTo>
                <a:lnTo>
                  <a:pt x="2279607" y="318521"/>
                </a:lnTo>
                <a:lnTo>
                  <a:pt x="2221060" y="307474"/>
                </a:lnTo>
                <a:lnTo>
                  <a:pt x="2162515" y="294586"/>
                </a:lnTo>
                <a:lnTo>
                  <a:pt x="2105799" y="283539"/>
                </a:lnTo>
                <a:lnTo>
                  <a:pt x="2047254" y="270651"/>
                </a:lnTo>
                <a:lnTo>
                  <a:pt x="1988709" y="259604"/>
                </a:lnTo>
                <a:lnTo>
                  <a:pt x="1930163" y="248557"/>
                </a:lnTo>
                <a:lnTo>
                  <a:pt x="1873448" y="235669"/>
                </a:lnTo>
                <a:lnTo>
                  <a:pt x="1814902" y="224622"/>
                </a:lnTo>
                <a:lnTo>
                  <a:pt x="1756357" y="211734"/>
                </a:lnTo>
                <a:lnTo>
                  <a:pt x="1699641" y="200687"/>
                </a:lnTo>
                <a:lnTo>
                  <a:pt x="1641096" y="187799"/>
                </a:lnTo>
                <a:lnTo>
                  <a:pt x="1582551" y="176752"/>
                </a:lnTo>
                <a:lnTo>
                  <a:pt x="1525835" y="165705"/>
                </a:lnTo>
                <a:lnTo>
                  <a:pt x="1467290" y="152816"/>
                </a:lnTo>
                <a:lnTo>
                  <a:pt x="1408746" y="141769"/>
                </a:lnTo>
                <a:lnTo>
                  <a:pt x="1352029" y="128881"/>
                </a:lnTo>
                <a:lnTo>
                  <a:pt x="1293486" y="117834"/>
                </a:lnTo>
                <a:lnTo>
                  <a:pt x="1234938" y="106787"/>
                </a:lnTo>
                <a:lnTo>
                  <a:pt x="1178225" y="93899"/>
                </a:lnTo>
                <a:lnTo>
                  <a:pt x="1119677" y="82852"/>
                </a:lnTo>
                <a:lnTo>
                  <a:pt x="1061134" y="69964"/>
                </a:lnTo>
                <a:lnTo>
                  <a:pt x="1002587" y="58917"/>
                </a:lnTo>
                <a:lnTo>
                  <a:pt x="945873" y="47870"/>
                </a:lnTo>
                <a:lnTo>
                  <a:pt x="887326" y="34982"/>
                </a:lnTo>
                <a:lnTo>
                  <a:pt x="828781" y="23935"/>
                </a:lnTo>
                <a:lnTo>
                  <a:pt x="772065" y="11047"/>
                </a:lnTo>
                <a:lnTo>
                  <a:pt x="713520" y="0"/>
                </a:lnTo>
                <a:lnTo>
                  <a:pt x="585454" y="0"/>
                </a:lnTo>
                <a:lnTo>
                  <a:pt x="578134" y="14729"/>
                </a:lnTo>
                <a:lnTo>
                  <a:pt x="568988" y="29458"/>
                </a:lnTo>
                <a:lnTo>
                  <a:pt x="561668" y="44188"/>
                </a:lnTo>
                <a:lnTo>
                  <a:pt x="552522" y="57076"/>
                </a:lnTo>
                <a:lnTo>
                  <a:pt x="545202" y="71805"/>
                </a:lnTo>
                <a:lnTo>
                  <a:pt x="536056" y="86534"/>
                </a:lnTo>
                <a:lnTo>
                  <a:pt x="528736" y="101264"/>
                </a:lnTo>
                <a:lnTo>
                  <a:pt x="521420" y="115993"/>
                </a:lnTo>
                <a:lnTo>
                  <a:pt x="490316" y="180434"/>
                </a:lnTo>
                <a:lnTo>
                  <a:pt x="459214" y="244875"/>
                </a:lnTo>
                <a:lnTo>
                  <a:pt x="428112" y="309316"/>
                </a:lnTo>
                <a:lnTo>
                  <a:pt x="397009" y="373756"/>
                </a:lnTo>
                <a:lnTo>
                  <a:pt x="365907" y="436356"/>
                </a:lnTo>
                <a:lnTo>
                  <a:pt x="334805" y="500797"/>
                </a:lnTo>
                <a:lnTo>
                  <a:pt x="303705" y="565238"/>
                </a:lnTo>
                <a:lnTo>
                  <a:pt x="272603" y="629679"/>
                </a:lnTo>
                <a:lnTo>
                  <a:pt x="241500" y="694120"/>
                </a:lnTo>
                <a:lnTo>
                  <a:pt x="210397" y="758560"/>
                </a:lnTo>
                <a:lnTo>
                  <a:pt x="179294" y="823001"/>
                </a:lnTo>
                <a:lnTo>
                  <a:pt x="150022" y="887442"/>
                </a:lnTo>
                <a:lnTo>
                  <a:pt x="118920" y="951883"/>
                </a:lnTo>
                <a:lnTo>
                  <a:pt x="87817" y="1016324"/>
                </a:lnTo>
                <a:lnTo>
                  <a:pt x="56717" y="1080765"/>
                </a:lnTo>
                <a:lnTo>
                  <a:pt x="25615" y="1145206"/>
                </a:lnTo>
                <a:lnTo>
                  <a:pt x="7319" y="1185711"/>
                </a:lnTo>
                <a:lnTo>
                  <a:pt x="0" y="1211488"/>
                </a:lnTo>
                <a:lnTo>
                  <a:pt x="0" y="1228058"/>
                </a:lnTo>
                <a:lnTo>
                  <a:pt x="7319" y="1233582"/>
                </a:lnTo>
                <a:lnTo>
                  <a:pt x="16465" y="1235423"/>
                </a:lnTo>
                <a:lnTo>
                  <a:pt x="29272" y="1231740"/>
                </a:lnTo>
                <a:lnTo>
                  <a:pt x="42081" y="1229899"/>
                </a:lnTo>
                <a:close/>
              </a:path>
            </a:pathLst>
          </a:custGeom>
          <a:solidFill>
            <a:srgbClr val="6F7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09976" y="2505833"/>
            <a:ext cx="2647343" cy="1727014"/>
          </a:xfrm>
          <a:custGeom>
            <a:avLst/>
            <a:gdLst/>
            <a:ahLst/>
            <a:cxnLst/>
            <a:rect l="l" t="t" r="r" b="b"/>
            <a:pathLst>
              <a:path w="2647343" h="1727014">
                <a:moveTo>
                  <a:pt x="585452" y="0"/>
                </a:moveTo>
                <a:lnTo>
                  <a:pt x="585452" y="0"/>
                </a:lnTo>
                <a:lnTo>
                  <a:pt x="713520" y="0"/>
                </a:lnTo>
                <a:lnTo>
                  <a:pt x="772065" y="11047"/>
                </a:lnTo>
                <a:lnTo>
                  <a:pt x="828781" y="23935"/>
                </a:lnTo>
                <a:lnTo>
                  <a:pt x="887326" y="34982"/>
                </a:lnTo>
                <a:lnTo>
                  <a:pt x="945871" y="47870"/>
                </a:lnTo>
                <a:lnTo>
                  <a:pt x="1002587" y="58917"/>
                </a:lnTo>
                <a:lnTo>
                  <a:pt x="1061132" y="69964"/>
                </a:lnTo>
                <a:lnTo>
                  <a:pt x="1119677" y="82852"/>
                </a:lnTo>
                <a:lnTo>
                  <a:pt x="1178223" y="93899"/>
                </a:lnTo>
                <a:lnTo>
                  <a:pt x="1234938" y="106787"/>
                </a:lnTo>
                <a:lnTo>
                  <a:pt x="1293484" y="117834"/>
                </a:lnTo>
                <a:lnTo>
                  <a:pt x="1352029" y="128881"/>
                </a:lnTo>
                <a:lnTo>
                  <a:pt x="1408745" y="141769"/>
                </a:lnTo>
                <a:lnTo>
                  <a:pt x="1467290" y="152816"/>
                </a:lnTo>
                <a:lnTo>
                  <a:pt x="1525835" y="165705"/>
                </a:lnTo>
                <a:lnTo>
                  <a:pt x="1582551" y="176752"/>
                </a:lnTo>
                <a:lnTo>
                  <a:pt x="1641096" y="187799"/>
                </a:lnTo>
                <a:lnTo>
                  <a:pt x="1699641" y="200687"/>
                </a:lnTo>
                <a:lnTo>
                  <a:pt x="1756357" y="211734"/>
                </a:lnTo>
                <a:lnTo>
                  <a:pt x="1814902" y="224622"/>
                </a:lnTo>
                <a:lnTo>
                  <a:pt x="1873448" y="235669"/>
                </a:lnTo>
                <a:lnTo>
                  <a:pt x="1930163" y="248557"/>
                </a:lnTo>
                <a:lnTo>
                  <a:pt x="1988709" y="259604"/>
                </a:lnTo>
                <a:lnTo>
                  <a:pt x="2047254" y="270651"/>
                </a:lnTo>
                <a:lnTo>
                  <a:pt x="2105799" y="283539"/>
                </a:lnTo>
                <a:lnTo>
                  <a:pt x="2162515" y="294586"/>
                </a:lnTo>
                <a:lnTo>
                  <a:pt x="2221060" y="307474"/>
                </a:lnTo>
                <a:lnTo>
                  <a:pt x="2279605" y="318521"/>
                </a:lnTo>
                <a:lnTo>
                  <a:pt x="2336321" y="329568"/>
                </a:lnTo>
                <a:lnTo>
                  <a:pt x="2394866" y="342457"/>
                </a:lnTo>
                <a:lnTo>
                  <a:pt x="2453411" y="353504"/>
                </a:lnTo>
                <a:lnTo>
                  <a:pt x="2510127" y="366392"/>
                </a:lnTo>
                <a:lnTo>
                  <a:pt x="2568672" y="377439"/>
                </a:lnTo>
                <a:lnTo>
                  <a:pt x="2577820" y="388486"/>
                </a:lnTo>
                <a:lnTo>
                  <a:pt x="2588797" y="397692"/>
                </a:lnTo>
                <a:lnTo>
                  <a:pt x="2597945" y="408739"/>
                </a:lnTo>
                <a:lnTo>
                  <a:pt x="2607093" y="417944"/>
                </a:lnTo>
                <a:lnTo>
                  <a:pt x="2616240" y="427150"/>
                </a:lnTo>
                <a:lnTo>
                  <a:pt x="2627218" y="436356"/>
                </a:lnTo>
                <a:lnTo>
                  <a:pt x="2636365" y="447403"/>
                </a:lnTo>
                <a:lnTo>
                  <a:pt x="2647343" y="456609"/>
                </a:lnTo>
                <a:lnTo>
                  <a:pt x="2643684" y="489750"/>
                </a:lnTo>
                <a:lnTo>
                  <a:pt x="2640024" y="521050"/>
                </a:lnTo>
                <a:lnTo>
                  <a:pt x="2636365" y="554191"/>
                </a:lnTo>
                <a:lnTo>
                  <a:pt x="2632706" y="587332"/>
                </a:lnTo>
                <a:lnTo>
                  <a:pt x="2608922" y="655455"/>
                </a:lnTo>
                <a:lnTo>
                  <a:pt x="2585138" y="723578"/>
                </a:lnTo>
                <a:lnTo>
                  <a:pt x="2561354" y="791701"/>
                </a:lnTo>
                <a:lnTo>
                  <a:pt x="2537570" y="859825"/>
                </a:lnTo>
                <a:lnTo>
                  <a:pt x="2511957" y="929789"/>
                </a:lnTo>
                <a:lnTo>
                  <a:pt x="2488173" y="997912"/>
                </a:lnTo>
                <a:lnTo>
                  <a:pt x="2464389" y="1066035"/>
                </a:lnTo>
                <a:lnTo>
                  <a:pt x="2440605" y="1134159"/>
                </a:lnTo>
                <a:lnTo>
                  <a:pt x="2416821" y="1202282"/>
                </a:lnTo>
                <a:lnTo>
                  <a:pt x="2393037" y="1270405"/>
                </a:lnTo>
                <a:lnTo>
                  <a:pt x="2369253" y="1338528"/>
                </a:lnTo>
                <a:lnTo>
                  <a:pt x="2345469" y="1406651"/>
                </a:lnTo>
                <a:lnTo>
                  <a:pt x="2319855" y="1476616"/>
                </a:lnTo>
                <a:lnTo>
                  <a:pt x="2296071" y="1544739"/>
                </a:lnTo>
                <a:lnTo>
                  <a:pt x="2272287" y="1612862"/>
                </a:lnTo>
                <a:lnTo>
                  <a:pt x="2248503" y="1680985"/>
                </a:lnTo>
                <a:lnTo>
                  <a:pt x="2232037" y="1690191"/>
                </a:lnTo>
                <a:lnTo>
                  <a:pt x="2215571" y="1699397"/>
                </a:lnTo>
                <a:lnTo>
                  <a:pt x="2200935" y="1708603"/>
                </a:lnTo>
                <a:lnTo>
                  <a:pt x="2186299" y="1715967"/>
                </a:lnTo>
                <a:lnTo>
                  <a:pt x="2169833" y="1721491"/>
                </a:lnTo>
                <a:lnTo>
                  <a:pt x="2151538" y="1725173"/>
                </a:lnTo>
                <a:lnTo>
                  <a:pt x="2131413" y="1727014"/>
                </a:lnTo>
                <a:lnTo>
                  <a:pt x="2107629" y="1727014"/>
                </a:lnTo>
                <a:lnTo>
                  <a:pt x="2056401" y="1717809"/>
                </a:lnTo>
                <a:lnTo>
                  <a:pt x="2007004" y="1708603"/>
                </a:lnTo>
                <a:lnTo>
                  <a:pt x="1955777" y="1699397"/>
                </a:lnTo>
                <a:lnTo>
                  <a:pt x="1906379" y="1690191"/>
                </a:lnTo>
                <a:lnTo>
                  <a:pt x="1855152" y="1680985"/>
                </a:lnTo>
                <a:lnTo>
                  <a:pt x="1805755" y="1669938"/>
                </a:lnTo>
                <a:lnTo>
                  <a:pt x="1754528" y="1660732"/>
                </a:lnTo>
                <a:lnTo>
                  <a:pt x="1703300" y="1651527"/>
                </a:lnTo>
                <a:lnTo>
                  <a:pt x="1653903" y="1642321"/>
                </a:lnTo>
                <a:lnTo>
                  <a:pt x="1602676" y="1633115"/>
                </a:lnTo>
                <a:lnTo>
                  <a:pt x="1553278" y="1623909"/>
                </a:lnTo>
                <a:lnTo>
                  <a:pt x="1502051" y="1614703"/>
                </a:lnTo>
                <a:lnTo>
                  <a:pt x="1450824" y="1603656"/>
                </a:lnTo>
                <a:lnTo>
                  <a:pt x="1401426" y="1594450"/>
                </a:lnTo>
                <a:lnTo>
                  <a:pt x="1350199" y="1585245"/>
                </a:lnTo>
                <a:lnTo>
                  <a:pt x="1300802" y="1576039"/>
                </a:lnTo>
                <a:lnTo>
                  <a:pt x="1249575" y="1566833"/>
                </a:lnTo>
                <a:lnTo>
                  <a:pt x="1198348" y="1557627"/>
                </a:lnTo>
                <a:lnTo>
                  <a:pt x="1148950" y="1546580"/>
                </a:lnTo>
                <a:lnTo>
                  <a:pt x="1097723" y="1537374"/>
                </a:lnTo>
                <a:lnTo>
                  <a:pt x="1046496" y="1528168"/>
                </a:lnTo>
                <a:lnTo>
                  <a:pt x="997098" y="1518962"/>
                </a:lnTo>
                <a:lnTo>
                  <a:pt x="945871" y="1509757"/>
                </a:lnTo>
                <a:lnTo>
                  <a:pt x="896474" y="1498710"/>
                </a:lnTo>
                <a:lnTo>
                  <a:pt x="845247" y="1489504"/>
                </a:lnTo>
                <a:lnTo>
                  <a:pt x="794019" y="1480298"/>
                </a:lnTo>
                <a:lnTo>
                  <a:pt x="744622" y="1471092"/>
                </a:lnTo>
                <a:lnTo>
                  <a:pt x="693395" y="1461886"/>
                </a:lnTo>
                <a:lnTo>
                  <a:pt x="643997" y="1450839"/>
                </a:lnTo>
                <a:lnTo>
                  <a:pt x="592770" y="1441633"/>
                </a:lnTo>
                <a:lnTo>
                  <a:pt x="543373" y="1432428"/>
                </a:lnTo>
                <a:lnTo>
                  <a:pt x="492146" y="1423222"/>
                </a:lnTo>
                <a:lnTo>
                  <a:pt x="482998" y="1393763"/>
                </a:lnTo>
                <a:lnTo>
                  <a:pt x="473850" y="1364304"/>
                </a:lnTo>
                <a:lnTo>
                  <a:pt x="462873" y="1334846"/>
                </a:lnTo>
                <a:lnTo>
                  <a:pt x="453725" y="1305387"/>
                </a:lnTo>
                <a:lnTo>
                  <a:pt x="428112" y="1299864"/>
                </a:lnTo>
                <a:lnTo>
                  <a:pt x="404328" y="1296181"/>
                </a:lnTo>
                <a:lnTo>
                  <a:pt x="378714" y="1290658"/>
                </a:lnTo>
                <a:lnTo>
                  <a:pt x="353101" y="1285134"/>
                </a:lnTo>
                <a:lnTo>
                  <a:pt x="329317" y="1281452"/>
                </a:lnTo>
                <a:lnTo>
                  <a:pt x="303703" y="1275928"/>
                </a:lnTo>
                <a:lnTo>
                  <a:pt x="278089" y="1272246"/>
                </a:lnTo>
                <a:lnTo>
                  <a:pt x="254305" y="1266723"/>
                </a:lnTo>
                <a:lnTo>
                  <a:pt x="228692" y="1261199"/>
                </a:lnTo>
                <a:lnTo>
                  <a:pt x="203078" y="1257517"/>
                </a:lnTo>
                <a:lnTo>
                  <a:pt x="177465" y="1251993"/>
                </a:lnTo>
                <a:lnTo>
                  <a:pt x="153681" y="1246470"/>
                </a:lnTo>
                <a:lnTo>
                  <a:pt x="128067" y="1242787"/>
                </a:lnTo>
                <a:lnTo>
                  <a:pt x="102454" y="1237264"/>
                </a:lnTo>
                <a:lnTo>
                  <a:pt x="78670" y="1233582"/>
                </a:lnTo>
                <a:lnTo>
                  <a:pt x="53056" y="1228058"/>
                </a:lnTo>
                <a:lnTo>
                  <a:pt x="42079" y="1229899"/>
                </a:lnTo>
                <a:lnTo>
                  <a:pt x="29272" y="1231740"/>
                </a:lnTo>
                <a:lnTo>
                  <a:pt x="16465" y="1235423"/>
                </a:lnTo>
                <a:lnTo>
                  <a:pt x="7318" y="1233582"/>
                </a:lnTo>
                <a:lnTo>
                  <a:pt x="0" y="1228058"/>
                </a:lnTo>
                <a:lnTo>
                  <a:pt x="0" y="1211488"/>
                </a:lnTo>
                <a:lnTo>
                  <a:pt x="7318" y="1185711"/>
                </a:lnTo>
                <a:lnTo>
                  <a:pt x="25613" y="1145206"/>
                </a:lnTo>
                <a:lnTo>
                  <a:pt x="56715" y="1080765"/>
                </a:lnTo>
                <a:lnTo>
                  <a:pt x="87817" y="1016324"/>
                </a:lnTo>
                <a:lnTo>
                  <a:pt x="118920" y="951883"/>
                </a:lnTo>
                <a:lnTo>
                  <a:pt x="150022" y="887442"/>
                </a:lnTo>
                <a:lnTo>
                  <a:pt x="179294" y="823001"/>
                </a:lnTo>
                <a:lnTo>
                  <a:pt x="210397" y="758560"/>
                </a:lnTo>
                <a:lnTo>
                  <a:pt x="241499" y="694120"/>
                </a:lnTo>
                <a:lnTo>
                  <a:pt x="272601" y="629679"/>
                </a:lnTo>
                <a:lnTo>
                  <a:pt x="303703" y="565238"/>
                </a:lnTo>
                <a:lnTo>
                  <a:pt x="334805" y="500797"/>
                </a:lnTo>
                <a:lnTo>
                  <a:pt x="365907" y="436356"/>
                </a:lnTo>
                <a:lnTo>
                  <a:pt x="397009" y="373756"/>
                </a:lnTo>
                <a:lnTo>
                  <a:pt x="428112" y="309316"/>
                </a:lnTo>
                <a:lnTo>
                  <a:pt x="459214" y="244875"/>
                </a:lnTo>
                <a:lnTo>
                  <a:pt x="490316" y="180434"/>
                </a:lnTo>
                <a:lnTo>
                  <a:pt x="521418" y="115993"/>
                </a:lnTo>
                <a:lnTo>
                  <a:pt x="528736" y="101264"/>
                </a:lnTo>
                <a:lnTo>
                  <a:pt x="536054" y="86534"/>
                </a:lnTo>
                <a:lnTo>
                  <a:pt x="545202" y="71805"/>
                </a:lnTo>
                <a:lnTo>
                  <a:pt x="552520" y="57076"/>
                </a:lnTo>
                <a:lnTo>
                  <a:pt x="561668" y="44188"/>
                </a:lnTo>
                <a:lnTo>
                  <a:pt x="568986" y="29458"/>
                </a:lnTo>
                <a:lnTo>
                  <a:pt x="578134" y="14729"/>
                </a:lnTo>
                <a:lnTo>
                  <a:pt x="585452" y="0"/>
                </a:lnTo>
                <a:close/>
              </a:path>
            </a:pathLst>
          </a:custGeom>
          <a:ln w="183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28270" y="2511357"/>
            <a:ext cx="2453411" cy="1682826"/>
          </a:xfrm>
          <a:custGeom>
            <a:avLst/>
            <a:gdLst/>
            <a:ahLst/>
            <a:cxnLst/>
            <a:rect l="l" t="t" r="r" b="b"/>
            <a:pathLst>
              <a:path w="2453411" h="1682826">
                <a:moveTo>
                  <a:pt x="38420" y="1222535"/>
                </a:moveTo>
                <a:lnTo>
                  <a:pt x="49397" y="1222535"/>
                </a:lnTo>
                <a:lnTo>
                  <a:pt x="73181" y="1228060"/>
                </a:lnTo>
                <a:lnTo>
                  <a:pt x="96965" y="1231742"/>
                </a:lnTo>
                <a:lnTo>
                  <a:pt x="120749" y="1237264"/>
                </a:lnTo>
                <a:lnTo>
                  <a:pt x="146363" y="1240946"/>
                </a:lnTo>
                <a:lnTo>
                  <a:pt x="170147" y="1246472"/>
                </a:lnTo>
                <a:lnTo>
                  <a:pt x="193931" y="1251993"/>
                </a:lnTo>
                <a:lnTo>
                  <a:pt x="217715" y="1255676"/>
                </a:lnTo>
                <a:lnTo>
                  <a:pt x="241499" y="1261201"/>
                </a:lnTo>
                <a:lnTo>
                  <a:pt x="265283" y="1266723"/>
                </a:lnTo>
                <a:lnTo>
                  <a:pt x="289067" y="1270405"/>
                </a:lnTo>
                <a:lnTo>
                  <a:pt x="314680" y="1275928"/>
                </a:lnTo>
                <a:lnTo>
                  <a:pt x="338464" y="1279613"/>
                </a:lnTo>
                <a:lnTo>
                  <a:pt x="362248" y="1285134"/>
                </a:lnTo>
                <a:lnTo>
                  <a:pt x="386032" y="1290658"/>
                </a:lnTo>
                <a:lnTo>
                  <a:pt x="411646" y="1294342"/>
                </a:lnTo>
                <a:lnTo>
                  <a:pt x="435430" y="1299864"/>
                </a:lnTo>
                <a:lnTo>
                  <a:pt x="444578" y="1329324"/>
                </a:lnTo>
                <a:lnTo>
                  <a:pt x="455555" y="1358781"/>
                </a:lnTo>
                <a:lnTo>
                  <a:pt x="464702" y="1388240"/>
                </a:lnTo>
                <a:lnTo>
                  <a:pt x="473850" y="1417698"/>
                </a:lnTo>
                <a:lnTo>
                  <a:pt x="519589" y="1425063"/>
                </a:lnTo>
                <a:lnTo>
                  <a:pt x="563498" y="1434269"/>
                </a:lnTo>
                <a:lnTo>
                  <a:pt x="609236" y="1441633"/>
                </a:lnTo>
                <a:lnTo>
                  <a:pt x="654975" y="1450839"/>
                </a:lnTo>
                <a:lnTo>
                  <a:pt x="698883" y="1458204"/>
                </a:lnTo>
                <a:lnTo>
                  <a:pt x="744622" y="1467410"/>
                </a:lnTo>
                <a:lnTo>
                  <a:pt x="790360" y="1474774"/>
                </a:lnTo>
                <a:lnTo>
                  <a:pt x="834269" y="1483980"/>
                </a:lnTo>
                <a:lnTo>
                  <a:pt x="880008" y="1491345"/>
                </a:lnTo>
                <a:lnTo>
                  <a:pt x="925746" y="1500551"/>
                </a:lnTo>
                <a:lnTo>
                  <a:pt x="969655" y="1507915"/>
                </a:lnTo>
                <a:lnTo>
                  <a:pt x="1015394" y="1517121"/>
                </a:lnTo>
                <a:lnTo>
                  <a:pt x="1061132" y="1524486"/>
                </a:lnTo>
                <a:lnTo>
                  <a:pt x="1105041" y="1533692"/>
                </a:lnTo>
                <a:lnTo>
                  <a:pt x="1150780" y="1541056"/>
                </a:lnTo>
                <a:lnTo>
                  <a:pt x="1196518" y="1550262"/>
                </a:lnTo>
                <a:lnTo>
                  <a:pt x="1240427" y="1557627"/>
                </a:lnTo>
                <a:lnTo>
                  <a:pt x="1286166" y="1566833"/>
                </a:lnTo>
                <a:lnTo>
                  <a:pt x="1331904" y="1574198"/>
                </a:lnTo>
                <a:lnTo>
                  <a:pt x="1375813" y="1583403"/>
                </a:lnTo>
                <a:lnTo>
                  <a:pt x="1421551" y="1590768"/>
                </a:lnTo>
                <a:lnTo>
                  <a:pt x="1467290" y="1599974"/>
                </a:lnTo>
                <a:lnTo>
                  <a:pt x="1511199" y="1607339"/>
                </a:lnTo>
                <a:lnTo>
                  <a:pt x="1556937" y="1616544"/>
                </a:lnTo>
                <a:lnTo>
                  <a:pt x="1602676" y="1623909"/>
                </a:lnTo>
                <a:lnTo>
                  <a:pt x="1648414" y="1633115"/>
                </a:lnTo>
                <a:lnTo>
                  <a:pt x="1692323" y="1640480"/>
                </a:lnTo>
                <a:lnTo>
                  <a:pt x="1738062" y="1649685"/>
                </a:lnTo>
                <a:lnTo>
                  <a:pt x="1783800" y="1657050"/>
                </a:lnTo>
                <a:lnTo>
                  <a:pt x="1829539" y="1666256"/>
                </a:lnTo>
                <a:lnTo>
                  <a:pt x="1873448" y="1673621"/>
                </a:lnTo>
                <a:lnTo>
                  <a:pt x="1919186" y="1682826"/>
                </a:lnTo>
                <a:lnTo>
                  <a:pt x="1941141" y="1682826"/>
                </a:lnTo>
                <a:lnTo>
                  <a:pt x="1961265" y="1680985"/>
                </a:lnTo>
                <a:lnTo>
                  <a:pt x="1979561" y="1675464"/>
                </a:lnTo>
                <a:lnTo>
                  <a:pt x="1996027" y="1669938"/>
                </a:lnTo>
                <a:lnTo>
                  <a:pt x="2010663" y="1662575"/>
                </a:lnTo>
                <a:lnTo>
                  <a:pt x="2027129" y="1653368"/>
                </a:lnTo>
                <a:lnTo>
                  <a:pt x="2043595" y="1644164"/>
                </a:lnTo>
                <a:lnTo>
                  <a:pt x="2060061" y="1634956"/>
                </a:lnTo>
                <a:lnTo>
                  <a:pt x="2083845" y="1566833"/>
                </a:lnTo>
                <a:lnTo>
                  <a:pt x="2107629" y="1498710"/>
                </a:lnTo>
                <a:lnTo>
                  <a:pt x="2131413" y="1432428"/>
                </a:lnTo>
                <a:lnTo>
                  <a:pt x="2155197" y="1364306"/>
                </a:lnTo>
                <a:lnTo>
                  <a:pt x="2178981" y="1296183"/>
                </a:lnTo>
                <a:lnTo>
                  <a:pt x="2202765" y="1228060"/>
                </a:lnTo>
                <a:lnTo>
                  <a:pt x="2226549" y="1159935"/>
                </a:lnTo>
                <a:lnTo>
                  <a:pt x="2250333" y="1091812"/>
                </a:lnTo>
                <a:lnTo>
                  <a:pt x="2274117" y="1025530"/>
                </a:lnTo>
                <a:lnTo>
                  <a:pt x="2297901" y="957406"/>
                </a:lnTo>
                <a:lnTo>
                  <a:pt x="2321685" y="889283"/>
                </a:lnTo>
                <a:lnTo>
                  <a:pt x="2345469" y="821160"/>
                </a:lnTo>
                <a:lnTo>
                  <a:pt x="2369253" y="753037"/>
                </a:lnTo>
                <a:lnTo>
                  <a:pt x="2393037" y="686755"/>
                </a:lnTo>
                <a:lnTo>
                  <a:pt x="2416821" y="618634"/>
                </a:lnTo>
                <a:lnTo>
                  <a:pt x="2440605" y="550510"/>
                </a:lnTo>
                <a:lnTo>
                  <a:pt x="2444264" y="517369"/>
                </a:lnTo>
                <a:lnTo>
                  <a:pt x="2447923" y="484228"/>
                </a:lnTo>
                <a:lnTo>
                  <a:pt x="2449752" y="451087"/>
                </a:lnTo>
                <a:lnTo>
                  <a:pt x="2453411" y="419787"/>
                </a:lnTo>
                <a:lnTo>
                  <a:pt x="2444264" y="408739"/>
                </a:lnTo>
                <a:lnTo>
                  <a:pt x="2435116" y="399533"/>
                </a:lnTo>
                <a:lnTo>
                  <a:pt x="2424139" y="388486"/>
                </a:lnTo>
                <a:lnTo>
                  <a:pt x="2414991" y="379280"/>
                </a:lnTo>
                <a:lnTo>
                  <a:pt x="2405843" y="370076"/>
                </a:lnTo>
                <a:lnTo>
                  <a:pt x="2396696" y="360868"/>
                </a:lnTo>
                <a:lnTo>
                  <a:pt x="2385719" y="349821"/>
                </a:lnTo>
                <a:lnTo>
                  <a:pt x="2376571" y="340615"/>
                </a:lnTo>
                <a:lnTo>
                  <a:pt x="2323514" y="329568"/>
                </a:lnTo>
                <a:lnTo>
                  <a:pt x="2272287" y="318523"/>
                </a:lnTo>
                <a:lnTo>
                  <a:pt x="2219230" y="309316"/>
                </a:lnTo>
                <a:lnTo>
                  <a:pt x="2168003" y="298269"/>
                </a:lnTo>
                <a:lnTo>
                  <a:pt x="2114947" y="287223"/>
                </a:lnTo>
                <a:lnTo>
                  <a:pt x="2063720" y="276175"/>
                </a:lnTo>
                <a:lnTo>
                  <a:pt x="2010663" y="265128"/>
                </a:lnTo>
                <a:lnTo>
                  <a:pt x="1959436" y="255922"/>
                </a:lnTo>
                <a:lnTo>
                  <a:pt x="1906379" y="244875"/>
                </a:lnTo>
                <a:lnTo>
                  <a:pt x="1855152" y="233828"/>
                </a:lnTo>
                <a:lnTo>
                  <a:pt x="1802096" y="222781"/>
                </a:lnTo>
                <a:lnTo>
                  <a:pt x="1750868" y="213575"/>
                </a:lnTo>
                <a:lnTo>
                  <a:pt x="1697812" y="202530"/>
                </a:lnTo>
                <a:lnTo>
                  <a:pt x="1646585" y="191481"/>
                </a:lnTo>
                <a:lnTo>
                  <a:pt x="1593528" y="180434"/>
                </a:lnTo>
                <a:lnTo>
                  <a:pt x="1542301" y="169389"/>
                </a:lnTo>
                <a:lnTo>
                  <a:pt x="1489244" y="160181"/>
                </a:lnTo>
                <a:lnTo>
                  <a:pt x="1438017" y="149134"/>
                </a:lnTo>
                <a:lnTo>
                  <a:pt x="1384961" y="138089"/>
                </a:lnTo>
                <a:lnTo>
                  <a:pt x="1333734" y="127040"/>
                </a:lnTo>
                <a:lnTo>
                  <a:pt x="1280677" y="117834"/>
                </a:lnTo>
                <a:lnTo>
                  <a:pt x="1229450" y="106787"/>
                </a:lnTo>
                <a:lnTo>
                  <a:pt x="1176393" y="95740"/>
                </a:lnTo>
                <a:lnTo>
                  <a:pt x="1125166" y="84693"/>
                </a:lnTo>
                <a:lnTo>
                  <a:pt x="1072109" y="75487"/>
                </a:lnTo>
                <a:lnTo>
                  <a:pt x="1019053" y="64440"/>
                </a:lnTo>
                <a:lnTo>
                  <a:pt x="967826" y="53395"/>
                </a:lnTo>
                <a:lnTo>
                  <a:pt x="914769" y="42346"/>
                </a:lnTo>
                <a:lnTo>
                  <a:pt x="863542" y="31299"/>
                </a:lnTo>
                <a:lnTo>
                  <a:pt x="810485" y="22095"/>
                </a:lnTo>
                <a:lnTo>
                  <a:pt x="759258" y="11047"/>
                </a:lnTo>
                <a:lnTo>
                  <a:pt x="706202" y="0"/>
                </a:lnTo>
                <a:lnTo>
                  <a:pt x="578134" y="0"/>
                </a:lnTo>
                <a:lnTo>
                  <a:pt x="570816" y="14729"/>
                </a:lnTo>
                <a:lnTo>
                  <a:pt x="561668" y="29458"/>
                </a:lnTo>
                <a:lnTo>
                  <a:pt x="554350" y="44188"/>
                </a:lnTo>
                <a:lnTo>
                  <a:pt x="545202" y="58917"/>
                </a:lnTo>
                <a:lnTo>
                  <a:pt x="537884" y="73646"/>
                </a:lnTo>
                <a:lnTo>
                  <a:pt x="528736" y="88377"/>
                </a:lnTo>
                <a:lnTo>
                  <a:pt x="521418" y="103107"/>
                </a:lnTo>
                <a:lnTo>
                  <a:pt x="514100" y="117834"/>
                </a:lnTo>
                <a:lnTo>
                  <a:pt x="482998" y="182275"/>
                </a:lnTo>
                <a:lnTo>
                  <a:pt x="451896" y="244875"/>
                </a:lnTo>
                <a:lnTo>
                  <a:pt x="420794" y="309316"/>
                </a:lnTo>
                <a:lnTo>
                  <a:pt x="391521" y="373756"/>
                </a:lnTo>
                <a:lnTo>
                  <a:pt x="360419" y="436358"/>
                </a:lnTo>
                <a:lnTo>
                  <a:pt x="329317" y="500799"/>
                </a:lnTo>
                <a:lnTo>
                  <a:pt x="298214" y="565238"/>
                </a:lnTo>
                <a:lnTo>
                  <a:pt x="267112" y="627838"/>
                </a:lnTo>
                <a:lnTo>
                  <a:pt x="236010" y="692278"/>
                </a:lnTo>
                <a:lnTo>
                  <a:pt x="204908" y="756719"/>
                </a:lnTo>
                <a:lnTo>
                  <a:pt x="175635" y="821160"/>
                </a:lnTo>
                <a:lnTo>
                  <a:pt x="144533" y="883762"/>
                </a:lnTo>
                <a:lnTo>
                  <a:pt x="113431" y="948202"/>
                </a:lnTo>
                <a:lnTo>
                  <a:pt x="82329" y="1012643"/>
                </a:lnTo>
                <a:lnTo>
                  <a:pt x="53056" y="1075241"/>
                </a:lnTo>
                <a:lnTo>
                  <a:pt x="21954" y="1139682"/>
                </a:lnTo>
                <a:lnTo>
                  <a:pt x="5488" y="1176505"/>
                </a:lnTo>
                <a:lnTo>
                  <a:pt x="0" y="1202282"/>
                </a:lnTo>
                <a:lnTo>
                  <a:pt x="0" y="1217011"/>
                </a:lnTo>
                <a:lnTo>
                  <a:pt x="5488" y="1224376"/>
                </a:lnTo>
                <a:lnTo>
                  <a:pt x="14636" y="1226217"/>
                </a:lnTo>
                <a:lnTo>
                  <a:pt x="27443" y="1224376"/>
                </a:lnTo>
                <a:lnTo>
                  <a:pt x="38420" y="1222535"/>
                </a:lnTo>
                <a:close/>
              </a:path>
            </a:pathLst>
          </a:custGeom>
          <a:solidFill>
            <a:srgbClr val="777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8269" y="2511357"/>
            <a:ext cx="2453411" cy="1682826"/>
          </a:xfrm>
          <a:custGeom>
            <a:avLst/>
            <a:gdLst/>
            <a:ahLst/>
            <a:cxnLst/>
            <a:rect l="l" t="t" r="r" b="b"/>
            <a:pathLst>
              <a:path w="2453411" h="1682826">
                <a:moveTo>
                  <a:pt x="578134" y="0"/>
                </a:moveTo>
                <a:lnTo>
                  <a:pt x="578134" y="0"/>
                </a:lnTo>
                <a:lnTo>
                  <a:pt x="706202" y="0"/>
                </a:lnTo>
                <a:lnTo>
                  <a:pt x="759258" y="11047"/>
                </a:lnTo>
                <a:lnTo>
                  <a:pt x="810485" y="22094"/>
                </a:lnTo>
                <a:lnTo>
                  <a:pt x="863542" y="31299"/>
                </a:lnTo>
                <a:lnTo>
                  <a:pt x="914769" y="42346"/>
                </a:lnTo>
                <a:lnTo>
                  <a:pt x="967826" y="53393"/>
                </a:lnTo>
                <a:lnTo>
                  <a:pt x="1019053" y="64440"/>
                </a:lnTo>
                <a:lnTo>
                  <a:pt x="1072109" y="75487"/>
                </a:lnTo>
                <a:lnTo>
                  <a:pt x="1125166" y="84693"/>
                </a:lnTo>
                <a:lnTo>
                  <a:pt x="1176393" y="95740"/>
                </a:lnTo>
                <a:lnTo>
                  <a:pt x="1229450" y="106787"/>
                </a:lnTo>
                <a:lnTo>
                  <a:pt x="1280677" y="117834"/>
                </a:lnTo>
                <a:lnTo>
                  <a:pt x="1333734" y="127040"/>
                </a:lnTo>
                <a:lnTo>
                  <a:pt x="1384961" y="138087"/>
                </a:lnTo>
                <a:lnTo>
                  <a:pt x="1438017" y="149134"/>
                </a:lnTo>
                <a:lnTo>
                  <a:pt x="1489244" y="160181"/>
                </a:lnTo>
                <a:lnTo>
                  <a:pt x="1542301" y="169387"/>
                </a:lnTo>
                <a:lnTo>
                  <a:pt x="1593528" y="180434"/>
                </a:lnTo>
                <a:lnTo>
                  <a:pt x="1646585" y="191481"/>
                </a:lnTo>
                <a:lnTo>
                  <a:pt x="1697812" y="202528"/>
                </a:lnTo>
                <a:lnTo>
                  <a:pt x="1750868" y="213575"/>
                </a:lnTo>
                <a:lnTo>
                  <a:pt x="1802096" y="222781"/>
                </a:lnTo>
                <a:lnTo>
                  <a:pt x="1855152" y="233828"/>
                </a:lnTo>
                <a:lnTo>
                  <a:pt x="1906379" y="244875"/>
                </a:lnTo>
                <a:lnTo>
                  <a:pt x="1959436" y="255922"/>
                </a:lnTo>
                <a:lnTo>
                  <a:pt x="2010663" y="265128"/>
                </a:lnTo>
                <a:lnTo>
                  <a:pt x="2063720" y="276175"/>
                </a:lnTo>
                <a:lnTo>
                  <a:pt x="2114947" y="287222"/>
                </a:lnTo>
                <a:lnTo>
                  <a:pt x="2168003" y="298269"/>
                </a:lnTo>
                <a:lnTo>
                  <a:pt x="2219230" y="309316"/>
                </a:lnTo>
                <a:lnTo>
                  <a:pt x="2272287" y="318521"/>
                </a:lnTo>
                <a:lnTo>
                  <a:pt x="2323514" y="329568"/>
                </a:lnTo>
                <a:lnTo>
                  <a:pt x="2376571" y="340615"/>
                </a:lnTo>
                <a:lnTo>
                  <a:pt x="2385719" y="349821"/>
                </a:lnTo>
                <a:lnTo>
                  <a:pt x="2396696" y="360868"/>
                </a:lnTo>
                <a:lnTo>
                  <a:pt x="2405843" y="370074"/>
                </a:lnTo>
                <a:lnTo>
                  <a:pt x="2414991" y="379280"/>
                </a:lnTo>
                <a:lnTo>
                  <a:pt x="2424139" y="388486"/>
                </a:lnTo>
                <a:lnTo>
                  <a:pt x="2435116" y="399533"/>
                </a:lnTo>
                <a:lnTo>
                  <a:pt x="2444264" y="408739"/>
                </a:lnTo>
                <a:lnTo>
                  <a:pt x="2453411" y="419786"/>
                </a:lnTo>
                <a:lnTo>
                  <a:pt x="2449752" y="451085"/>
                </a:lnTo>
                <a:lnTo>
                  <a:pt x="2447923" y="484226"/>
                </a:lnTo>
                <a:lnTo>
                  <a:pt x="2444264" y="517368"/>
                </a:lnTo>
                <a:lnTo>
                  <a:pt x="2440605" y="550509"/>
                </a:lnTo>
                <a:lnTo>
                  <a:pt x="2416821" y="618632"/>
                </a:lnTo>
                <a:lnTo>
                  <a:pt x="2393037" y="686755"/>
                </a:lnTo>
                <a:lnTo>
                  <a:pt x="2369253" y="753037"/>
                </a:lnTo>
                <a:lnTo>
                  <a:pt x="2345469" y="821160"/>
                </a:lnTo>
                <a:lnTo>
                  <a:pt x="2321685" y="889283"/>
                </a:lnTo>
                <a:lnTo>
                  <a:pt x="2297901" y="957406"/>
                </a:lnTo>
                <a:lnTo>
                  <a:pt x="2274117" y="1025530"/>
                </a:lnTo>
                <a:lnTo>
                  <a:pt x="2250333" y="1091812"/>
                </a:lnTo>
                <a:lnTo>
                  <a:pt x="2226549" y="1159935"/>
                </a:lnTo>
                <a:lnTo>
                  <a:pt x="2202765" y="1228058"/>
                </a:lnTo>
                <a:lnTo>
                  <a:pt x="2178981" y="1296181"/>
                </a:lnTo>
                <a:lnTo>
                  <a:pt x="2155197" y="1364304"/>
                </a:lnTo>
                <a:lnTo>
                  <a:pt x="2131413" y="1432428"/>
                </a:lnTo>
                <a:lnTo>
                  <a:pt x="2107629" y="1498710"/>
                </a:lnTo>
                <a:lnTo>
                  <a:pt x="2083845" y="1566833"/>
                </a:lnTo>
                <a:lnTo>
                  <a:pt x="2060061" y="1634956"/>
                </a:lnTo>
                <a:lnTo>
                  <a:pt x="2043595" y="1644162"/>
                </a:lnTo>
                <a:lnTo>
                  <a:pt x="2027129" y="1653368"/>
                </a:lnTo>
                <a:lnTo>
                  <a:pt x="2010663" y="1662574"/>
                </a:lnTo>
                <a:lnTo>
                  <a:pt x="1996027" y="1669938"/>
                </a:lnTo>
                <a:lnTo>
                  <a:pt x="1979561" y="1675462"/>
                </a:lnTo>
                <a:lnTo>
                  <a:pt x="1961265" y="1680985"/>
                </a:lnTo>
                <a:lnTo>
                  <a:pt x="1941141" y="1682826"/>
                </a:lnTo>
                <a:lnTo>
                  <a:pt x="1919186" y="1682826"/>
                </a:lnTo>
                <a:lnTo>
                  <a:pt x="1873448" y="1673621"/>
                </a:lnTo>
                <a:lnTo>
                  <a:pt x="1829539" y="1666256"/>
                </a:lnTo>
                <a:lnTo>
                  <a:pt x="1783800" y="1657050"/>
                </a:lnTo>
                <a:lnTo>
                  <a:pt x="1738062" y="1649685"/>
                </a:lnTo>
                <a:lnTo>
                  <a:pt x="1692323" y="1640480"/>
                </a:lnTo>
                <a:lnTo>
                  <a:pt x="1648414" y="1633115"/>
                </a:lnTo>
                <a:lnTo>
                  <a:pt x="1602676" y="1623909"/>
                </a:lnTo>
                <a:lnTo>
                  <a:pt x="1556937" y="1616544"/>
                </a:lnTo>
                <a:lnTo>
                  <a:pt x="1511199" y="1607339"/>
                </a:lnTo>
                <a:lnTo>
                  <a:pt x="1467290" y="1599974"/>
                </a:lnTo>
                <a:lnTo>
                  <a:pt x="1421551" y="1590768"/>
                </a:lnTo>
                <a:lnTo>
                  <a:pt x="1375813" y="1583403"/>
                </a:lnTo>
                <a:lnTo>
                  <a:pt x="1331904" y="1574198"/>
                </a:lnTo>
                <a:lnTo>
                  <a:pt x="1286166" y="1566833"/>
                </a:lnTo>
                <a:lnTo>
                  <a:pt x="1240427" y="1557627"/>
                </a:lnTo>
                <a:lnTo>
                  <a:pt x="1196518" y="1550262"/>
                </a:lnTo>
                <a:lnTo>
                  <a:pt x="1150780" y="1541056"/>
                </a:lnTo>
                <a:lnTo>
                  <a:pt x="1105041" y="1533692"/>
                </a:lnTo>
                <a:lnTo>
                  <a:pt x="1061132" y="1524486"/>
                </a:lnTo>
                <a:lnTo>
                  <a:pt x="1015394" y="1517121"/>
                </a:lnTo>
                <a:lnTo>
                  <a:pt x="969655" y="1507915"/>
                </a:lnTo>
                <a:lnTo>
                  <a:pt x="925746" y="1500551"/>
                </a:lnTo>
                <a:lnTo>
                  <a:pt x="880008" y="1491345"/>
                </a:lnTo>
                <a:lnTo>
                  <a:pt x="834269" y="1483980"/>
                </a:lnTo>
                <a:lnTo>
                  <a:pt x="790360" y="1474774"/>
                </a:lnTo>
                <a:lnTo>
                  <a:pt x="744622" y="1467410"/>
                </a:lnTo>
                <a:lnTo>
                  <a:pt x="698883" y="1458204"/>
                </a:lnTo>
                <a:lnTo>
                  <a:pt x="654975" y="1450839"/>
                </a:lnTo>
                <a:lnTo>
                  <a:pt x="609236" y="1441633"/>
                </a:lnTo>
                <a:lnTo>
                  <a:pt x="563498" y="1434269"/>
                </a:lnTo>
                <a:lnTo>
                  <a:pt x="519589" y="1425063"/>
                </a:lnTo>
                <a:lnTo>
                  <a:pt x="473850" y="1417698"/>
                </a:lnTo>
                <a:lnTo>
                  <a:pt x="464702" y="1388240"/>
                </a:lnTo>
                <a:lnTo>
                  <a:pt x="455555" y="1358781"/>
                </a:lnTo>
                <a:lnTo>
                  <a:pt x="444578" y="1329322"/>
                </a:lnTo>
                <a:lnTo>
                  <a:pt x="435430" y="1299864"/>
                </a:lnTo>
                <a:lnTo>
                  <a:pt x="411646" y="1294340"/>
                </a:lnTo>
                <a:lnTo>
                  <a:pt x="386032" y="1290658"/>
                </a:lnTo>
                <a:lnTo>
                  <a:pt x="362248" y="1285134"/>
                </a:lnTo>
                <a:lnTo>
                  <a:pt x="338464" y="1279611"/>
                </a:lnTo>
                <a:lnTo>
                  <a:pt x="314680" y="1275928"/>
                </a:lnTo>
                <a:lnTo>
                  <a:pt x="289067" y="1270405"/>
                </a:lnTo>
                <a:lnTo>
                  <a:pt x="265283" y="1266723"/>
                </a:lnTo>
                <a:lnTo>
                  <a:pt x="241499" y="1261199"/>
                </a:lnTo>
                <a:lnTo>
                  <a:pt x="217715" y="1255676"/>
                </a:lnTo>
                <a:lnTo>
                  <a:pt x="193931" y="1251993"/>
                </a:lnTo>
                <a:lnTo>
                  <a:pt x="170147" y="1246470"/>
                </a:lnTo>
                <a:lnTo>
                  <a:pt x="146363" y="1240946"/>
                </a:lnTo>
                <a:lnTo>
                  <a:pt x="120749" y="1237264"/>
                </a:lnTo>
                <a:lnTo>
                  <a:pt x="96965" y="1231740"/>
                </a:lnTo>
                <a:lnTo>
                  <a:pt x="73181" y="1228058"/>
                </a:lnTo>
                <a:lnTo>
                  <a:pt x="49397" y="1222535"/>
                </a:lnTo>
                <a:lnTo>
                  <a:pt x="38420" y="1222535"/>
                </a:lnTo>
                <a:lnTo>
                  <a:pt x="27443" y="1224376"/>
                </a:lnTo>
                <a:lnTo>
                  <a:pt x="14636" y="1226217"/>
                </a:lnTo>
                <a:lnTo>
                  <a:pt x="5488" y="1224376"/>
                </a:lnTo>
                <a:lnTo>
                  <a:pt x="0" y="1217011"/>
                </a:lnTo>
                <a:lnTo>
                  <a:pt x="0" y="1202282"/>
                </a:lnTo>
                <a:lnTo>
                  <a:pt x="5488" y="1176505"/>
                </a:lnTo>
                <a:lnTo>
                  <a:pt x="21954" y="1139682"/>
                </a:lnTo>
                <a:lnTo>
                  <a:pt x="53056" y="1075241"/>
                </a:lnTo>
                <a:lnTo>
                  <a:pt x="82329" y="1012641"/>
                </a:lnTo>
                <a:lnTo>
                  <a:pt x="113431" y="948201"/>
                </a:lnTo>
                <a:lnTo>
                  <a:pt x="144533" y="883760"/>
                </a:lnTo>
                <a:lnTo>
                  <a:pt x="175635" y="821160"/>
                </a:lnTo>
                <a:lnTo>
                  <a:pt x="204908" y="756719"/>
                </a:lnTo>
                <a:lnTo>
                  <a:pt x="236010" y="692278"/>
                </a:lnTo>
                <a:lnTo>
                  <a:pt x="267112" y="627838"/>
                </a:lnTo>
                <a:lnTo>
                  <a:pt x="298214" y="565238"/>
                </a:lnTo>
                <a:lnTo>
                  <a:pt x="329317" y="500797"/>
                </a:lnTo>
                <a:lnTo>
                  <a:pt x="360419" y="436356"/>
                </a:lnTo>
                <a:lnTo>
                  <a:pt x="391521" y="373756"/>
                </a:lnTo>
                <a:lnTo>
                  <a:pt x="420794" y="309316"/>
                </a:lnTo>
                <a:lnTo>
                  <a:pt x="451896" y="244875"/>
                </a:lnTo>
                <a:lnTo>
                  <a:pt x="482998" y="182275"/>
                </a:lnTo>
                <a:lnTo>
                  <a:pt x="514100" y="117834"/>
                </a:lnTo>
                <a:lnTo>
                  <a:pt x="521418" y="103105"/>
                </a:lnTo>
                <a:lnTo>
                  <a:pt x="528736" y="88376"/>
                </a:lnTo>
                <a:lnTo>
                  <a:pt x="537884" y="73646"/>
                </a:lnTo>
                <a:lnTo>
                  <a:pt x="545202" y="58917"/>
                </a:lnTo>
                <a:lnTo>
                  <a:pt x="554350" y="44188"/>
                </a:lnTo>
                <a:lnTo>
                  <a:pt x="561668" y="29458"/>
                </a:lnTo>
                <a:lnTo>
                  <a:pt x="570816" y="14729"/>
                </a:lnTo>
                <a:lnTo>
                  <a:pt x="578134" y="0"/>
                </a:lnTo>
                <a:close/>
              </a:path>
            </a:pathLst>
          </a:custGeom>
          <a:ln w="183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6564" y="2516881"/>
            <a:ext cx="2259480" cy="1634954"/>
          </a:xfrm>
          <a:custGeom>
            <a:avLst/>
            <a:gdLst/>
            <a:ahLst/>
            <a:cxnLst/>
            <a:rect l="l" t="t" r="r" b="b"/>
            <a:pathLst>
              <a:path w="2259480" h="1634954">
                <a:moveTo>
                  <a:pt x="34761" y="1215170"/>
                </a:moveTo>
                <a:lnTo>
                  <a:pt x="43908" y="1217011"/>
                </a:lnTo>
                <a:lnTo>
                  <a:pt x="67692" y="1222535"/>
                </a:lnTo>
                <a:lnTo>
                  <a:pt x="91476" y="1226217"/>
                </a:lnTo>
                <a:lnTo>
                  <a:pt x="113431" y="1231740"/>
                </a:lnTo>
                <a:lnTo>
                  <a:pt x="137215" y="1235421"/>
                </a:lnTo>
                <a:lnTo>
                  <a:pt x="160999" y="1240946"/>
                </a:lnTo>
                <a:lnTo>
                  <a:pt x="184783" y="1246470"/>
                </a:lnTo>
                <a:lnTo>
                  <a:pt x="206737" y="1250152"/>
                </a:lnTo>
                <a:lnTo>
                  <a:pt x="230521" y="1255676"/>
                </a:lnTo>
                <a:lnTo>
                  <a:pt x="254305" y="1261199"/>
                </a:lnTo>
                <a:lnTo>
                  <a:pt x="278089" y="1264881"/>
                </a:lnTo>
                <a:lnTo>
                  <a:pt x="300044" y="1270403"/>
                </a:lnTo>
                <a:lnTo>
                  <a:pt x="323828" y="1274087"/>
                </a:lnTo>
                <a:lnTo>
                  <a:pt x="347612" y="1279611"/>
                </a:lnTo>
                <a:lnTo>
                  <a:pt x="371396" y="1285132"/>
                </a:lnTo>
                <a:lnTo>
                  <a:pt x="393350" y="1288817"/>
                </a:lnTo>
                <a:lnTo>
                  <a:pt x="417134" y="1294340"/>
                </a:lnTo>
                <a:lnTo>
                  <a:pt x="426282" y="1323799"/>
                </a:lnTo>
                <a:lnTo>
                  <a:pt x="437259" y="1353256"/>
                </a:lnTo>
                <a:lnTo>
                  <a:pt x="446407" y="1382716"/>
                </a:lnTo>
                <a:lnTo>
                  <a:pt x="455555" y="1412175"/>
                </a:lnTo>
                <a:lnTo>
                  <a:pt x="495805" y="1419538"/>
                </a:lnTo>
                <a:lnTo>
                  <a:pt x="536054" y="1426904"/>
                </a:lnTo>
                <a:lnTo>
                  <a:pt x="574475" y="1434267"/>
                </a:lnTo>
                <a:lnTo>
                  <a:pt x="614725" y="1439792"/>
                </a:lnTo>
                <a:lnTo>
                  <a:pt x="654975" y="1447157"/>
                </a:lnTo>
                <a:lnTo>
                  <a:pt x="695224" y="1454522"/>
                </a:lnTo>
                <a:lnTo>
                  <a:pt x="733645" y="1461886"/>
                </a:lnTo>
                <a:lnTo>
                  <a:pt x="773895" y="1469249"/>
                </a:lnTo>
                <a:lnTo>
                  <a:pt x="814144" y="1474774"/>
                </a:lnTo>
                <a:lnTo>
                  <a:pt x="854394" y="1482139"/>
                </a:lnTo>
                <a:lnTo>
                  <a:pt x="892815" y="1489504"/>
                </a:lnTo>
                <a:lnTo>
                  <a:pt x="933064" y="1496868"/>
                </a:lnTo>
                <a:lnTo>
                  <a:pt x="973314" y="1504233"/>
                </a:lnTo>
                <a:lnTo>
                  <a:pt x="1013564" y="1509757"/>
                </a:lnTo>
                <a:lnTo>
                  <a:pt x="1051985" y="1517119"/>
                </a:lnTo>
                <a:lnTo>
                  <a:pt x="1092234" y="1524486"/>
                </a:lnTo>
                <a:lnTo>
                  <a:pt x="1132484" y="1531851"/>
                </a:lnTo>
                <a:lnTo>
                  <a:pt x="1172734" y="1537374"/>
                </a:lnTo>
                <a:lnTo>
                  <a:pt x="1211154" y="1544739"/>
                </a:lnTo>
                <a:lnTo>
                  <a:pt x="1251404" y="1552102"/>
                </a:lnTo>
                <a:lnTo>
                  <a:pt x="1291654" y="1559468"/>
                </a:lnTo>
                <a:lnTo>
                  <a:pt x="1331904" y="1564992"/>
                </a:lnTo>
                <a:lnTo>
                  <a:pt x="1370324" y="1572356"/>
                </a:lnTo>
                <a:lnTo>
                  <a:pt x="1410574" y="1579721"/>
                </a:lnTo>
                <a:lnTo>
                  <a:pt x="1450824" y="1587086"/>
                </a:lnTo>
                <a:lnTo>
                  <a:pt x="1491074" y="1592609"/>
                </a:lnTo>
                <a:lnTo>
                  <a:pt x="1529494" y="1599972"/>
                </a:lnTo>
                <a:lnTo>
                  <a:pt x="1569744" y="1607339"/>
                </a:lnTo>
                <a:lnTo>
                  <a:pt x="1609994" y="1614703"/>
                </a:lnTo>
                <a:lnTo>
                  <a:pt x="1650244" y="1620227"/>
                </a:lnTo>
                <a:lnTo>
                  <a:pt x="1688664" y="1627591"/>
                </a:lnTo>
                <a:lnTo>
                  <a:pt x="1728914" y="1634954"/>
                </a:lnTo>
                <a:lnTo>
                  <a:pt x="1750868" y="1634954"/>
                </a:lnTo>
                <a:lnTo>
                  <a:pt x="1770993" y="1631274"/>
                </a:lnTo>
                <a:lnTo>
                  <a:pt x="1789289" y="1627591"/>
                </a:lnTo>
                <a:lnTo>
                  <a:pt x="1805755" y="1622068"/>
                </a:lnTo>
                <a:lnTo>
                  <a:pt x="1822220" y="1614703"/>
                </a:lnTo>
                <a:lnTo>
                  <a:pt x="1838686" y="1607339"/>
                </a:lnTo>
                <a:lnTo>
                  <a:pt x="1855152" y="1599972"/>
                </a:lnTo>
                <a:lnTo>
                  <a:pt x="1871618" y="1590768"/>
                </a:lnTo>
                <a:lnTo>
                  <a:pt x="1895402" y="1522645"/>
                </a:lnTo>
                <a:lnTo>
                  <a:pt x="1919186" y="1456363"/>
                </a:lnTo>
                <a:lnTo>
                  <a:pt x="1941141" y="1388240"/>
                </a:lnTo>
                <a:lnTo>
                  <a:pt x="1964925" y="1320115"/>
                </a:lnTo>
                <a:lnTo>
                  <a:pt x="1988709" y="1253833"/>
                </a:lnTo>
                <a:lnTo>
                  <a:pt x="2012493" y="1185709"/>
                </a:lnTo>
                <a:lnTo>
                  <a:pt x="2036277" y="1117588"/>
                </a:lnTo>
                <a:lnTo>
                  <a:pt x="2060061" y="1051306"/>
                </a:lnTo>
                <a:lnTo>
                  <a:pt x="2082015" y="983183"/>
                </a:lnTo>
                <a:lnTo>
                  <a:pt x="2105799" y="915060"/>
                </a:lnTo>
                <a:lnTo>
                  <a:pt x="2129583" y="848778"/>
                </a:lnTo>
                <a:lnTo>
                  <a:pt x="2153367" y="780654"/>
                </a:lnTo>
                <a:lnTo>
                  <a:pt x="2177151" y="714372"/>
                </a:lnTo>
                <a:lnTo>
                  <a:pt x="2199106" y="646249"/>
                </a:lnTo>
                <a:lnTo>
                  <a:pt x="2222890" y="579967"/>
                </a:lnTo>
                <a:lnTo>
                  <a:pt x="2246674" y="511844"/>
                </a:lnTo>
                <a:lnTo>
                  <a:pt x="2250333" y="480544"/>
                </a:lnTo>
                <a:lnTo>
                  <a:pt x="2253992" y="447403"/>
                </a:lnTo>
                <a:lnTo>
                  <a:pt x="2255821" y="414262"/>
                </a:lnTo>
                <a:lnTo>
                  <a:pt x="2259480" y="381121"/>
                </a:lnTo>
                <a:lnTo>
                  <a:pt x="2250333" y="371915"/>
                </a:lnTo>
                <a:lnTo>
                  <a:pt x="2241185" y="360866"/>
                </a:lnTo>
                <a:lnTo>
                  <a:pt x="2230208" y="351662"/>
                </a:lnTo>
                <a:lnTo>
                  <a:pt x="2221060" y="342455"/>
                </a:lnTo>
                <a:lnTo>
                  <a:pt x="2211912" y="333251"/>
                </a:lnTo>
                <a:lnTo>
                  <a:pt x="2202765" y="322204"/>
                </a:lnTo>
                <a:lnTo>
                  <a:pt x="2191787" y="312998"/>
                </a:lnTo>
                <a:lnTo>
                  <a:pt x="2182640" y="303792"/>
                </a:lnTo>
                <a:lnTo>
                  <a:pt x="2136901" y="294584"/>
                </a:lnTo>
                <a:lnTo>
                  <a:pt x="2089333" y="285380"/>
                </a:lnTo>
                <a:lnTo>
                  <a:pt x="2043595" y="276173"/>
                </a:lnTo>
                <a:lnTo>
                  <a:pt x="1997856" y="265128"/>
                </a:lnTo>
                <a:lnTo>
                  <a:pt x="1950288" y="255922"/>
                </a:lnTo>
                <a:lnTo>
                  <a:pt x="1904550" y="246716"/>
                </a:lnTo>
                <a:lnTo>
                  <a:pt x="1858811" y="237510"/>
                </a:lnTo>
                <a:lnTo>
                  <a:pt x="1813073" y="228302"/>
                </a:lnTo>
                <a:lnTo>
                  <a:pt x="1765505" y="219098"/>
                </a:lnTo>
                <a:lnTo>
                  <a:pt x="1719766" y="208051"/>
                </a:lnTo>
                <a:lnTo>
                  <a:pt x="1674028" y="198846"/>
                </a:lnTo>
                <a:lnTo>
                  <a:pt x="1626460" y="189640"/>
                </a:lnTo>
                <a:lnTo>
                  <a:pt x="1580721" y="180434"/>
                </a:lnTo>
                <a:lnTo>
                  <a:pt x="1534983" y="171228"/>
                </a:lnTo>
                <a:lnTo>
                  <a:pt x="1487415" y="162020"/>
                </a:lnTo>
                <a:lnTo>
                  <a:pt x="1441676" y="150975"/>
                </a:lnTo>
                <a:lnTo>
                  <a:pt x="1395938" y="141769"/>
                </a:lnTo>
                <a:lnTo>
                  <a:pt x="1348370" y="132564"/>
                </a:lnTo>
                <a:lnTo>
                  <a:pt x="1302631" y="123358"/>
                </a:lnTo>
                <a:lnTo>
                  <a:pt x="1256893" y="114152"/>
                </a:lnTo>
                <a:lnTo>
                  <a:pt x="1209325" y="104946"/>
                </a:lnTo>
                <a:lnTo>
                  <a:pt x="1163586" y="95738"/>
                </a:lnTo>
                <a:lnTo>
                  <a:pt x="1117848" y="84693"/>
                </a:lnTo>
                <a:lnTo>
                  <a:pt x="1072109" y="75487"/>
                </a:lnTo>
                <a:lnTo>
                  <a:pt x="1024541" y="66282"/>
                </a:lnTo>
                <a:lnTo>
                  <a:pt x="978803" y="57076"/>
                </a:lnTo>
                <a:lnTo>
                  <a:pt x="933064" y="47870"/>
                </a:lnTo>
                <a:lnTo>
                  <a:pt x="885496" y="38664"/>
                </a:lnTo>
                <a:lnTo>
                  <a:pt x="839758" y="27615"/>
                </a:lnTo>
                <a:lnTo>
                  <a:pt x="794019" y="18411"/>
                </a:lnTo>
                <a:lnTo>
                  <a:pt x="746451" y="9205"/>
                </a:lnTo>
                <a:lnTo>
                  <a:pt x="700713" y="0"/>
                </a:lnTo>
                <a:lnTo>
                  <a:pt x="570816" y="0"/>
                </a:lnTo>
                <a:lnTo>
                  <a:pt x="563498" y="14729"/>
                </a:lnTo>
                <a:lnTo>
                  <a:pt x="554350" y="29456"/>
                </a:lnTo>
                <a:lnTo>
                  <a:pt x="547032" y="44186"/>
                </a:lnTo>
                <a:lnTo>
                  <a:pt x="539714" y="58917"/>
                </a:lnTo>
                <a:lnTo>
                  <a:pt x="530566" y="73646"/>
                </a:lnTo>
                <a:lnTo>
                  <a:pt x="523248" y="88376"/>
                </a:lnTo>
                <a:lnTo>
                  <a:pt x="514100" y="103105"/>
                </a:lnTo>
                <a:lnTo>
                  <a:pt x="506782" y="117834"/>
                </a:lnTo>
                <a:lnTo>
                  <a:pt x="475680" y="180434"/>
                </a:lnTo>
                <a:lnTo>
                  <a:pt x="446407" y="244873"/>
                </a:lnTo>
                <a:lnTo>
                  <a:pt x="415305" y="307474"/>
                </a:lnTo>
                <a:lnTo>
                  <a:pt x="384203" y="371915"/>
                </a:lnTo>
                <a:lnTo>
                  <a:pt x="354930" y="434515"/>
                </a:lnTo>
                <a:lnTo>
                  <a:pt x="323828" y="498956"/>
                </a:lnTo>
                <a:lnTo>
                  <a:pt x="292726" y="561556"/>
                </a:lnTo>
                <a:lnTo>
                  <a:pt x="263453" y="625996"/>
                </a:lnTo>
                <a:lnTo>
                  <a:pt x="232351" y="688594"/>
                </a:lnTo>
                <a:lnTo>
                  <a:pt x="201249" y="753037"/>
                </a:lnTo>
                <a:lnTo>
                  <a:pt x="170147" y="815637"/>
                </a:lnTo>
                <a:lnTo>
                  <a:pt x="140874" y="880077"/>
                </a:lnTo>
                <a:lnTo>
                  <a:pt x="109772" y="942677"/>
                </a:lnTo>
                <a:lnTo>
                  <a:pt x="78670" y="1007118"/>
                </a:lnTo>
                <a:lnTo>
                  <a:pt x="49397" y="1069716"/>
                </a:lnTo>
                <a:lnTo>
                  <a:pt x="18295" y="1134159"/>
                </a:lnTo>
                <a:lnTo>
                  <a:pt x="5488" y="1167300"/>
                </a:lnTo>
                <a:lnTo>
                  <a:pt x="0" y="1191235"/>
                </a:lnTo>
                <a:lnTo>
                  <a:pt x="0" y="1205964"/>
                </a:lnTo>
                <a:lnTo>
                  <a:pt x="5488" y="1213329"/>
                </a:lnTo>
                <a:lnTo>
                  <a:pt x="12806" y="1215170"/>
                </a:lnTo>
                <a:lnTo>
                  <a:pt x="34761" y="1215170"/>
                </a:lnTo>
                <a:close/>
              </a:path>
            </a:pathLst>
          </a:custGeom>
          <a:solidFill>
            <a:srgbClr val="7F84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6563" y="2516881"/>
            <a:ext cx="2259480" cy="1634956"/>
          </a:xfrm>
          <a:custGeom>
            <a:avLst/>
            <a:gdLst/>
            <a:ahLst/>
            <a:cxnLst/>
            <a:rect l="l" t="t" r="r" b="b"/>
            <a:pathLst>
              <a:path w="2259480" h="1634956">
                <a:moveTo>
                  <a:pt x="570816" y="0"/>
                </a:moveTo>
                <a:lnTo>
                  <a:pt x="570816" y="0"/>
                </a:lnTo>
                <a:lnTo>
                  <a:pt x="700713" y="0"/>
                </a:lnTo>
                <a:lnTo>
                  <a:pt x="746451" y="9205"/>
                </a:lnTo>
                <a:lnTo>
                  <a:pt x="794019" y="18411"/>
                </a:lnTo>
                <a:lnTo>
                  <a:pt x="839758" y="27617"/>
                </a:lnTo>
                <a:lnTo>
                  <a:pt x="885496" y="38664"/>
                </a:lnTo>
                <a:lnTo>
                  <a:pt x="933064" y="47870"/>
                </a:lnTo>
                <a:lnTo>
                  <a:pt x="978803" y="57076"/>
                </a:lnTo>
                <a:lnTo>
                  <a:pt x="1024541" y="66282"/>
                </a:lnTo>
                <a:lnTo>
                  <a:pt x="1072109" y="75487"/>
                </a:lnTo>
                <a:lnTo>
                  <a:pt x="1117848" y="84693"/>
                </a:lnTo>
                <a:lnTo>
                  <a:pt x="1163586" y="95740"/>
                </a:lnTo>
                <a:lnTo>
                  <a:pt x="1209325" y="104946"/>
                </a:lnTo>
                <a:lnTo>
                  <a:pt x="1256893" y="114152"/>
                </a:lnTo>
                <a:lnTo>
                  <a:pt x="1302631" y="123358"/>
                </a:lnTo>
                <a:lnTo>
                  <a:pt x="1348370" y="132564"/>
                </a:lnTo>
                <a:lnTo>
                  <a:pt x="1395938" y="141769"/>
                </a:lnTo>
                <a:lnTo>
                  <a:pt x="1441676" y="150975"/>
                </a:lnTo>
                <a:lnTo>
                  <a:pt x="1487415" y="162022"/>
                </a:lnTo>
                <a:lnTo>
                  <a:pt x="1534983" y="171228"/>
                </a:lnTo>
                <a:lnTo>
                  <a:pt x="1580721" y="180434"/>
                </a:lnTo>
                <a:lnTo>
                  <a:pt x="1626460" y="189640"/>
                </a:lnTo>
                <a:lnTo>
                  <a:pt x="1674028" y="198846"/>
                </a:lnTo>
                <a:lnTo>
                  <a:pt x="1719766" y="208051"/>
                </a:lnTo>
                <a:lnTo>
                  <a:pt x="1765505" y="219098"/>
                </a:lnTo>
                <a:lnTo>
                  <a:pt x="1813073" y="228304"/>
                </a:lnTo>
                <a:lnTo>
                  <a:pt x="1858811" y="237510"/>
                </a:lnTo>
                <a:lnTo>
                  <a:pt x="1904550" y="246716"/>
                </a:lnTo>
                <a:lnTo>
                  <a:pt x="1950288" y="255922"/>
                </a:lnTo>
                <a:lnTo>
                  <a:pt x="1997856" y="265128"/>
                </a:lnTo>
                <a:lnTo>
                  <a:pt x="2043595" y="276175"/>
                </a:lnTo>
                <a:lnTo>
                  <a:pt x="2089333" y="285380"/>
                </a:lnTo>
                <a:lnTo>
                  <a:pt x="2136901" y="294586"/>
                </a:lnTo>
                <a:lnTo>
                  <a:pt x="2182640" y="303792"/>
                </a:lnTo>
                <a:lnTo>
                  <a:pt x="2191787" y="312998"/>
                </a:lnTo>
                <a:lnTo>
                  <a:pt x="2202765" y="322204"/>
                </a:lnTo>
                <a:lnTo>
                  <a:pt x="2211912" y="333251"/>
                </a:lnTo>
                <a:lnTo>
                  <a:pt x="2221060" y="342457"/>
                </a:lnTo>
                <a:lnTo>
                  <a:pt x="2230208" y="351662"/>
                </a:lnTo>
                <a:lnTo>
                  <a:pt x="2241185" y="360868"/>
                </a:lnTo>
                <a:lnTo>
                  <a:pt x="2250333" y="371915"/>
                </a:lnTo>
                <a:lnTo>
                  <a:pt x="2259480" y="381121"/>
                </a:lnTo>
                <a:lnTo>
                  <a:pt x="2255821" y="414262"/>
                </a:lnTo>
                <a:lnTo>
                  <a:pt x="2253992" y="447403"/>
                </a:lnTo>
                <a:lnTo>
                  <a:pt x="2250333" y="480544"/>
                </a:lnTo>
                <a:lnTo>
                  <a:pt x="2246674" y="511844"/>
                </a:lnTo>
                <a:lnTo>
                  <a:pt x="2222890" y="579967"/>
                </a:lnTo>
                <a:lnTo>
                  <a:pt x="2199106" y="646249"/>
                </a:lnTo>
                <a:lnTo>
                  <a:pt x="2177151" y="714372"/>
                </a:lnTo>
                <a:lnTo>
                  <a:pt x="2153367" y="780654"/>
                </a:lnTo>
                <a:lnTo>
                  <a:pt x="2129583" y="848778"/>
                </a:lnTo>
                <a:lnTo>
                  <a:pt x="2105799" y="915060"/>
                </a:lnTo>
                <a:lnTo>
                  <a:pt x="2082015" y="983183"/>
                </a:lnTo>
                <a:lnTo>
                  <a:pt x="2060061" y="1051306"/>
                </a:lnTo>
                <a:lnTo>
                  <a:pt x="2036277" y="1117588"/>
                </a:lnTo>
                <a:lnTo>
                  <a:pt x="2012493" y="1185711"/>
                </a:lnTo>
                <a:lnTo>
                  <a:pt x="1988709" y="1253834"/>
                </a:lnTo>
                <a:lnTo>
                  <a:pt x="1964925" y="1320116"/>
                </a:lnTo>
                <a:lnTo>
                  <a:pt x="1941141" y="1388240"/>
                </a:lnTo>
                <a:lnTo>
                  <a:pt x="1919186" y="1456363"/>
                </a:lnTo>
                <a:lnTo>
                  <a:pt x="1895402" y="1522645"/>
                </a:lnTo>
                <a:lnTo>
                  <a:pt x="1871618" y="1590768"/>
                </a:lnTo>
                <a:lnTo>
                  <a:pt x="1855152" y="1599974"/>
                </a:lnTo>
                <a:lnTo>
                  <a:pt x="1838686" y="1607339"/>
                </a:lnTo>
                <a:lnTo>
                  <a:pt x="1822220" y="1614703"/>
                </a:lnTo>
                <a:lnTo>
                  <a:pt x="1805755" y="1622068"/>
                </a:lnTo>
                <a:lnTo>
                  <a:pt x="1789289" y="1627591"/>
                </a:lnTo>
                <a:lnTo>
                  <a:pt x="1770993" y="1631274"/>
                </a:lnTo>
                <a:lnTo>
                  <a:pt x="1750868" y="1634956"/>
                </a:lnTo>
                <a:lnTo>
                  <a:pt x="1728914" y="1634956"/>
                </a:lnTo>
                <a:lnTo>
                  <a:pt x="1688664" y="1627591"/>
                </a:lnTo>
                <a:lnTo>
                  <a:pt x="1650244" y="1620227"/>
                </a:lnTo>
                <a:lnTo>
                  <a:pt x="1609994" y="1614703"/>
                </a:lnTo>
                <a:lnTo>
                  <a:pt x="1569744" y="1607339"/>
                </a:lnTo>
                <a:lnTo>
                  <a:pt x="1529494" y="1599974"/>
                </a:lnTo>
                <a:lnTo>
                  <a:pt x="1491074" y="1592609"/>
                </a:lnTo>
                <a:lnTo>
                  <a:pt x="1450824" y="1587086"/>
                </a:lnTo>
                <a:lnTo>
                  <a:pt x="1410574" y="1579721"/>
                </a:lnTo>
                <a:lnTo>
                  <a:pt x="1370324" y="1572356"/>
                </a:lnTo>
                <a:lnTo>
                  <a:pt x="1331904" y="1564992"/>
                </a:lnTo>
                <a:lnTo>
                  <a:pt x="1291654" y="1559468"/>
                </a:lnTo>
                <a:lnTo>
                  <a:pt x="1251404" y="1552104"/>
                </a:lnTo>
                <a:lnTo>
                  <a:pt x="1211154" y="1544739"/>
                </a:lnTo>
                <a:lnTo>
                  <a:pt x="1172734" y="1537374"/>
                </a:lnTo>
                <a:lnTo>
                  <a:pt x="1132484" y="1531851"/>
                </a:lnTo>
                <a:lnTo>
                  <a:pt x="1092234" y="1524486"/>
                </a:lnTo>
                <a:lnTo>
                  <a:pt x="1051985" y="1517121"/>
                </a:lnTo>
                <a:lnTo>
                  <a:pt x="1013564" y="1509757"/>
                </a:lnTo>
                <a:lnTo>
                  <a:pt x="973314" y="1504233"/>
                </a:lnTo>
                <a:lnTo>
                  <a:pt x="933064" y="1496868"/>
                </a:lnTo>
                <a:lnTo>
                  <a:pt x="892815" y="1489504"/>
                </a:lnTo>
                <a:lnTo>
                  <a:pt x="854394" y="1482139"/>
                </a:lnTo>
                <a:lnTo>
                  <a:pt x="814144" y="1474774"/>
                </a:lnTo>
                <a:lnTo>
                  <a:pt x="773895" y="1469251"/>
                </a:lnTo>
                <a:lnTo>
                  <a:pt x="733645" y="1461886"/>
                </a:lnTo>
                <a:lnTo>
                  <a:pt x="695224" y="1454522"/>
                </a:lnTo>
                <a:lnTo>
                  <a:pt x="654975" y="1447157"/>
                </a:lnTo>
                <a:lnTo>
                  <a:pt x="614725" y="1439792"/>
                </a:lnTo>
                <a:lnTo>
                  <a:pt x="574475" y="1434269"/>
                </a:lnTo>
                <a:lnTo>
                  <a:pt x="536054" y="1426904"/>
                </a:lnTo>
                <a:lnTo>
                  <a:pt x="495805" y="1419539"/>
                </a:lnTo>
                <a:lnTo>
                  <a:pt x="455555" y="1412175"/>
                </a:lnTo>
                <a:lnTo>
                  <a:pt x="446407" y="1382716"/>
                </a:lnTo>
                <a:lnTo>
                  <a:pt x="437259" y="1353257"/>
                </a:lnTo>
                <a:lnTo>
                  <a:pt x="426282" y="1323799"/>
                </a:lnTo>
                <a:lnTo>
                  <a:pt x="417134" y="1294340"/>
                </a:lnTo>
                <a:lnTo>
                  <a:pt x="393350" y="1288817"/>
                </a:lnTo>
                <a:lnTo>
                  <a:pt x="371396" y="1285134"/>
                </a:lnTo>
                <a:lnTo>
                  <a:pt x="347612" y="1279611"/>
                </a:lnTo>
                <a:lnTo>
                  <a:pt x="323828" y="1274087"/>
                </a:lnTo>
                <a:lnTo>
                  <a:pt x="300044" y="1270405"/>
                </a:lnTo>
                <a:lnTo>
                  <a:pt x="278089" y="1264881"/>
                </a:lnTo>
                <a:lnTo>
                  <a:pt x="254305" y="1261199"/>
                </a:lnTo>
                <a:lnTo>
                  <a:pt x="230521" y="1255676"/>
                </a:lnTo>
                <a:lnTo>
                  <a:pt x="206737" y="1250152"/>
                </a:lnTo>
                <a:lnTo>
                  <a:pt x="184783" y="1246470"/>
                </a:lnTo>
                <a:lnTo>
                  <a:pt x="160999" y="1240946"/>
                </a:lnTo>
                <a:lnTo>
                  <a:pt x="137215" y="1235423"/>
                </a:lnTo>
                <a:lnTo>
                  <a:pt x="113431" y="1231740"/>
                </a:lnTo>
                <a:lnTo>
                  <a:pt x="91476" y="1226217"/>
                </a:lnTo>
                <a:lnTo>
                  <a:pt x="67692" y="1222535"/>
                </a:lnTo>
                <a:lnTo>
                  <a:pt x="43908" y="1217011"/>
                </a:lnTo>
                <a:lnTo>
                  <a:pt x="34761" y="1215170"/>
                </a:lnTo>
                <a:lnTo>
                  <a:pt x="23784" y="1215170"/>
                </a:lnTo>
                <a:lnTo>
                  <a:pt x="12806" y="1215170"/>
                </a:lnTo>
                <a:lnTo>
                  <a:pt x="5488" y="1213329"/>
                </a:lnTo>
                <a:lnTo>
                  <a:pt x="0" y="1205964"/>
                </a:lnTo>
                <a:lnTo>
                  <a:pt x="0" y="1191235"/>
                </a:lnTo>
                <a:lnTo>
                  <a:pt x="5488" y="1167300"/>
                </a:lnTo>
                <a:lnTo>
                  <a:pt x="18295" y="1134159"/>
                </a:lnTo>
                <a:lnTo>
                  <a:pt x="49397" y="1069718"/>
                </a:lnTo>
                <a:lnTo>
                  <a:pt x="78670" y="1007118"/>
                </a:lnTo>
                <a:lnTo>
                  <a:pt x="109772" y="942677"/>
                </a:lnTo>
                <a:lnTo>
                  <a:pt x="140874" y="880077"/>
                </a:lnTo>
                <a:lnTo>
                  <a:pt x="170147" y="815637"/>
                </a:lnTo>
                <a:lnTo>
                  <a:pt x="201249" y="753037"/>
                </a:lnTo>
                <a:lnTo>
                  <a:pt x="232351" y="688596"/>
                </a:lnTo>
                <a:lnTo>
                  <a:pt x="263453" y="625996"/>
                </a:lnTo>
                <a:lnTo>
                  <a:pt x="292726" y="561556"/>
                </a:lnTo>
                <a:lnTo>
                  <a:pt x="323828" y="498956"/>
                </a:lnTo>
                <a:lnTo>
                  <a:pt x="354930" y="434515"/>
                </a:lnTo>
                <a:lnTo>
                  <a:pt x="384203" y="371915"/>
                </a:lnTo>
                <a:lnTo>
                  <a:pt x="415305" y="307474"/>
                </a:lnTo>
                <a:lnTo>
                  <a:pt x="446407" y="244875"/>
                </a:lnTo>
                <a:lnTo>
                  <a:pt x="475680" y="180434"/>
                </a:lnTo>
                <a:lnTo>
                  <a:pt x="506782" y="117834"/>
                </a:lnTo>
                <a:lnTo>
                  <a:pt x="514100" y="103105"/>
                </a:lnTo>
                <a:lnTo>
                  <a:pt x="523248" y="88376"/>
                </a:lnTo>
                <a:lnTo>
                  <a:pt x="530566" y="73646"/>
                </a:lnTo>
                <a:lnTo>
                  <a:pt x="539714" y="58917"/>
                </a:lnTo>
                <a:lnTo>
                  <a:pt x="547032" y="44188"/>
                </a:lnTo>
                <a:lnTo>
                  <a:pt x="554350" y="29458"/>
                </a:lnTo>
                <a:lnTo>
                  <a:pt x="563498" y="14729"/>
                </a:lnTo>
                <a:lnTo>
                  <a:pt x="570816" y="0"/>
                </a:lnTo>
                <a:close/>
              </a:path>
            </a:pathLst>
          </a:custGeom>
          <a:ln w="183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63027" y="2522405"/>
            <a:ext cx="2069210" cy="1588927"/>
          </a:xfrm>
          <a:custGeom>
            <a:avLst/>
            <a:gdLst/>
            <a:ahLst/>
            <a:cxnLst/>
            <a:rect l="l" t="t" r="r" b="b"/>
            <a:pathLst>
              <a:path w="2069210" h="1588927">
                <a:moveTo>
                  <a:pt x="1829" y="1194917"/>
                </a:moveTo>
                <a:lnTo>
                  <a:pt x="5490" y="1202282"/>
                </a:lnTo>
                <a:lnTo>
                  <a:pt x="12808" y="1205964"/>
                </a:lnTo>
                <a:lnTo>
                  <a:pt x="21956" y="1207805"/>
                </a:lnTo>
                <a:lnTo>
                  <a:pt x="31102" y="1209646"/>
                </a:lnTo>
                <a:lnTo>
                  <a:pt x="40251" y="1211488"/>
                </a:lnTo>
                <a:lnTo>
                  <a:pt x="62206" y="1217011"/>
                </a:lnTo>
                <a:lnTo>
                  <a:pt x="84158" y="1220693"/>
                </a:lnTo>
                <a:lnTo>
                  <a:pt x="107944" y="1226217"/>
                </a:lnTo>
                <a:lnTo>
                  <a:pt x="129897" y="1229899"/>
                </a:lnTo>
                <a:lnTo>
                  <a:pt x="151853" y="1235423"/>
                </a:lnTo>
                <a:lnTo>
                  <a:pt x="173808" y="1240946"/>
                </a:lnTo>
                <a:lnTo>
                  <a:pt x="197590" y="1244629"/>
                </a:lnTo>
                <a:lnTo>
                  <a:pt x="219546" y="1250152"/>
                </a:lnTo>
                <a:lnTo>
                  <a:pt x="241500" y="1255676"/>
                </a:lnTo>
                <a:lnTo>
                  <a:pt x="265283" y="1259358"/>
                </a:lnTo>
                <a:lnTo>
                  <a:pt x="287239" y="1264881"/>
                </a:lnTo>
                <a:lnTo>
                  <a:pt x="311021" y="1268564"/>
                </a:lnTo>
                <a:lnTo>
                  <a:pt x="332977" y="1274087"/>
                </a:lnTo>
                <a:lnTo>
                  <a:pt x="354932" y="1279611"/>
                </a:lnTo>
                <a:lnTo>
                  <a:pt x="378714" y="1283293"/>
                </a:lnTo>
                <a:lnTo>
                  <a:pt x="400670" y="1288817"/>
                </a:lnTo>
                <a:lnTo>
                  <a:pt x="409816" y="1318275"/>
                </a:lnTo>
                <a:lnTo>
                  <a:pt x="420795" y="1347734"/>
                </a:lnTo>
                <a:lnTo>
                  <a:pt x="429941" y="1377193"/>
                </a:lnTo>
                <a:lnTo>
                  <a:pt x="439091" y="1406651"/>
                </a:lnTo>
                <a:lnTo>
                  <a:pt x="508611" y="1417698"/>
                </a:lnTo>
                <a:lnTo>
                  <a:pt x="576304" y="1428745"/>
                </a:lnTo>
                <a:lnTo>
                  <a:pt x="645829" y="1441633"/>
                </a:lnTo>
                <a:lnTo>
                  <a:pt x="715351" y="1452680"/>
                </a:lnTo>
                <a:lnTo>
                  <a:pt x="783044" y="1463727"/>
                </a:lnTo>
                <a:lnTo>
                  <a:pt x="852565" y="1474774"/>
                </a:lnTo>
                <a:lnTo>
                  <a:pt x="922087" y="1485821"/>
                </a:lnTo>
                <a:lnTo>
                  <a:pt x="991612" y="1496868"/>
                </a:lnTo>
                <a:lnTo>
                  <a:pt x="1059304" y="1509757"/>
                </a:lnTo>
                <a:lnTo>
                  <a:pt x="1128827" y="1520804"/>
                </a:lnTo>
                <a:lnTo>
                  <a:pt x="1198348" y="1531851"/>
                </a:lnTo>
                <a:lnTo>
                  <a:pt x="1266041" y="1542898"/>
                </a:lnTo>
                <a:lnTo>
                  <a:pt x="1335563" y="1553945"/>
                </a:lnTo>
                <a:lnTo>
                  <a:pt x="1405087" y="1566833"/>
                </a:lnTo>
                <a:lnTo>
                  <a:pt x="1472780" y="1577880"/>
                </a:lnTo>
                <a:lnTo>
                  <a:pt x="1542303" y="1588927"/>
                </a:lnTo>
                <a:lnTo>
                  <a:pt x="1564255" y="1587086"/>
                </a:lnTo>
                <a:lnTo>
                  <a:pt x="1582551" y="1585245"/>
                </a:lnTo>
                <a:lnTo>
                  <a:pt x="1600848" y="1579721"/>
                </a:lnTo>
                <a:lnTo>
                  <a:pt x="1617314" y="1574198"/>
                </a:lnTo>
                <a:lnTo>
                  <a:pt x="1633780" y="1566833"/>
                </a:lnTo>
                <a:lnTo>
                  <a:pt x="1650246" y="1559468"/>
                </a:lnTo>
                <a:lnTo>
                  <a:pt x="1666711" y="1552104"/>
                </a:lnTo>
                <a:lnTo>
                  <a:pt x="1683177" y="1544739"/>
                </a:lnTo>
                <a:lnTo>
                  <a:pt x="1706961" y="1478457"/>
                </a:lnTo>
                <a:lnTo>
                  <a:pt x="1730744" y="1410334"/>
                </a:lnTo>
                <a:lnTo>
                  <a:pt x="1752700" y="1344052"/>
                </a:lnTo>
                <a:lnTo>
                  <a:pt x="1776482" y="1277770"/>
                </a:lnTo>
                <a:lnTo>
                  <a:pt x="1800268" y="1209646"/>
                </a:lnTo>
                <a:lnTo>
                  <a:pt x="1824050" y="1143364"/>
                </a:lnTo>
                <a:lnTo>
                  <a:pt x="1846004" y="1075241"/>
                </a:lnTo>
                <a:lnTo>
                  <a:pt x="1869790" y="1008959"/>
                </a:lnTo>
                <a:lnTo>
                  <a:pt x="1893573" y="942677"/>
                </a:lnTo>
                <a:lnTo>
                  <a:pt x="1917358" y="874554"/>
                </a:lnTo>
                <a:lnTo>
                  <a:pt x="1939311" y="808272"/>
                </a:lnTo>
                <a:lnTo>
                  <a:pt x="1963097" y="741990"/>
                </a:lnTo>
                <a:lnTo>
                  <a:pt x="1986881" y="675708"/>
                </a:lnTo>
                <a:lnTo>
                  <a:pt x="2010663" y="607585"/>
                </a:lnTo>
                <a:lnTo>
                  <a:pt x="2032619" y="541303"/>
                </a:lnTo>
                <a:lnTo>
                  <a:pt x="2056401" y="475021"/>
                </a:lnTo>
                <a:lnTo>
                  <a:pt x="2060061" y="441880"/>
                </a:lnTo>
                <a:lnTo>
                  <a:pt x="2061892" y="408739"/>
                </a:lnTo>
                <a:lnTo>
                  <a:pt x="2065551" y="377439"/>
                </a:lnTo>
                <a:lnTo>
                  <a:pt x="2069210" y="344298"/>
                </a:lnTo>
                <a:lnTo>
                  <a:pt x="2060061" y="335092"/>
                </a:lnTo>
                <a:lnTo>
                  <a:pt x="2049085" y="324045"/>
                </a:lnTo>
                <a:lnTo>
                  <a:pt x="2039936" y="314839"/>
                </a:lnTo>
                <a:lnTo>
                  <a:pt x="2030790" y="305633"/>
                </a:lnTo>
                <a:lnTo>
                  <a:pt x="2021640" y="296427"/>
                </a:lnTo>
                <a:lnTo>
                  <a:pt x="2010663" y="285380"/>
                </a:lnTo>
                <a:lnTo>
                  <a:pt x="2001517" y="276175"/>
                </a:lnTo>
                <a:lnTo>
                  <a:pt x="1990538" y="265128"/>
                </a:lnTo>
                <a:lnTo>
                  <a:pt x="1950290" y="255922"/>
                </a:lnTo>
                <a:lnTo>
                  <a:pt x="1910038" y="248557"/>
                </a:lnTo>
                <a:lnTo>
                  <a:pt x="1869790" y="239351"/>
                </a:lnTo>
                <a:lnTo>
                  <a:pt x="1829539" y="231987"/>
                </a:lnTo>
                <a:lnTo>
                  <a:pt x="1787461" y="222781"/>
                </a:lnTo>
                <a:lnTo>
                  <a:pt x="1747209" y="215416"/>
                </a:lnTo>
                <a:lnTo>
                  <a:pt x="1706961" y="206210"/>
                </a:lnTo>
                <a:lnTo>
                  <a:pt x="1666711" y="198846"/>
                </a:lnTo>
                <a:lnTo>
                  <a:pt x="1626460" y="189640"/>
                </a:lnTo>
                <a:lnTo>
                  <a:pt x="1586212" y="182275"/>
                </a:lnTo>
                <a:lnTo>
                  <a:pt x="1545960" y="173069"/>
                </a:lnTo>
                <a:lnTo>
                  <a:pt x="1505712" y="165705"/>
                </a:lnTo>
                <a:lnTo>
                  <a:pt x="1463631" y="156499"/>
                </a:lnTo>
                <a:lnTo>
                  <a:pt x="1423383" y="149134"/>
                </a:lnTo>
                <a:lnTo>
                  <a:pt x="1383131" y="139928"/>
                </a:lnTo>
                <a:lnTo>
                  <a:pt x="1342883" y="132564"/>
                </a:lnTo>
                <a:lnTo>
                  <a:pt x="1302631" y="123358"/>
                </a:lnTo>
                <a:lnTo>
                  <a:pt x="1262383" y="115993"/>
                </a:lnTo>
                <a:lnTo>
                  <a:pt x="1222133" y="106787"/>
                </a:lnTo>
                <a:lnTo>
                  <a:pt x="1181882" y="99423"/>
                </a:lnTo>
                <a:lnTo>
                  <a:pt x="1139804" y="90217"/>
                </a:lnTo>
                <a:lnTo>
                  <a:pt x="1099553" y="82852"/>
                </a:lnTo>
                <a:lnTo>
                  <a:pt x="1059304" y="73646"/>
                </a:lnTo>
                <a:lnTo>
                  <a:pt x="1019053" y="66282"/>
                </a:lnTo>
                <a:lnTo>
                  <a:pt x="978805" y="57076"/>
                </a:lnTo>
                <a:lnTo>
                  <a:pt x="938553" y="49711"/>
                </a:lnTo>
                <a:lnTo>
                  <a:pt x="898305" y="40505"/>
                </a:lnTo>
                <a:lnTo>
                  <a:pt x="858053" y="33141"/>
                </a:lnTo>
                <a:lnTo>
                  <a:pt x="815976" y="23935"/>
                </a:lnTo>
                <a:lnTo>
                  <a:pt x="775724" y="16570"/>
                </a:lnTo>
                <a:lnTo>
                  <a:pt x="735474" y="7364"/>
                </a:lnTo>
                <a:lnTo>
                  <a:pt x="695226" y="0"/>
                </a:lnTo>
                <a:lnTo>
                  <a:pt x="565329" y="0"/>
                </a:lnTo>
                <a:lnTo>
                  <a:pt x="558009" y="14729"/>
                </a:lnTo>
                <a:lnTo>
                  <a:pt x="548863" y="29458"/>
                </a:lnTo>
                <a:lnTo>
                  <a:pt x="541543" y="44188"/>
                </a:lnTo>
                <a:lnTo>
                  <a:pt x="534227" y="58917"/>
                </a:lnTo>
                <a:lnTo>
                  <a:pt x="525077" y="73646"/>
                </a:lnTo>
                <a:lnTo>
                  <a:pt x="517761" y="88376"/>
                </a:lnTo>
                <a:lnTo>
                  <a:pt x="508611" y="103105"/>
                </a:lnTo>
                <a:lnTo>
                  <a:pt x="501295" y="117834"/>
                </a:lnTo>
                <a:lnTo>
                  <a:pt x="470193" y="180434"/>
                </a:lnTo>
                <a:lnTo>
                  <a:pt x="440920" y="244875"/>
                </a:lnTo>
                <a:lnTo>
                  <a:pt x="409816" y="307474"/>
                </a:lnTo>
                <a:lnTo>
                  <a:pt x="380544" y="370074"/>
                </a:lnTo>
                <a:lnTo>
                  <a:pt x="349443" y="434515"/>
                </a:lnTo>
                <a:lnTo>
                  <a:pt x="320171" y="497115"/>
                </a:lnTo>
                <a:lnTo>
                  <a:pt x="289069" y="559714"/>
                </a:lnTo>
                <a:lnTo>
                  <a:pt x="259796" y="622314"/>
                </a:lnTo>
                <a:lnTo>
                  <a:pt x="228692" y="686755"/>
                </a:lnTo>
                <a:lnTo>
                  <a:pt x="197590" y="749355"/>
                </a:lnTo>
                <a:lnTo>
                  <a:pt x="168319" y="811954"/>
                </a:lnTo>
                <a:lnTo>
                  <a:pt x="137217" y="876395"/>
                </a:lnTo>
                <a:lnTo>
                  <a:pt x="107944" y="938995"/>
                </a:lnTo>
                <a:lnTo>
                  <a:pt x="76842" y="1001594"/>
                </a:lnTo>
                <a:lnTo>
                  <a:pt x="47568" y="1066035"/>
                </a:lnTo>
                <a:lnTo>
                  <a:pt x="16465" y="1128635"/>
                </a:lnTo>
                <a:lnTo>
                  <a:pt x="5490" y="1159935"/>
                </a:lnTo>
                <a:lnTo>
                  <a:pt x="0" y="1180188"/>
                </a:lnTo>
                <a:lnTo>
                  <a:pt x="1829" y="1194917"/>
                </a:lnTo>
                <a:close/>
              </a:path>
            </a:pathLst>
          </a:custGeom>
          <a:solidFill>
            <a:srgbClr val="8488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63028" y="2522404"/>
            <a:ext cx="2069208" cy="1588927"/>
          </a:xfrm>
          <a:custGeom>
            <a:avLst/>
            <a:gdLst/>
            <a:ahLst/>
            <a:cxnLst/>
            <a:rect l="l" t="t" r="r" b="b"/>
            <a:pathLst>
              <a:path w="2069208" h="1588927">
                <a:moveTo>
                  <a:pt x="565327" y="0"/>
                </a:moveTo>
                <a:lnTo>
                  <a:pt x="565327" y="0"/>
                </a:lnTo>
                <a:lnTo>
                  <a:pt x="695224" y="0"/>
                </a:lnTo>
                <a:lnTo>
                  <a:pt x="735474" y="7364"/>
                </a:lnTo>
                <a:lnTo>
                  <a:pt x="775724" y="16570"/>
                </a:lnTo>
                <a:lnTo>
                  <a:pt x="815974" y="23935"/>
                </a:lnTo>
                <a:lnTo>
                  <a:pt x="858053" y="33141"/>
                </a:lnTo>
                <a:lnTo>
                  <a:pt x="898303" y="40505"/>
                </a:lnTo>
                <a:lnTo>
                  <a:pt x="938553" y="49711"/>
                </a:lnTo>
                <a:lnTo>
                  <a:pt x="978803" y="57076"/>
                </a:lnTo>
                <a:lnTo>
                  <a:pt x="1019053" y="66282"/>
                </a:lnTo>
                <a:lnTo>
                  <a:pt x="1059303" y="73646"/>
                </a:lnTo>
                <a:lnTo>
                  <a:pt x="1099553" y="82852"/>
                </a:lnTo>
                <a:lnTo>
                  <a:pt x="1139802" y="90217"/>
                </a:lnTo>
                <a:lnTo>
                  <a:pt x="1181882" y="99423"/>
                </a:lnTo>
                <a:lnTo>
                  <a:pt x="1222132" y="106787"/>
                </a:lnTo>
                <a:lnTo>
                  <a:pt x="1262382" y="115993"/>
                </a:lnTo>
                <a:lnTo>
                  <a:pt x="1302631" y="123358"/>
                </a:lnTo>
                <a:lnTo>
                  <a:pt x="1342881" y="132564"/>
                </a:lnTo>
                <a:lnTo>
                  <a:pt x="1383131" y="139928"/>
                </a:lnTo>
                <a:lnTo>
                  <a:pt x="1423381" y="149134"/>
                </a:lnTo>
                <a:lnTo>
                  <a:pt x="1463631" y="156499"/>
                </a:lnTo>
                <a:lnTo>
                  <a:pt x="1505710" y="165705"/>
                </a:lnTo>
                <a:lnTo>
                  <a:pt x="1545960" y="173069"/>
                </a:lnTo>
                <a:lnTo>
                  <a:pt x="1586210" y="182275"/>
                </a:lnTo>
                <a:lnTo>
                  <a:pt x="1626460" y="189640"/>
                </a:lnTo>
                <a:lnTo>
                  <a:pt x="1666710" y="198846"/>
                </a:lnTo>
                <a:lnTo>
                  <a:pt x="1706960" y="206210"/>
                </a:lnTo>
                <a:lnTo>
                  <a:pt x="1747209" y="215416"/>
                </a:lnTo>
                <a:lnTo>
                  <a:pt x="1787459" y="222781"/>
                </a:lnTo>
                <a:lnTo>
                  <a:pt x="1829539" y="231987"/>
                </a:lnTo>
                <a:lnTo>
                  <a:pt x="1869789" y="239351"/>
                </a:lnTo>
                <a:lnTo>
                  <a:pt x="1910038" y="248557"/>
                </a:lnTo>
                <a:lnTo>
                  <a:pt x="1950288" y="255922"/>
                </a:lnTo>
                <a:lnTo>
                  <a:pt x="1990538" y="265128"/>
                </a:lnTo>
                <a:lnTo>
                  <a:pt x="2001515" y="276175"/>
                </a:lnTo>
                <a:lnTo>
                  <a:pt x="2010663" y="285380"/>
                </a:lnTo>
                <a:lnTo>
                  <a:pt x="2021640" y="296427"/>
                </a:lnTo>
                <a:lnTo>
                  <a:pt x="2030788" y="305633"/>
                </a:lnTo>
                <a:lnTo>
                  <a:pt x="2039936" y="314839"/>
                </a:lnTo>
                <a:lnTo>
                  <a:pt x="2049083" y="324045"/>
                </a:lnTo>
                <a:lnTo>
                  <a:pt x="2060061" y="335092"/>
                </a:lnTo>
                <a:lnTo>
                  <a:pt x="2069208" y="344298"/>
                </a:lnTo>
                <a:lnTo>
                  <a:pt x="2065549" y="377439"/>
                </a:lnTo>
                <a:lnTo>
                  <a:pt x="2061890" y="408739"/>
                </a:lnTo>
                <a:lnTo>
                  <a:pt x="2060061" y="441880"/>
                </a:lnTo>
                <a:lnTo>
                  <a:pt x="2056401" y="475021"/>
                </a:lnTo>
                <a:lnTo>
                  <a:pt x="2032617" y="541303"/>
                </a:lnTo>
                <a:lnTo>
                  <a:pt x="2010663" y="607585"/>
                </a:lnTo>
                <a:lnTo>
                  <a:pt x="1986879" y="675708"/>
                </a:lnTo>
                <a:lnTo>
                  <a:pt x="1963095" y="741990"/>
                </a:lnTo>
                <a:lnTo>
                  <a:pt x="1939311" y="808272"/>
                </a:lnTo>
                <a:lnTo>
                  <a:pt x="1917357" y="874554"/>
                </a:lnTo>
                <a:lnTo>
                  <a:pt x="1893573" y="942677"/>
                </a:lnTo>
                <a:lnTo>
                  <a:pt x="1869789" y="1008959"/>
                </a:lnTo>
                <a:lnTo>
                  <a:pt x="1846004" y="1075241"/>
                </a:lnTo>
                <a:lnTo>
                  <a:pt x="1824050" y="1143364"/>
                </a:lnTo>
                <a:lnTo>
                  <a:pt x="1800266" y="1209646"/>
                </a:lnTo>
                <a:lnTo>
                  <a:pt x="1776482" y="1277770"/>
                </a:lnTo>
                <a:lnTo>
                  <a:pt x="1752698" y="1344052"/>
                </a:lnTo>
                <a:lnTo>
                  <a:pt x="1730744" y="1410334"/>
                </a:lnTo>
                <a:lnTo>
                  <a:pt x="1706960" y="1478457"/>
                </a:lnTo>
                <a:lnTo>
                  <a:pt x="1683176" y="1544739"/>
                </a:lnTo>
                <a:lnTo>
                  <a:pt x="1666710" y="1552104"/>
                </a:lnTo>
                <a:lnTo>
                  <a:pt x="1650244" y="1559468"/>
                </a:lnTo>
                <a:lnTo>
                  <a:pt x="1633778" y="1566833"/>
                </a:lnTo>
                <a:lnTo>
                  <a:pt x="1617312" y="1574198"/>
                </a:lnTo>
                <a:lnTo>
                  <a:pt x="1600846" y="1579721"/>
                </a:lnTo>
                <a:lnTo>
                  <a:pt x="1582551" y="1585245"/>
                </a:lnTo>
                <a:lnTo>
                  <a:pt x="1564255" y="1587086"/>
                </a:lnTo>
                <a:lnTo>
                  <a:pt x="1542301" y="1588927"/>
                </a:lnTo>
                <a:lnTo>
                  <a:pt x="1472779" y="1577880"/>
                </a:lnTo>
                <a:lnTo>
                  <a:pt x="1405086" y="1566833"/>
                </a:lnTo>
                <a:lnTo>
                  <a:pt x="1335563" y="1553945"/>
                </a:lnTo>
                <a:lnTo>
                  <a:pt x="1266041" y="1542898"/>
                </a:lnTo>
                <a:lnTo>
                  <a:pt x="1198348" y="1531851"/>
                </a:lnTo>
                <a:lnTo>
                  <a:pt x="1128825" y="1520804"/>
                </a:lnTo>
                <a:lnTo>
                  <a:pt x="1059303" y="1509757"/>
                </a:lnTo>
                <a:lnTo>
                  <a:pt x="991610" y="1496868"/>
                </a:lnTo>
                <a:lnTo>
                  <a:pt x="922087" y="1485821"/>
                </a:lnTo>
                <a:lnTo>
                  <a:pt x="852565" y="1474774"/>
                </a:lnTo>
                <a:lnTo>
                  <a:pt x="783042" y="1463727"/>
                </a:lnTo>
                <a:lnTo>
                  <a:pt x="715349" y="1452680"/>
                </a:lnTo>
                <a:lnTo>
                  <a:pt x="645827" y="1441633"/>
                </a:lnTo>
                <a:lnTo>
                  <a:pt x="576304" y="1428745"/>
                </a:lnTo>
                <a:lnTo>
                  <a:pt x="508611" y="1417698"/>
                </a:lnTo>
                <a:lnTo>
                  <a:pt x="439089" y="1406651"/>
                </a:lnTo>
                <a:lnTo>
                  <a:pt x="429941" y="1377193"/>
                </a:lnTo>
                <a:lnTo>
                  <a:pt x="420794" y="1347734"/>
                </a:lnTo>
                <a:lnTo>
                  <a:pt x="409816" y="1318275"/>
                </a:lnTo>
                <a:lnTo>
                  <a:pt x="400669" y="1288817"/>
                </a:lnTo>
                <a:lnTo>
                  <a:pt x="378714" y="1283293"/>
                </a:lnTo>
                <a:lnTo>
                  <a:pt x="354930" y="1279611"/>
                </a:lnTo>
                <a:lnTo>
                  <a:pt x="332976" y="1274087"/>
                </a:lnTo>
                <a:lnTo>
                  <a:pt x="311021" y="1268564"/>
                </a:lnTo>
                <a:lnTo>
                  <a:pt x="287237" y="1264881"/>
                </a:lnTo>
                <a:lnTo>
                  <a:pt x="265283" y="1259358"/>
                </a:lnTo>
                <a:lnTo>
                  <a:pt x="241499" y="1255676"/>
                </a:lnTo>
                <a:lnTo>
                  <a:pt x="219544" y="1250152"/>
                </a:lnTo>
                <a:lnTo>
                  <a:pt x="197590" y="1244629"/>
                </a:lnTo>
                <a:lnTo>
                  <a:pt x="173806" y="1240946"/>
                </a:lnTo>
                <a:lnTo>
                  <a:pt x="151851" y="1235423"/>
                </a:lnTo>
                <a:lnTo>
                  <a:pt x="129897" y="1229899"/>
                </a:lnTo>
                <a:lnTo>
                  <a:pt x="107942" y="1226217"/>
                </a:lnTo>
                <a:lnTo>
                  <a:pt x="84158" y="1220693"/>
                </a:lnTo>
                <a:lnTo>
                  <a:pt x="62204" y="1217011"/>
                </a:lnTo>
                <a:lnTo>
                  <a:pt x="40249" y="1211488"/>
                </a:lnTo>
                <a:lnTo>
                  <a:pt x="31102" y="1209646"/>
                </a:lnTo>
                <a:lnTo>
                  <a:pt x="21954" y="1207805"/>
                </a:lnTo>
                <a:lnTo>
                  <a:pt x="12806" y="1205964"/>
                </a:lnTo>
                <a:lnTo>
                  <a:pt x="5488" y="1202282"/>
                </a:lnTo>
                <a:lnTo>
                  <a:pt x="1829" y="1194917"/>
                </a:lnTo>
                <a:lnTo>
                  <a:pt x="0" y="1180188"/>
                </a:lnTo>
                <a:lnTo>
                  <a:pt x="5488" y="1159935"/>
                </a:lnTo>
                <a:lnTo>
                  <a:pt x="16465" y="1128635"/>
                </a:lnTo>
                <a:lnTo>
                  <a:pt x="47568" y="1066035"/>
                </a:lnTo>
                <a:lnTo>
                  <a:pt x="76840" y="1001594"/>
                </a:lnTo>
                <a:lnTo>
                  <a:pt x="107942" y="938995"/>
                </a:lnTo>
                <a:lnTo>
                  <a:pt x="137215" y="876395"/>
                </a:lnTo>
                <a:lnTo>
                  <a:pt x="168317" y="811954"/>
                </a:lnTo>
                <a:lnTo>
                  <a:pt x="197590" y="749355"/>
                </a:lnTo>
                <a:lnTo>
                  <a:pt x="228692" y="686755"/>
                </a:lnTo>
                <a:lnTo>
                  <a:pt x="259794" y="622314"/>
                </a:lnTo>
                <a:lnTo>
                  <a:pt x="289067" y="559714"/>
                </a:lnTo>
                <a:lnTo>
                  <a:pt x="320169" y="497115"/>
                </a:lnTo>
                <a:lnTo>
                  <a:pt x="349441" y="434515"/>
                </a:lnTo>
                <a:lnTo>
                  <a:pt x="380544" y="370074"/>
                </a:lnTo>
                <a:lnTo>
                  <a:pt x="409816" y="307474"/>
                </a:lnTo>
                <a:lnTo>
                  <a:pt x="440918" y="244875"/>
                </a:lnTo>
                <a:lnTo>
                  <a:pt x="470191" y="180434"/>
                </a:lnTo>
                <a:lnTo>
                  <a:pt x="501293" y="117834"/>
                </a:lnTo>
                <a:lnTo>
                  <a:pt x="508611" y="103105"/>
                </a:lnTo>
                <a:lnTo>
                  <a:pt x="517759" y="88376"/>
                </a:lnTo>
                <a:lnTo>
                  <a:pt x="525077" y="73646"/>
                </a:lnTo>
                <a:lnTo>
                  <a:pt x="534225" y="58917"/>
                </a:lnTo>
                <a:lnTo>
                  <a:pt x="541543" y="44188"/>
                </a:lnTo>
                <a:lnTo>
                  <a:pt x="548861" y="29458"/>
                </a:lnTo>
                <a:lnTo>
                  <a:pt x="558009" y="14729"/>
                </a:lnTo>
                <a:lnTo>
                  <a:pt x="565327" y="0"/>
                </a:lnTo>
                <a:close/>
              </a:path>
            </a:pathLst>
          </a:custGeom>
          <a:ln w="183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81322" y="2527928"/>
            <a:ext cx="1875277" cy="1542900"/>
          </a:xfrm>
          <a:custGeom>
            <a:avLst/>
            <a:gdLst/>
            <a:ahLst/>
            <a:cxnLst/>
            <a:rect l="l" t="t" r="r" b="b"/>
            <a:pathLst>
              <a:path w="1875277" h="1542900">
                <a:moveTo>
                  <a:pt x="3659" y="1152570"/>
                </a:moveTo>
                <a:lnTo>
                  <a:pt x="0" y="1170982"/>
                </a:lnTo>
                <a:lnTo>
                  <a:pt x="1831" y="1183870"/>
                </a:lnTo>
                <a:lnTo>
                  <a:pt x="5488" y="1191235"/>
                </a:lnTo>
                <a:lnTo>
                  <a:pt x="12806" y="1196760"/>
                </a:lnTo>
                <a:lnTo>
                  <a:pt x="20124" y="1198601"/>
                </a:lnTo>
                <a:lnTo>
                  <a:pt x="27443" y="1202282"/>
                </a:lnTo>
                <a:lnTo>
                  <a:pt x="34763" y="1205964"/>
                </a:lnTo>
                <a:lnTo>
                  <a:pt x="56715" y="1211489"/>
                </a:lnTo>
                <a:lnTo>
                  <a:pt x="78670" y="1215172"/>
                </a:lnTo>
                <a:lnTo>
                  <a:pt x="100626" y="1220693"/>
                </a:lnTo>
                <a:lnTo>
                  <a:pt x="120749" y="1224376"/>
                </a:lnTo>
                <a:lnTo>
                  <a:pt x="142704" y="1229901"/>
                </a:lnTo>
                <a:lnTo>
                  <a:pt x="164658" y="1235423"/>
                </a:lnTo>
                <a:lnTo>
                  <a:pt x="186612" y="1239105"/>
                </a:lnTo>
                <a:lnTo>
                  <a:pt x="208567" y="1244630"/>
                </a:lnTo>
                <a:lnTo>
                  <a:pt x="230521" y="1250152"/>
                </a:lnTo>
                <a:lnTo>
                  <a:pt x="252476" y="1253834"/>
                </a:lnTo>
                <a:lnTo>
                  <a:pt x="274430" y="1259358"/>
                </a:lnTo>
                <a:lnTo>
                  <a:pt x="296385" y="1263042"/>
                </a:lnTo>
                <a:lnTo>
                  <a:pt x="316510" y="1268564"/>
                </a:lnTo>
                <a:lnTo>
                  <a:pt x="338464" y="1274087"/>
                </a:lnTo>
                <a:lnTo>
                  <a:pt x="360419" y="1277771"/>
                </a:lnTo>
                <a:lnTo>
                  <a:pt x="382373" y="1283293"/>
                </a:lnTo>
                <a:lnTo>
                  <a:pt x="391521" y="1312754"/>
                </a:lnTo>
                <a:lnTo>
                  <a:pt x="402498" y="1342210"/>
                </a:lnTo>
                <a:lnTo>
                  <a:pt x="411646" y="1371669"/>
                </a:lnTo>
                <a:lnTo>
                  <a:pt x="420794" y="1401128"/>
                </a:lnTo>
                <a:lnTo>
                  <a:pt x="479341" y="1410335"/>
                </a:lnTo>
                <a:lnTo>
                  <a:pt x="537884" y="1419539"/>
                </a:lnTo>
                <a:lnTo>
                  <a:pt x="596429" y="1428747"/>
                </a:lnTo>
                <a:lnTo>
                  <a:pt x="653145" y="1436110"/>
                </a:lnTo>
                <a:lnTo>
                  <a:pt x="711690" y="1445318"/>
                </a:lnTo>
                <a:lnTo>
                  <a:pt x="770235" y="1454522"/>
                </a:lnTo>
                <a:lnTo>
                  <a:pt x="828781" y="1463729"/>
                </a:lnTo>
                <a:lnTo>
                  <a:pt x="887326" y="1471092"/>
                </a:lnTo>
                <a:lnTo>
                  <a:pt x="945871" y="1480300"/>
                </a:lnTo>
                <a:lnTo>
                  <a:pt x="1004416" y="1489504"/>
                </a:lnTo>
                <a:lnTo>
                  <a:pt x="1061132" y="1498710"/>
                </a:lnTo>
                <a:lnTo>
                  <a:pt x="1119677" y="1507915"/>
                </a:lnTo>
                <a:lnTo>
                  <a:pt x="1178223" y="1515280"/>
                </a:lnTo>
                <a:lnTo>
                  <a:pt x="1236768" y="1524486"/>
                </a:lnTo>
                <a:lnTo>
                  <a:pt x="1293484" y="1533692"/>
                </a:lnTo>
                <a:lnTo>
                  <a:pt x="1352029" y="1542900"/>
                </a:lnTo>
                <a:lnTo>
                  <a:pt x="1372154" y="1541056"/>
                </a:lnTo>
                <a:lnTo>
                  <a:pt x="1392279" y="1537374"/>
                </a:lnTo>
                <a:lnTo>
                  <a:pt x="1410574" y="1531851"/>
                </a:lnTo>
                <a:lnTo>
                  <a:pt x="1427040" y="1526329"/>
                </a:lnTo>
                <a:lnTo>
                  <a:pt x="1443506" y="1520804"/>
                </a:lnTo>
                <a:lnTo>
                  <a:pt x="1459972" y="1513441"/>
                </a:lnTo>
                <a:lnTo>
                  <a:pt x="1476438" y="1506074"/>
                </a:lnTo>
                <a:lnTo>
                  <a:pt x="1494733" y="1498710"/>
                </a:lnTo>
                <a:lnTo>
                  <a:pt x="1518517" y="1432428"/>
                </a:lnTo>
                <a:lnTo>
                  <a:pt x="1540471" y="1366146"/>
                </a:lnTo>
                <a:lnTo>
                  <a:pt x="1564255" y="1299864"/>
                </a:lnTo>
                <a:lnTo>
                  <a:pt x="1586210" y="1233582"/>
                </a:lnTo>
                <a:lnTo>
                  <a:pt x="1609994" y="1167300"/>
                </a:lnTo>
                <a:lnTo>
                  <a:pt x="1631948" y="1101018"/>
                </a:lnTo>
                <a:lnTo>
                  <a:pt x="1655732" y="1034736"/>
                </a:lnTo>
                <a:lnTo>
                  <a:pt x="1679516" y="968453"/>
                </a:lnTo>
                <a:lnTo>
                  <a:pt x="1701471" y="902171"/>
                </a:lnTo>
                <a:lnTo>
                  <a:pt x="1725255" y="835889"/>
                </a:lnTo>
                <a:lnTo>
                  <a:pt x="1747209" y="769607"/>
                </a:lnTo>
                <a:lnTo>
                  <a:pt x="1770993" y="703325"/>
                </a:lnTo>
                <a:lnTo>
                  <a:pt x="1792948" y="637043"/>
                </a:lnTo>
                <a:lnTo>
                  <a:pt x="1816732" y="570761"/>
                </a:lnTo>
                <a:lnTo>
                  <a:pt x="1838686" y="504479"/>
                </a:lnTo>
                <a:lnTo>
                  <a:pt x="1862470" y="438197"/>
                </a:lnTo>
                <a:lnTo>
                  <a:pt x="1866129" y="405056"/>
                </a:lnTo>
                <a:lnTo>
                  <a:pt x="1869789" y="371915"/>
                </a:lnTo>
                <a:lnTo>
                  <a:pt x="1871618" y="338774"/>
                </a:lnTo>
                <a:lnTo>
                  <a:pt x="1875277" y="307474"/>
                </a:lnTo>
                <a:lnTo>
                  <a:pt x="1866129" y="296427"/>
                </a:lnTo>
                <a:lnTo>
                  <a:pt x="1856982" y="287223"/>
                </a:lnTo>
                <a:lnTo>
                  <a:pt x="1846004" y="276175"/>
                </a:lnTo>
                <a:lnTo>
                  <a:pt x="1836857" y="266969"/>
                </a:lnTo>
                <a:lnTo>
                  <a:pt x="1827709" y="257763"/>
                </a:lnTo>
                <a:lnTo>
                  <a:pt x="1818561" y="248557"/>
                </a:lnTo>
                <a:lnTo>
                  <a:pt x="1807584" y="237512"/>
                </a:lnTo>
                <a:lnTo>
                  <a:pt x="1798436" y="228304"/>
                </a:lnTo>
                <a:lnTo>
                  <a:pt x="1728914" y="213575"/>
                </a:lnTo>
                <a:lnTo>
                  <a:pt x="1659391" y="200687"/>
                </a:lnTo>
                <a:lnTo>
                  <a:pt x="1589869" y="185959"/>
                </a:lnTo>
                <a:lnTo>
                  <a:pt x="1520347" y="171230"/>
                </a:lnTo>
                <a:lnTo>
                  <a:pt x="1450824" y="158340"/>
                </a:lnTo>
                <a:lnTo>
                  <a:pt x="1381302" y="143611"/>
                </a:lnTo>
                <a:lnTo>
                  <a:pt x="1311779" y="128881"/>
                </a:lnTo>
                <a:lnTo>
                  <a:pt x="1244086" y="114152"/>
                </a:lnTo>
                <a:lnTo>
                  <a:pt x="1174564" y="101264"/>
                </a:lnTo>
                <a:lnTo>
                  <a:pt x="1105041" y="86536"/>
                </a:lnTo>
                <a:lnTo>
                  <a:pt x="1035519" y="71807"/>
                </a:lnTo>
                <a:lnTo>
                  <a:pt x="965996" y="57076"/>
                </a:lnTo>
                <a:lnTo>
                  <a:pt x="896474" y="44188"/>
                </a:lnTo>
                <a:lnTo>
                  <a:pt x="826951" y="29458"/>
                </a:lnTo>
                <a:lnTo>
                  <a:pt x="757429" y="14729"/>
                </a:lnTo>
                <a:lnTo>
                  <a:pt x="687906" y="0"/>
                </a:lnTo>
                <a:lnTo>
                  <a:pt x="558009" y="0"/>
                </a:lnTo>
                <a:lnTo>
                  <a:pt x="550691" y="14729"/>
                </a:lnTo>
                <a:lnTo>
                  <a:pt x="543373" y="29458"/>
                </a:lnTo>
                <a:lnTo>
                  <a:pt x="534225" y="44188"/>
                </a:lnTo>
                <a:lnTo>
                  <a:pt x="526907" y="58917"/>
                </a:lnTo>
                <a:lnTo>
                  <a:pt x="517759" y="73646"/>
                </a:lnTo>
                <a:lnTo>
                  <a:pt x="510441" y="88377"/>
                </a:lnTo>
                <a:lnTo>
                  <a:pt x="501293" y="103107"/>
                </a:lnTo>
                <a:lnTo>
                  <a:pt x="493975" y="117834"/>
                </a:lnTo>
                <a:lnTo>
                  <a:pt x="464702" y="180434"/>
                </a:lnTo>
                <a:lnTo>
                  <a:pt x="433600" y="243034"/>
                </a:lnTo>
                <a:lnTo>
                  <a:pt x="404328" y="305633"/>
                </a:lnTo>
                <a:lnTo>
                  <a:pt x="373225" y="370076"/>
                </a:lnTo>
                <a:lnTo>
                  <a:pt x="343953" y="432674"/>
                </a:lnTo>
                <a:lnTo>
                  <a:pt x="312851" y="495273"/>
                </a:lnTo>
                <a:lnTo>
                  <a:pt x="283578" y="557873"/>
                </a:lnTo>
                <a:lnTo>
                  <a:pt x="254305" y="620473"/>
                </a:lnTo>
                <a:lnTo>
                  <a:pt x="223203" y="684916"/>
                </a:lnTo>
                <a:lnTo>
                  <a:pt x="193931" y="747515"/>
                </a:lnTo>
                <a:lnTo>
                  <a:pt x="162828" y="810113"/>
                </a:lnTo>
                <a:lnTo>
                  <a:pt x="133558" y="872713"/>
                </a:lnTo>
                <a:lnTo>
                  <a:pt x="102454" y="937154"/>
                </a:lnTo>
                <a:lnTo>
                  <a:pt x="73181" y="999755"/>
                </a:lnTo>
                <a:lnTo>
                  <a:pt x="42079" y="1062355"/>
                </a:lnTo>
                <a:lnTo>
                  <a:pt x="12806" y="1124953"/>
                </a:lnTo>
                <a:lnTo>
                  <a:pt x="3659" y="1152570"/>
                </a:lnTo>
                <a:close/>
              </a:path>
            </a:pathLst>
          </a:custGeom>
          <a:solidFill>
            <a:srgbClr val="8B91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1321" y="2527928"/>
            <a:ext cx="1875277" cy="1542898"/>
          </a:xfrm>
          <a:custGeom>
            <a:avLst/>
            <a:gdLst/>
            <a:ahLst/>
            <a:cxnLst/>
            <a:rect l="l" t="t" r="r" b="b"/>
            <a:pathLst>
              <a:path w="1875277" h="1542898">
                <a:moveTo>
                  <a:pt x="558009" y="0"/>
                </a:moveTo>
                <a:lnTo>
                  <a:pt x="558009" y="0"/>
                </a:lnTo>
                <a:lnTo>
                  <a:pt x="687906" y="0"/>
                </a:lnTo>
                <a:lnTo>
                  <a:pt x="757429" y="14729"/>
                </a:lnTo>
                <a:lnTo>
                  <a:pt x="826951" y="29458"/>
                </a:lnTo>
                <a:lnTo>
                  <a:pt x="896474" y="44188"/>
                </a:lnTo>
                <a:lnTo>
                  <a:pt x="965996" y="57076"/>
                </a:lnTo>
                <a:lnTo>
                  <a:pt x="1035519" y="71805"/>
                </a:lnTo>
                <a:lnTo>
                  <a:pt x="1105041" y="86534"/>
                </a:lnTo>
                <a:lnTo>
                  <a:pt x="1174564" y="101264"/>
                </a:lnTo>
                <a:lnTo>
                  <a:pt x="1244086" y="114152"/>
                </a:lnTo>
                <a:lnTo>
                  <a:pt x="1311779" y="128881"/>
                </a:lnTo>
                <a:lnTo>
                  <a:pt x="1381302" y="143611"/>
                </a:lnTo>
                <a:lnTo>
                  <a:pt x="1450824" y="158340"/>
                </a:lnTo>
                <a:lnTo>
                  <a:pt x="1520347" y="171228"/>
                </a:lnTo>
                <a:lnTo>
                  <a:pt x="1589869" y="185957"/>
                </a:lnTo>
                <a:lnTo>
                  <a:pt x="1659391" y="200687"/>
                </a:lnTo>
                <a:lnTo>
                  <a:pt x="1728914" y="213575"/>
                </a:lnTo>
                <a:lnTo>
                  <a:pt x="1798436" y="228304"/>
                </a:lnTo>
                <a:lnTo>
                  <a:pt x="1807584" y="237510"/>
                </a:lnTo>
                <a:lnTo>
                  <a:pt x="1818561" y="248557"/>
                </a:lnTo>
                <a:lnTo>
                  <a:pt x="1827709" y="257763"/>
                </a:lnTo>
                <a:lnTo>
                  <a:pt x="1836857" y="266969"/>
                </a:lnTo>
                <a:lnTo>
                  <a:pt x="1846004" y="276175"/>
                </a:lnTo>
                <a:lnTo>
                  <a:pt x="1856982" y="287222"/>
                </a:lnTo>
                <a:lnTo>
                  <a:pt x="1866129" y="296427"/>
                </a:lnTo>
                <a:lnTo>
                  <a:pt x="1875277" y="307474"/>
                </a:lnTo>
                <a:lnTo>
                  <a:pt x="1871618" y="338774"/>
                </a:lnTo>
                <a:lnTo>
                  <a:pt x="1869789" y="371915"/>
                </a:lnTo>
                <a:lnTo>
                  <a:pt x="1866129" y="405056"/>
                </a:lnTo>
                <a:lnTo>
                  <a:pt x="1862470" y="438197"/>
                </a:lnTo>
                <a:lnTo>
                  <a:pt x="1838686" y="504479"/>
                </a:lnTo>
                <a:lnTo>
                  <a:pt x="1816732" y="570761"/>
                </a:lnTo>
                <a:lnTo>
                  <a:pt x="1792948" y="637043"/>
                </a:lnTo>
                <a:lnTo>
                  <a:pt x="1770993" y="703325"/>
                </a:lnTo>
                <a:lnTo>
                  <a:pt x="1747209" y="769607"/>
                </a:lnTo>
                <a:lnTo>
                  <a:pt x="1725255" y="835889"/>
                </a:lnTo>
                <a:lnTo>
                  <a:pt x="1701471" y="902171"/>
                </a:lnTo>
                <a:lnTo>
                  <a:pt x="1679516" y="968453"/>
                </a:lnTo>
                <a:lnTo>
                  <a:pt x="1655732" y="1034736"/>
                </a:lnTo>
                <a:lnTo>
                  <a:pt x="1631948" y="1101018"/>
                </a:lnTo>
                <a:lnTo>
                  <a:pt x="1609994" y="1167300"/>
                </a:lnTo>
                <a:lnTo>
                  <a:pt x="1586210" y="1233582"/>
                </a:lnTo>
                <a:lnTo>
                  <a:pt x="1564255" y="1299864"/>
                </a:lnTo>
                <a:lnTo>
                  <a:pt x="1540471" y="1366146"/>
                </a:lnTo>
                <a:lnTo>
                  <a:pt x="1518517" y="1432428"/>
                </a:lnTo>
                <a:lnTo>
                  <a:pt x="1494733" y="1498710"/>
                </a:lnTo>
                <a:lnTo>
                  <a:pt x="1476438" y="1506074"/>
                </a:lnTo>
                <a:lnTo>
                  <a:pt x="1459972" y="1513439"/>
                </a:lnTo>
                <a:lnTo>
                  <a:pt x="1443506" y="1520804"/>
                </a:lnTo>
                <a:lnTo>
                  <a:pt x="1427040" y="1526327"/>
                </a:lnTo>
                <a:lnTo>
                  <a:pt x="1410574" y="1531851"/>
                </a:lnTo>
                <a:lnTo>
                  <a:pt x="1392279" y="1537374"/>
                </a:lnTo>
                <a:lnTo>
                  <a:pt x="1372154" y="1541056"/>
                </a:lnTo>
                <a:lnTo>
                  <a:pt x="1352029" y="1542898"/>
                </a:lnTo>
                <a:lnTo>
                  <a:pt x="1293484" y="1533692"/>
                </a:lnTo>
                <a:lnTo>
                  <a:pt x="1236768" y="1524486"/>
                </a:lnTo>
                <a:lnTo>
                  <a:pt x="1178223" y="1515280"/>
                </a:lnTo>
                <a:lnTo>
                  <a:pt x="1119677" y="1507915"/>
                </a:lnTo>
                <a:lnTo>
                  <a:pt x="1061132" y="1498710"/>
                </a:lnTo>
                <a:lnTo>
                  <a:pt x="1004416" y="1489504"/>
                </a:lnTo>
                <a:lnTo>
                  <a:pt x="945871" y="1480298"/>
                </a:lnTo>
                <a:lnTo>
                  <a:pt x="887326" y="1471092"/>
                </a:lnTo>
                <a:lnTo>
                  <a:pt x="828781" y="1463727"/>
                </a:lnTo>
                <a:lnTo>
                  <a:pt x="770235" y="1454522"/>
                </a:lnTo>
                <a:lnTo>
                  <a:pt x="711690" y="1445316"/>
                </a:lnTo>
                <a:lnTo>
                  <a:pt x="653145" y="1436110"/>
                </a:lnTo>
                <a:lnTo>
                  <a:pt x="596429" y="1428745"/>
                </a:lnTo>
                <a:lnTo>
                  <a:pt x="537884" y="1419539"/>
                </a:lnTo>
                <a:lnTo>
                  <a:pt x="479339" y="1410334"/>
                </a:lnTo>
                <a:lnTo>
                  <a:pt x="420794" y="1401128"/>
                </a:lnTo>
                <a:lnTo>
                  <a:pt x="411646" y="1371669"/>
                </a:lnTo>
                <a:lnTo>
                  <a:pt x="402498" y="1342210"/>
                </a:lnTo>
                <a:lnTo>
                  <a:pt x="391521" y="1312752"/>
                </a:lnTo>
                <a:lnTo>
                  <a:pt x="382373" y="1283293"/>
                </a:lnTo>
                <a:lnTo>
                  <a:pt x="360419" y="1277770"/>
                </a:lnTo>
                <a:lnTo>
                  <a:pt x="338464" y="1274087"/>
                </a:lnTo>
                <a:lnTo>
                  <a:pt x="316510" y="1268564"/>
                </a:lnTo>
                <a:lnTo>
                  <a:pt x="296385" y="1263040"/>
                </a:lnTo>
                <a:lnTo>
                  <a:pt x="274430" y="1259358"/>
                </a:lnTo>
                <a:lnTo>
                  <a:pt x="252476" y="1253834"/>
                </a:lnTo>
                <a:lnTo>
                  <a:pt x="230521" y="1250152"/>
                </a:lnTo>
                <a:lnTo>
                  <a:pt x="208567" y="1244629"/>
                </a:lnTo>
                <a:lnTo>
                  <a:pt x="186612" y="1239105"/>
                </a:lnTo>
                <a:lnTo>
                  <a:pt x="164658" y="1235423"/>
                </a:lnTo>
                <a:lnTo>
                  <a:pt x="142704" y="1229899"/>
                </a:lnTo>
                <a:lnTo>
                  <a:pt x="120749" y="1224376"/>
                </a:lnTo>
                <a:lnTo>
                  <a:pt x="100624" y="1220693"/>
                </a:lnTo>
                <a:lnTo>
                  <a:pt x="78670" y="1215170"/>
                </a:lnTo>
                <a:lnTo>
                  <a:pt x="56715" y="1211488"/>
                </a:lnTo>
                <a:lnTo>
                  <a:pt x="34761" y="1205964"/>
                </a:lnTo>
                <a:lnTo>
                  <a:pt x="27443" y="1202282"/>
                </a:lnTo>
                <a:lnTo>
                  <a:pt x="20124" y="1198599"/>
                </a:lnTo>
                <a:lnTo>
                  <a:pt x="12806" y="1196758"/>
                </a:lnTo>
                <a:lnTo>
                  <a:pt x="5488" y="1191235"/>
                </a:lnTo>
                <a:lnTo>
                  <a:pt x="1829" y="1183870"/>
                </a:lnTo>
                <a:lnTo>
                  <a:pt x="0" y="1170982"/>
                </a:lnTo>
                <a:lnTo>
                  <a:pt x="3659" y="1152570"/>
                </a:lnTo>
                <a:lnTo>
                  <a:pt x="12806" y="1124953"/>
                </a:lnTo>
                <a:lnTo>
                  <a:pt x="42079" y="1062353"/>
                </a:lnTo>
                <a:lnTo>
                  <a:pt x="73181" y="999753"/>
                </a:lnTo>
                <a:lnTo>
                  <a:pt x="102454" y="937154"/>
                </a:lnTo>
                <a:lnTo>
                  <a:pt x="133556" y="872713"/>
                </a:lnTo>
                <a:lnTo>
                  <a:pt x="162828" y="810113"/>
                </a:lnTo>
                <a:lnTo>
                  <a:pt x="193931" y="747513"/>
                </a:lnTo>
                <a:lnTo>
                  <a:pt x="223203" y="684914"/>
                </a:lnTo>
                <a:lnTo>
                  <a:pt x="254305" y="620473"/>
                </a:lnTo>
                <a:lnTo>
                  <a:pt x="283578" y="557873"/>
                </a:lnTo>
                <a:lnTo>
                  <a:pt x="312851" y="495273"/>
                </a:lnTo>
                <a:lnTo>
                  <a:pt x="343953" y="432674"/>
                </a:lnTo>
                <a:lnTo>
                  <a:pt x="373225" y="370074"/>
                </a:lnTo>
                <a:lnTo>
                  <a:pt x="404328" y="305633"/>
                </a:lnTo>
                <a:lnTo>
                  <a:pt x="433600" y="243034"/>
                </a:lnTo>
                <a:lnTo>
                  <a:pt x="464702" y="180434"/>
                </a:lnTo>
                <a:lnTo>
                  <a:pt x="493975" y="117834"/>
                </a:lnTo>
                <a:lnTo>
                  <a:pt x="501293" y="103105"/>
                </a:lnTo>
                <a:lnTo>
                  <a:pt x="510441" y="88376"/>
                </a:lnTo>
                <a:lnTo>
                  <a:pt x="517759" y="73646"/>
                </a:lnTo>
                <a:lnTo>
                  <a:pt x="526907" y="58917"/>
                </a:lnTo>
                <a:lnTo>
                  <a:pt x="534225" y="44188"/>
                </a:lnTo>
                <a:lnTo>
                  <a:pt x="543373" y="29458"/>
                </a:lnTo>
                <a:lnTo>
                  <a:pt x="550691" y="14729"/>
                </a:lnTo>
                <a:lnTo>
                  <a:pt x="558009" y="0"/>
                </a:lnTo>
                <a:close/>
              </a:path>
            </a:pathLst>
          </a:custGeom>
          <a:ln w="183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9616" y="2533453"/>
            <a:ext cx="1683176" cy="1495027"/>
          </a:xfrm>
          <a:custGeom>
            <a:avLst/>
            <a:gdLst/>
            <a:ahLst/>
            <a:cxnLst/>
            <a:rect l="l" t="t" r="r" b="b"/>
            <a:pathLst>
              <a:path w="1683176" h="1495027">
                <a:moveTo>
                  <a:pt x="16465" y="1191235"/>
                </a:moveTo>
                <a:lnTo>
                  <a:pt x="29272" y="1200441"/>
                </a:lnTo>
                <a:lnTo>
                  <a:pt x="49397" y="1205964"/>
                </a:lnTo>
                <a:lnTo>
                  <a:pt x="71352" y="1209646"/>
                </a:lnTo>
                <a:lnTo>
                  <a:pt x="91476" y="1215170"/>
                </a:lnTo>
                <a:lnTo>
                  <a:pt x="113431" y="1218850"/>
                </a:lnTo>
                <a:lnTo>
                  <a:pt x="133556" y="1224376"/>
                </a:lnTo>
                <a:lnTo>
                  <a:pt x="155510" y="1229899"/>
                </a:lnTo>
                <a:lnTo>
                  <a:pt x="175635" y="1233582"/>
                </a:lnTo>
                <a:lnTo>
                  <a:pt x="197590" y="1239105"/>
                </a:lnTo>
                <a:lnTo>
                  <a:pt x="217715" y="1244629"/>
                </a:lnTo>
                <a:lnTo>
                  <a:pt x="237840" y="1248311"/>
                </a:lnTo>
                <a:lnTo>
                  <a:pt x="259794" y="1253833"/>
                </a:lnTo>
                <a:lnTo>
                  <a:pt x="279919" y="1257517"/>
                </a:lnTo>
                <a:lnTo>
                  <a:pt x="301873" y="1263040"/>
                </a:lnTo>
                <a:lnTo>
                  <a:pt x="321998" y="1268562"/>
                </a:lnTo>
                <a:lnTo>
                  <a:pt x="343953" y="1272246"/>
                </a:lnTo>
                <a:lnTo>
                  <a:pt x="364078" y="1277770"/>
                </a:lnTo>
                <a:lnTo>
                  <a:pt x="373225" y="1307228"/>
                </a:lnTo>
                <a:lnTo>
                  <a:pt x="384203" y="1336685"/>
                </a:lnTo>
                <a:lnTo>
                  <a:pt x="393350" y="1366146"/>
                </a:lnTo>
                <a:lnTo>
                  <a:pt x="402498" y="1395604"/>
                </a:lnTo>
                <a:lnTo>
                  <a:pt x="450066" y="1401126"/>
                </a:lnTo>
                <a:lnTo>
                  <a:pt x="497634" y="1408492"/>
                </a:lnTo>
                <a:lnTo>
                  <a:pt x="545202" y="1414016"/>
                </a:lnTo>
                <a:lnTo>
                  <a:pt x="592770" y="1419538"/>
                </a:lnTo>
                <a:lnTo>
                  <a:pt x="640338" y="1426904"/>
                </a:lnTo>
                <a:lnTo>
                  <a:pt x="687906" y="1432428"/>
                </a:lnTo>
                <a:lnTo>
                  <a:pt x="735474" y="1439792"/>
                </a:lnTo>
                <a:lnTo>
                  <a:pt x="783042" y="1445316"/>
                </a:lnTo>
                <a:lnTo>
                  <a:pt x="830610" y="1450837"/>
                </a:lnTo>
                <a:lnTo>
                  <a:pt x="878178" y="1458204"/>
                </a:lnTo>
                <a:lnTo>
                  <a:pt x="925746" y="1463727"/>
                </a:lnTo>
                <a:lnTo>
                  <a:pt x="973314" y="1469249"/>
                </a:lnTo>
                <a:lnTo>
                  <a:pt x="1020882" y="1476616"/>
                </a:lnTo>
                <a:lnTo>
                  <a:pt x="1068450" y="1482139"/>
                </a:lnTo>
                <a:lnTo>
                  <a:pt x="1116018" y="1489504"/>
                </a:lnTo>
                <a:lnTo>
                  <a:pt x="1163586" y="1495027"/>
                </a:lnTo>
                <a:lnTo>
                  <a:pt x="1183711" y="1493186"/>
                </a:lnTo>
                <a:lnTo>
                  <a:pt x="1202007" y="1489504"/>
                </a:lnTo>
                <a:lnTo>
                  <a:pt x="1220302" y="1483978"/>
                </a:lnTo>
                <a:lnTo>
                  <a:pt x="1236768" y="1478457"/>
                </a:lnTo>
                <a:lnTo>
                  <a:pt x="1255063" y="1472933"/>
                </a:lnTo>
                <a:lnTo>
                  <a:pt x="1271529" y="1467408"/>
                </a:lnTo>
                <a:lnTo>
                  <a:pt x="1287995" y="1460045"/>
                </a:lnTo>
                <a:lnTo>
                  <a:pt x="1304461" y="1452679"/>
                </a:lnTo>
                <a:lnTo>
                  <a:pt x="1328245" y="1386397"/>
                </a:lnTo>
                <a:lnTo>
                  <a:pt x="1350199" y="1320115"/>
                </a:lnTo>
                <a:lnTo>
                  <a:pt x="1373983" y="1255676"/>
                </a:lnTo>
                <a:lnTo>
                  <a:pt x="1395938" y="1189394"/>
                </a:lnTo>
                <a:lnTo>
                  <a:pt x="1419722" y="1123112"/>
                </a:lnTo>
                <a:lnTo>
                  <a:pt x="1441676" y="1056830"/>
                </a:lnTo>
                <a:lnTo>
                  <a:pt x="1465460" y="992389"/>
                </a:lnTo>
                <a:lnTo>
                  <a:pt x="1487415" y="926107"/>
                </a:lnTo>
                <a:lnTo>
                  <a:pt x="1509369" y="859825"/>
                </a:lnTo>
                <a:lnTo>
                  <a:pt x="1533153" y="795384"/>
                </a:lnTo>
                <a:lnTo>
                  <a:pt x="1555108" y="729102"/>
                </a:lnTo>
                <a:lnTo>
                  <a:pt x="1578892" y="662820"/>
                </a:lnTo>
                <a:lnTo>
                  <a:pt x="1600846" y="596538"/>
                </a:lnTo>
                <a:lnTo>
                  <a:pt x="1624630" y="532097"/>
                </a:lnTo>
                <a:lnTo>
                  <a:pt x="1646585" y="465815"/>
                </a:lnTo>
                <a:lnTo>
                  <a:pt x="1670369" y="399533"/>
                </a:lnTo>
                <a:lnTo>
                  <a:pt x="1674028" y="368233"/>
                </a:lnTo>
                <a:lnTo>
                  <a:pt x="1675857" y="335092"/>
                </a:lnTo>
                <a:lnTo>
                  <a:pt x="1679516" y="301951"/>
                </a:lnTo>
                <a:lnTo>
                  <a:pt x="1683176" y="268810"/>
                </a:lnTo>
                <a:lnTo>
                  <a:pt x="1674028" y="259602"/>
                </a:lnTo>
                <a:lnTo>
                  <a:pt x="1663051" y="248557"/>
                </a:lnTo>
                <a:lnTo>
                  <a:pt x="1653903" y="239351"/>
                </a:lnTo>
                <a:lnTo>
                  <a:pt x="1644755" y="230145"/>
                </a:lnTo>
                <a:lnTo>
                  <a:pt x="1633778" y="220940"/>
                </a:lnTo>
                <a:lnTo>
                  <a:pt x="1624630" y="209891"/>
                </a:lnTo>
                <a:lnTo>
                  <a:pt x="1613653" y="200687"/>
                </a:lnTo>
                <a:lnTo>
                  <a:pt x="1604505" y="191481"/>
                </a:lnTo>
                <a:lnTo>
                  <a:pt x="1545960" y="178591"/>
                </a:lnTo>
                <a:lnTo>
                  <a:pt x="1489244" y="167546"/>
                </a:lnTo>
                <a:lnTo>
                  <a:pt x="1430699" y="154658"/>
                </a:lnTo>
                <a:lnTo>
                  <a:pt x="1373983" y="143609"/>
                </a:lnTo>
                <a:lnTo>
                  <a:pt x="1315438" y="130722"/>
                </a:lnTo>
                <a:lnTo>
                  <a:pt x="1258722" y="119675"/>
                </a:lnTo>
                <a:lnTo>
                  <a:pt x="1200177" y="106787"/>
                </a:lnTo>
                <a:lnTo>
                  <a:pt x="1143461" y="95738"/>
                </a:lnTo>
                <a:lnTo>
                  <a:pt x="1084916" y="84693"/>
                </a:lnTo>
                <a:lnTo>
                  <a:pt x="1026371" y="71805"/>
                </a:lnTo>
                <a:lnTo>
                  <a:pt x="969655" y="60756"/>
                </a:lnTo>
                <a:lnTo>
                  <a:pt x="911110" y="47870"/>
                </a:lnTo>
                <a:lnTo>
                  <a:pt x="854394" y="36823"/>
                </a:lnTo>
                <a:lnTo>
                  <a:pt x="795849" y="23935"/>
                </a:lnTo>
                <a:lnTo>
                  <a:pt x="739133" y="12886"/>
                </a:lnTo>
                <a:lnTo>
                  <a:pt x="680588" y="0"/>
                </a:lnTo>
                <a:lnTo>
                  <a:pt x="550691" y="0"/>
                </a:lnTo>
                <a:lnTo>
                  <a:pt x="543373" y="14729"/>
                </a:lnTo>
                <a:lnTo>
                  <a:pt x="536054" y="29456"/>
                </a:lnTo>
                <a:lnTo>
                  <a:pt x="526907" y="44186"/>
                </a:lnTo>
                <a:lnTo>
                  <a:pt x="519589" y="58917"/>
                </a:lnTo>
                <a:lnTo>
                  <a:pt x="510441" y="73646"/>
                </a:lnTo>
                <a:lnTo>
                  <a:pt x="503123" y="88376"/>
                </a:lnTo>
                <a:lnTo>
                  <a:pt x="493975" y="103105"/>
                </a:lnTo>
                <a:lnTo>
                  <a:pt x="486657" y="117834"/>
                </a:lnTo>
                <a:lnTo>
                  <a:pt x="457384" y="180434"/>
                </a:lnTo>
                <a:lnTo>
                  <a:pt x="426282" y="243032"/>
                </a:lnTo>
                <a:lnTo>
                  <a:pt x="397009" y="305633"/>
                </a:lnTo>
                <a:lnTo>
                  <a:pt x="367737" y="368233"/>
                </a:lnTo>
                <a:lnTo>
                  <a:pt x="336635" y="430833"/>
                </a:lnTo>
                <a:lnTo>
                  <a:pt x="307362" y="493430"/>
                </a:lnTo>
                <a:lnTo>
                  <a:pt x="278089" y="556030"/>
                </a:lnTo>
                <a:lnTo>
                  <a:pt x="248817" y="618632"/>
                </a:lnTo>
                <a:lnTo>
                  <a:pt x="217715" y="681231"/>
                </a:lnTo>
                <a:lnTo>
                  <a:pt x="188442" y="743831"/>
                </a:lnTo>
                <a:lnTo>
                  <a:pt x="159169" y="806429"/>
                </a:lnTo>
                <a:lnTo>
                  <a:pt x="128067" y="869030"/>
                </a:lnTo>
                <a:lnTo>
                  <a:pt x="98795" y="931630"/>
                </a:lnTo>
                <a:lnTo>
                  <a:pt x="69522" y="994230"/>
                </a:lnTo>
                <a:lnTo>
                  <a:pt x="38420" y="1056830"/>
                </a:lnTo>
                <a:lnTo>
                  <a:pt x="9147" y="1119427"/>
                </a:lnTo>
                <a:lnTo>
                  <a:pt x="0" y="1159935"/>
                </a:lnTo>
                <a:lnTo>
                  <a:pt x="3659" y="1182029"/>
                </a:lnTo>
                <a:lnTo>
                  <a:pt x="16465" y="1191235"/>
                </a:lnTo>
                <a:close/>
              </a:path>
            </a:pathLst>
          </a:custGeom>
          <a:solidFill>
            <a:srgbClr val="9295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99615" y="2533452"/>
            <a:ext cx="1683176" cy="1495027"/>
          </a:xfrm>
          <a:custGeom>
            <a:avLst/>
            <a:gdLst/>
            <a:ahLst/>
            <a:cxnLst/>
            <a:rect l="l" t="t" r="r" b="b"/>
            <a:pathLst>
              <a:path w="1683176" h="1495027">
                <a:moveTo>
                  <a:pt x="550691" y="0"/>
                </a:moveTo>
                <a:lnTo>
                  <a:pt x="550691" y="0"/>
                </a:lnTo>
                <a:lnTo>
                  <a:pt x="680588" y="0"/>
                </a:lnTo>
                <a:lnTo>
                  <a:pt x="739133" y="12888"/>
                </a:lnTo>
                <a:lnTo>
                  <a:pt x="795849" y="23935"/>
                </a:lnTo>
                <a:lnTo>
                  <a:pt x="854394" y="36823"/>
                </a:lnTo>
                <a:lnTo>
                  <a:pt x="911110" y="47870"/>
                </a:lnTo>
                <a:lnTo>
                  <a:pt x="969655" y="60758"/>
                </a:lnTo>
                <a:lnTo>
                  <a:pt x="1026371" y="71805"/>
                </a:lnTo>
                <a:lnTo>
                  <a:pt x="1084916" y="84693"/>
                </a:lnTo>
                <a:lnTo>
                  <a:pt x="1143461" y="95740"/>
                </a:lnTo>
                <a:lnTo>
                  <a:pt x="1200177" y="106787"/>
                </a:lnTo>
                <a:lnTo>
                  <a:pt x="1258722" y="119675"/>
                </a:lnTo>
                <a:lnTo>
                  <a:pt x="1315438" y="130722"/>
                </a:lnTo>
                <a:lnTo>
                  <a:pt x="1373983" y="143611"/>
                </a:lnTo>
                <a:lnTo>
                  <a:pt x="1430699" y="154658"/>
                </a:lnTo>
                <a:lnTo>
                  <a:pt x="1489244" y="167546"/>
                </a:lnTo>
                <a:lnTo>
                  <a:pt x="1545960" y="178593"/>
                </a:lnTo>
                <a:lnTo>
                  <a:pt x="1604505" y="191481"/>
                </a:lnTo>
                <a:lnTo>
                  <a:pt x="1613653" y="200687"/>
                </a:lnTo>
                <a:lnTo>
                  <a:pt x="1624630" y="209893"/>
                </a:lnTo>
                <a:lnTo>
                  <a:pt x="1633778" y="220940"/>
                </a:lnTo>
                <a:lnTo>
                  <a:pt x="1644755" y="230145"/>
                </a:lnTo>
                <a:lnTo>
                  <a:pt x="1653903" y="239351"/>
                </a:lnTo>
                <a:lnTo>
                  <a:pt x="1663051" y="248557"/>
                </a:lnTo>
                <a:lnTo>
                  <a:pt x="1674028" y="259604"/>
                </a:lnTo>
                <a:lnTo>
                  <a:pt x="1683176" y="268810"/>
                </a:lnTo>
                <a:lnTo>
                  <a:pt x="1679516" y="301951"/>
                </a:lnTo>
                <a:lnTo>
                  <a:pt x="1675857" y="335092"/>
                </a:lnTo>
                <a:lnTo>
                  <a:pt x="1674028" y="368233"/>
                </a:lnTo>
                <a:lnTo>
                  <a:pt x="1670369" y="399533"/>
                </a:lnTo>
                <a:lnTo>
                  <a:pt x="1646585" y="465815"/>
                </a:lnTo>
                <a:lnTo>
                  <a:pt x="1624630" y="532097"/>
                </a:lnTo>
                <a:lnTo>
                  <a:pt x="1600846" y="596538"/>
                </a:lnTo>
                <a:lnTo>
                  <a:pt x="1578892" y="662820"/>
                </a:lnTo>
                <a:lnTo>
                  <a:pt x="1555108" y="729102"/>
                </a:lnTo>
                <a:lnTo>
                  <a:pt x="1533153" y="795384"/>
                </a:lnTo>
                <a:lnTo>
                  <a:pt x="1509369" y="859825"/>
                </a:lnTo>
                <a:lnTo>
                  <a:pt x="1487415" y="926107"/>
                </a:lnTo>
                <a:lnTo>
                  <a:pt x="1465460" y="992389"/>
                </a:lnTo>
                <a:lnTo>
                  <a:pt x="1441676" y="1056830"/>
                </a:lnTo>
                <a:lnTo>
                  <a:pt x="1419722" y="1123112"/>
                </a:lnTo>
                <a:lnTo>
                  <a:pt x="1395938" y="1189394"/>
                </a:lnTo>
                <a:lnTo>
                  <a:pt x="1373983" y="1255676"/>
                </a:lnTo>
                <a:lnTo>
                  <a:pt x="1350199" y="1320116"/>
                </a:lnTo>
                <a:lnTo>
                  <a:pt x="1328245" y="1386398"/>
                </a:lnTo>
                <a:lnTo>
                  <a:pt x="1304461" y="1452680"/>
                </a:lnTo>
                <a:lnTo>
                  <a:pt x="1287995" y="1460045"/>
                </a:lnTo>
                <a:lnTo>
                  <a:pt x="1271529" y="1467410"/>
                </a:lnTo>
                <a:lnTo>
                  <a:pt x="1255063" y="1472933"/>
                </a:lnTo>
                <a:lnTo>
                  <a:pt x="1236768" y="1478457"/>
                </a:lnTo>
                <a:lnTo>
                  <a:pt x="1220302" y="1483980"/>
                </a:lnTo>
                <a:lnTo>
                  <a:pt x="1202007" y="1489504"/>
                </a:lnTo>
                <a:lnTo>
                  <a:pt x="1183711" y="1493186"/>
                </a:lnTo>
                <a:lnTo>
                  <a:pt x="1163586" y="1495027"/>
                </a:lnTo>
                <a:lnTo>
                  <a:pt x="1116018" y="1489504"/>
                </a:lnTo>
                <a:lnTo>
                  <a:pt x="1068450" y="1482139"/>
                </a:lnTo>
                <a:lnTo>
                  <a:pt x="1020882" y="1476616"/>
                </a:lnTo>
                <a:lnTo>
                  <a:pt x="973314" y="1469251"/>
                </a:lnTo>
                <a:lnTo>
                  <a:pt x="925746" y="1463727"/>
                </a:lnTo>
                <a:lnTo>
                  <a:pt x="878178" y="1458204"/>
                </a:lnTo>
                <a:lnTo>
                  <a:pt x="830610" y="1450839"/>
                </a:lnTo>
                <a:lnTo>
                  <a:pt x="783042" y="1445316"/>
                </a:lnTo>
                <a:lnTo>
                  <a:pt x="735474" y="1439792"/>
                </a:lnTo>
                <a:lnTo>
                  <a:pt x="687906" y="1432428"/>
                </a:lnTo>
                <a:lnTo>
                  <a:pt x="640338" y="1426904"/>
                </a:lnTo>
                <a:lnTo>
                  <a:pt x="592770" y="1419539"/>
                </a:lnTo>
                <a:lnTo>
                  <a:pt x="545202" y="1414016"/>
                </a:lnTo>
                <a:lnTo>
                  <a:pt x="497634" y="1408492"/>
                </a:lnTo>
                <a:lnTo>
                  <a:pt x="450066" y="1401128"/>
                </a:lnTo>
                <a:lnTo>
                  <a:pt x="402498" y="1395604"/>
                </a:lnTo>
                <a:lnTo>
                  <a:pt x="393350" y="1366146"/>
                </a:lnTo>
                <a:lnTo>
                  <a:pt x="384203" y="1336687"/>
                </a:lnTo>
                <a:lnTo>
                  <a:pt x="373225" y="1307228"/>
                </a:lnTo>
                <a:lnTo>
                  <a:pt x="364078" y="1277770"/>
                </a:lnTo>
                <a:lnTo>
                  <a:pt x="343953" y="1272246"/>
                </a:lnTo>
                <a:lnTo>
                  <a:pt x="321998" y="1268564"/>
                </a:lnTo>
                <a:lnTo>
                  <a:pt x="301873" y="1263040"/>
                </a:lnTo>
                <a:lnTo>
                  <a:pt x="279919" y="1257517"/>
                </a:lnTo>
                <a:lnTo>
                  <a:pt x="259794" y="1253834"/>
                </a:lnTo>
                <a:lnTo>
                  <a:pt x="237840" y="1248311"/>
                </a:lnTo>
                <a:lnTo>
                  <a:pt x="217715" y="1244629"/>
                </a:lnTo>
                <a:lnTo>
                  <a:pt x="197590" y="1239105"/>
                </a:lnTo>
                <a:lnTo>
                  <a:pt x="175635" y="1233582"/>
                </a:lnTo>
                <a:lnTo>
                  <a:pt x="155510" y="1229899"/>
                </a:lnTo>
                <a:lnTo>
                  <a:pt x="133556" y="1224376"/>
                </a:lnTo>
                <a:lnTo>
                  <a:pt x="113431" y="1218852"/>
                </a:lnTo>
                <a:lnTo>
                  <a:pt x="91476" y="1215170"/>
                </a:lnTo>
                <a:lnTo>
                  <a:pt x="71352" y="1209646"/>
                </a:lnTo>
                <a:lnTo>
                  <a:pt x="49397" y="1205964"/>
                </a:lnTo>
                <a:lnTo>
                  <a:pt x="29272" y="1200441"/>
                </a:lnTo>
                <a:lnTo>
                  <a:pt x="16465" y="1191235"/>
                </a:lnTo>
                <a:lnTo>
                  <a:pt x="3659" y="1182029"/>
                </a:lnTo>
                <a:lnTo>
                  <a:pt x="0" y="1159935"/>
                </a:lnTo>
                <a:lnTo>
                  <a:pt x="9147" y="1119429"/>
                </a:lnTo>
                <a:lnTo>
                  <a:pt x="38420" y="1056830"/>
                </a:lnTo>
                <a:lnTo>
                  <a:pt x="69522" y="994230"/>
                </a:lnTo>
                <a:lnTo>
                  <a:pt x="98795" y="931630"/>
                </a:lnTo>
                <a:lnTo>
                  <a:pt x="128067" y="869030"/>
                </a:lnTo>
                <a:lnTo>
                  <a:pt x="159169" y="806431"/>
                </a:lnTo>
                <a:lnTo>
                  <a:pt x="188442" y="743831"/>
                </a:lnTo>
                <a:lnTo>
                  <a:pt x="217715" y="681231"/>
                </a:lnTo>
                <a:lnTo>
                  <a:pt x="248817" y="618632"/>
                </a:lnTo>
                <a:lnTo>
                  <a:pt x="278089" y="556032"/>
                </a:lnTo>
                <a:lnTo>
                  <a:pt x="307362" y="493432"/>
                </a:lnTo>
                <a:lnTo>
                  <a:pt x="336635" y="430833"/>
                </a:lnTo>
                <a:lnTo>
                  <a:pt x="367737" y="368233"/>
                </a:lnTo>
                <a:lnTo>
                  <a:pt x="397009" y="305633"/>
                </a:lnTo>
                <a:lnTo>
                  <a:pt x="426282" y="243034"/>
                </a:lnTo>
                <a:lnTo>
                  <a:pt x="457384" y="180434"/>
                </a:lnTo>
                <a:lnTo>
                  <a:pt x="486657" y="117834"/>
                </a:lnTo>
                <a:lnTo>
                  <a:pt x="493975" y="103105"/>
                </a:lnTo>
                <a:lnTo>
                  <a:pt x="503123" y="88376"/>
                </a:lnTo>
                <a:lnTo>
                  <a:pt x="510441" y="73646"/>
                </a:lnTo>
                <a:lnTo>
                  <a:pt x="519589" y="58917"/>
                </a:lnTo>
                <a:lnTo>
                  <a:pt x="526907" y="44188"/>
                </a:lnTo>
                <a:lnTo>
                  <a:pt x="536054" y="29458"/>
                </a:lnTo>
                <a:lnTo>
                  <a:pt x="543373" y="14729"/>
                </a:lnTo>
                <a:lnTo>
                  <a:pt x="550691" y="0"/>
                </a:lnTo>
                <a:close/>
              </a:path>
            </a:pathLst>
          </a:custGeom>
          <a:ln w="183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16081" y="2540817"/>
            <a:ext cx="1491074" cy="1447159"/>
          </a:xfrm>
          <a:custGeom>
            <a:avLst/>
            <a:gdLst/>
            <a:ahLst/>
            <a:cxnLst/>
            <a:rect l="l" t="t" r="r" b="b"/>
            <a:pathLst>
              <a:path w="1491074" h="1447159">
                <a:moveTo>
                  <a:pt x="7318" y="1112065"/>
                </a:moveTo>
                <a:lnTo>
                  <a:pt x="0" y="1147047"/>
                </a:lnTo>
                <a:lnTo>
                  <a:pt x="5488" y="1169141"/>
                </a:lnTo>
                <a:lnTo>
                  <a:pt x="14634" y="1182031"/>
                </a:lnTo>
                <a:lnTo>
                  <a:pt x="25613" y="1193076"/>
                </a:lnTo>
                <a:lnTo>
                  <a:pt x="45736" y="1198601"/>
                </a:lnTo>
                <a:lnTo>
                  <a:pt x="65863" y="1202282"/>
                </a:lnTo>
                <a:lnTo>
                  <a:pt x="85988" y="1207805"/>
                </a:lnTo>
                <a:lnTo>
                  <a:pt x="106113" y="1211488"/>
                </a:lnTo>
                <a:lnTo>
                  <a:pt x="126238" y="1217011"/>
                </a:lnTo>
                <a:lnTo>
                  <a:pt x="146361" y="1222535"/>
                </a:lnTo>
                <a:lnTo>
                  <a:pt x="166488" y="1226217"/>
                </a:lnTo>
                <a:lnTo>
                  <a:pt x="186612" y="1231742"/>
                </a:lnTo>
                <a:lnTo>
                  <a:pt x="206737" y="1237264"/>
                </a:lnTo>
                <a:lnTo>
                  <a:pt x="226861" y="1240946"/>
                </a:lnTo>
                <a:lnTo>
                  <a:pt x="246987" y="1246470"/>
                </a:lnTo>
                <a:lnTo>
                  <a:pt x="267112" y="1250152"/>
                </a:lnTo>
                <a:lnTo>
                  <a:pt x="287237" y="1255676"/>
                </a:lnTo>
                <a:lnTo>
                  <a:pt x="307362" y="1261199"/>
                </a:lnTo>
                <a:lnTo>
                  <a:pt x="327485" y="1264883"/>
                </a:lnTo>
                <a:lnTo>
                  <a:pt x="347612" y="1270405"/>
                </a:lnTo>
                <a:lnTo>
                  <a:pt x="356760" y="1299864"/>
                </a:lnTo>
                <a:lnTo>
                  <a:pt x="367737" y="1329322"/>
                </a:lnTo>
                <a:lnTo>
                  <a:pt x="376883" y="1358781"/>
                </a:lnTo>
                <a:lnTo>
                  <a:pt x="386032" y="1388240"/>
                </a:lnTo>
                <a:lnTo>
                  <a:pt x="422623" y="1391922"/>
                </a:lnTo>
                <a:lnTo>
                  <a:pt x="459212" y="1395604"/>
                </a:lnTo>
                <a:lnTo>
                  <a:pt x="497634" y="1399287"/>
                </a:lnTo>
                <a:lnTo>
                  <a:pt x="534225" y="1402969"/>
                </a:lnTo>
                <a:lnTo>
                  <a:pt x="570816" y="1406651"/>
                </a:lnTo>
                <a:lnTo>
                  <a:pt x="607405" y="1410334"/>
                </a:lnTo>
                <a:lnTo>
                  <a:pt x="643997" y="1414018"/>
                </a:lnTo>
                <a:lnTo>
                  <a:pt x="682418" y="1417698"/>
                </a:lnTo>
                <a:lnTo>
                  <a:pt x="719008" y="1421381"/>
                </a:lnTo>
                <a:lnTo>
                  <a:pt x="755597" y="1425063"/>
                </a:lnTo>
                <a:lnTo>
                  <a:pt x="792190" y="1428745"/>
                </a:lnTo>
                <a:lnTo>
                  <a:pt x="828781" y="1432428"/>
                </a:lnTo>
                <a:lnTo>
                  <a:pt x="865372" y="1436110"/>
                </a:lnTo>
                <a:lnTo>
                  <a:pt x="903790" y="1439792"/>
                </a:lnTo>
                <a:lnTo>
                  <a:pt x="940383" y="1443475"/>
                </a:lnTo>
                <a:lnTo>
                  <a:pt x="976973" y="1447159"/>
                </a:lnTo>
                <a:lnTo>
                  <a:pt x="997098" y="1443475"/>
                </a:lnTo>
                <a:lnTo>
                  <a:pt x="1015394" y="1439792"/>
                </a:lnTo>
                <a:lnTo>
                  <a:pt x="1031860" y="1434269"/>
                </a:lnTo>
                <a:lnTo>
                  <a:pt x="1050153" y="1428745"/>
                </a:lnTo>
                <a:lnTo>
                  <a:pt x="1066619" y="1423222"/>
                </a:lnTo>
                <a:lnTo>
                  <a:pt x="1083085" y="1417698"/>
                </a:lnTo>
                <a:lnTo>
                  <a:pt x="1099551" y="1410334"/>
                </a:lnTo>
                <a:lnTo>
                  <a:pt x="1117846" y="1404810"/>
                </a:lnTo>
                <a:lnTo>
                  <a:pt x="1139802" y="1340369"/>
                </a:lnTo>
                <a:lnTo>
                  <a:pt x="1163586" y="1274087"/>
                </a:lnTo>
                <a:lnTo>
                  <a:pt x="1185541" y="1209646"/>
                </a:lnTo>
                <a:lnTo>
                  <a:pt x="1207495" y="1143364"/>
                </a:lnTo>
                <a:lnTo>
                  <a:pt x="1231278" y="1078924"/>
                </a:lnTo>
                <a:lnTo>
                  <a:pt x="1253234" y="1012641"/>
                </a:lnTo>
                <a:lnTo>
                  <a:pt x="1275188" y="948201"/>
                </a:lnTo>
                <a:lnTo>
                  <a:pt x="1298970" y="881919"/>
                </a:lnTo>
                <a:lnTo>
                  <a:pt x="1320927" y="817480"/>
                </a:lnTo>
                <a:lnTo>
                  <a:pt x="1342881" y="753037"/>
                </a:lnTo>
                <a:lnTo>
                  <a:pt x="1364834" y="686755"/>
                </a:lnTo>
                <a:lnTo>
                  <a:pt x="1388620" y="622314"/>
                </a:lnTo>
                <a:lnTo>
                  <a:pt x="1410574" y="556032"/>
                </a:lnTo>
                <a:lnTo>
                  <a:pt x="1432529" y="491591"/>
                </a:lnTo>
                <a:lnTo>
                  <a:pt x="1456313" y="425309"/>
                </a:lnTo>
                <a:lnTo>
                  <a:pt x="1478265" y="360868"/>
                </a:lnTo>
                <a:lnTo>
                  <a:pt x="1481926" y="327727"/>
                </a:lnTo>
                <a:lnTo>
                  <a:pt x="1485585" y="294586"/>
                </a:lnTo>
                <a:lnTo>
                  <a:pt x="1487415" y="263286"/>
                </a:lnTo>
                <a:lnTo>
                  <a:pt x="1491074" y="230145"/>
                </a:lnTo>
                <a:lnTo>
                  <a:pt x="1481926" y="220940"/>
                </a:lnTo>
                <a:lnTo>
                  <a:pt x="1472779" y="209893"/>
                </a:lnTo>
                <a:lnTo>
                  <a:pt x="1461799" y="200687"/>
                </a:lnTo>
                <a:lnTo>
                  <a:pt x="1452654" y="191481"/>
                </a:lnTo>
                <a:lnTo>
                  <a:pt x="1443506" y="182275"/>
                </a:lnTo>
                <a:lnTo>
                  <a:pt x="1434358" y="171228"/>
                </a:lnTo>
                <a:lnTo>
                  <a:pt x="1423381" y="162022"/>
                </a:lnTo>
                <a:lnTo>
                  <a:pt x="1414231" y="150975"/>
                </a:lnTo>
                <a:lnTo>
                  <a:pt x="1368495" y="141769"/>
                </a:lnTo>
                <a:lnTo>
                  <a:pt x="1320927" y="132564"/>
                </a:lnTo>
                <a:lnTo>
                  <a:pt x="1275188" y="123358"/>
                </a:lnTo>
                <a:lnTo>
                  <a:pt x="1229450" y="114152"/>
                </a:lnTo>
                <a:lnTo>
                  <a:pt x="1183709" y="103105"/>
                </a:lnTo>
                <a:lnTo>
                  <a:pt x="1136143" y="93899"/>
                </a:lnTo>
                <a:lnTo>
                  <a:pt x="1090405" y="84693"/>
                </a:lnTo>
                <a:lnTo>
                  <a:pt x="1044666" y="75487"/>
                </a:lnTo>
                <a:lnTo>
                  <a:pt x="998928" y="66282"/>
                </a:lnTo>
                <a:lnTo>
                  <a:pt x="953188" y="57076"/>
                </a:lnTo>
                <a:lnTo>
                  <a:pt x="905621" y="47870"/>
                </a:lnTo>
                <a:lnTo>
                  <a:pt x="859883" y="36823"/>
                </a:lnTo>
                <a:lnTo>
                  <a:pt x="814144" y="27617"/>
                </a:lnTo>
                <a:lnTo>
                  <a:pt x="768406" y="18411"/>
                </a:lnTo>
                <a:lnTo>
                  <a:pt x="720836" y="9205"/>
                </a:lnTo>
                <a:lnTo>
                  <a:pt x="675099" y="0"/>
                </a:lnTo>
                <a:lnTo>
                  <a:pt x="547032" y="0"/>
                </a:lnTo>
                <a:lnTo>
                  <a:pt x="539712" y="14729"/>
                </a:lnTo>
                <a:lnTo>
                  <a:pt x="530566" y="29458"/>
                </a:lnTo>
                <a:lnTo>
                  <a:pt x="523246" y="44188"/>
                </a:lnTo>
                <a:lnTo>
                  <a:pt x="514100" y="57076"/>
                </a:lnTo>
                <a:lnTo>
                  <a:pt x="506780" y="71805"/>
                </a:lnTo>
                <a:lnTo>
                  <a:pt x="497634" y="86534"/>
                </a:lnTo>
                <a:lnTo>
                  <a:pt x="490314" y="101264"/>
                </a:lnTo>
                <a:lnTo>
                  <a:pt x="481168" y="115993"/>
                </a:lnTo>
                <a:lnTo>
                  <a:pt x="451896" y="178593"/>
                </a:lnTo>
                <a:lnTo>
                  <a:pt x="422623" y="241192"/>
                </a:lnTo>
                <a:lnTo>
                  <a:pt x="393349" y="303792"/>
                </a:lnTo>
                <a:lnTo>
                  <a:pt x="362248" y="366392"/>
                </a:lnTo>
                <a:lnTo>
                  <a:pt x="332976" y="427150"/>
                </a:lnTo>
                <a:lnTo>
                  <a:pt x="303703" y="489750"/>
                </a:lnTo>
                <a:lnTo>
                  <a:pt x="274430" y="552352"/>
                </a:lnTo>
                <a:lnTo>
                  <a:pt x="245156" y="614949"/>
                </a:lnTo>
                <a:lnTo>
                  <a:pt x="214056" y="677549"/>
                </a:lnTo>
                <a:lnTo>
                  <a:pt x="184783" y="738308"/>
                </a:lnTo>
                <a:lnTo>
                  <a:pt x="155510" y="800909"/>
                </a:lnTo>
                <a:lnTo>
                  <a:pt x="126238" y="863507"/>
                </a:lnTo>
                <a:lnTo>
                  <a:pt x="95134" y="926107"/>
                </a:lnTo>
                <a:lnTo>
                  <a:pt x="65863" y="986865"/>
                </a:lnTo>
                <a:lnTo>
                  <a:pt x="36590" y="1049467"/>
                </a:lnTo>
                <a:lnTo>
                  <a:pt x="7318" y="1112065"/>
                </a:lnTo>
                <a:close/>
              </a:path>
            </a:pathLst>
          </a:custGeom>
          <a:solidFill>
            <a:srgbClr val="9B9B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16080" y="2540817"/>
            <a:ext cx="1491074" cy="1447157"/>
          </a:xfrm>
          <a:custGeom>
            <a:avLst/>
            <a:gdLst/>
            <a:ahLst/>
            <a:cxnLst/>
            <a:rect l="l" t="t" r="r" b="b"/>
            <a:pathLst>
              <a:path w="1491074" h="1447157">
                <a:moveTo>
                  <a:pt x="547032" y="0"/>
                </a:moveTo>
                <a:lnTo>
                  <a:pt x="547032" y="0"/>
                </a:lnTo>
                <a:lnTo>
                  <a:pt x="675099" y="0"/>
                </a:lnTo>
                <a:lnTo>
                  <a:pt x="720838" y="9205"/>
                </a:lnTo>
                <a:lnTo>
                  <a:pt x="768406" y="18411"/>
                </a:lnTo>
                <a:lnTo>
                  <a:pt x="814144" y="27617"/>
                </a:lnTo>
                <a:lnTo>
                  <a:pt x="859883" y="36823"/>
                </a:lnTo>
                <a:lnTo>
                  <a:pt x="905621" y="47870"/>
                </a:lnTo>
                <a:lnTo>
                  <a:pt x="953189" y="57076"/>
                </a:lnTo>
                <a:lnTo>
                  <a:pt x="998928" y="66282"/>
                </a:lnTo>
                <a:lnTo>
                  <a:pt x="1044666" y="75487"/>
                </a:lnTo>
                <a:lnTo>
                  <a:pt x="1090405" y="84693"/>
                </a:lnTo>
                <a:lnTo>
                  <a:pt x="1136143" y="93899"/>
                </a:lnTo>
                <a:lnTo>
                  <a:pt x="1183711" y="103105"/>
                </a:lnTo>
                <a:lnTo>
                  <a:pt x="1229450" y="114152"/>
                </a:lnTo>
                <a:lnTo>
                  <a:pt x="1275188" y="123358"/>
                </a:lnTo>
                <a:lnTo>
                  <a:pt x="1320927" y="132564"/>
                </a:lnTo>
                <a:lnTo>
                  <a:pt x="1368495" y="141769"/>
                </a:lnTo>
                <a:lnTo>
                  <a:pt x="1414233" y="150975"/>
                </a:lnTo>
                <a:lnTo>
                  <a:pt x="1423381" y="162022"/>
                </a:lnTo>
                <a:lnTo>
                  <a:pt x="1434358" y="171228"/>
                </a:lnTo>
                <a:lnTo>
                  <a:pt x="1443506" y="182275"/>
                </a:lnTo>
                <a:lnTo>
                  <a:pt x="1452654" y="191481"/>
                </a:lnTo>
                <a:lnTo>
                  <a:pt x="1461801" y="200687"/>
                </a:lnTo>
                <a:lnTo>
                  <a:pt x="1472779" y="209893"/>
                </a:lnTo>
                <a:lnTo>
                  <a:pt x="1481926" y="220940"/>
                </a:lnTo>
                <a:lnTo>
                  <a:pt x="1491074" y="230145"/>
                </a:lnTo>
                <a:lnTo>
                  <a:pt x="1487415" y="263286"/>
                </a:lnTo>
                <a:lnTo>
                  <a:pt x="1485585" y="294586"/>
                </a:lnTo>
                <a:lnTo>
                  <a:pt x="1481926" y="327727"/>
                </a:lnTo>
                <a:lnTo>
                  <a:pt x="1478267" y="360868"/>
                </a:lnTo>
                <a:lnTo>
                  <a:pt x="1456313" y="425309"/>
                </a:lnTo>
                <a:lnTo>
                  <a:pt x="1432529" y="491591"/>
                </a:lnTo>
                <a:lnTo>
                  <a:pt x="1410574" y="556032"/>
                </a:lnTo>
                <a:lnTo>
                  <a:pt x="1388620" y="622314"/>
                </a:lnTo>
                <a:lnTo>
                  <a:pt x="1364836" y="686755"/>
                </a:lnTo>
                <a:lnTo>
                  <a:pt x="1342881" y="753037"/>
                </a:lnTo>
                <a:lnTo>
                  <a:pt x="1320927" y="817478"/>
                </a:lnTo>
                <a:lnTo>
                  <a:pt x="1298972" y="881919"/>
                </a:lnTo>
                <a:lnTo>
                  <a:pt x="1275188" y="948201"/>
                </a:lnTo>
                <a:lnTo>
                  <a:pt x="1253234" y="1012641"/>
                </a:lnTo>
                <a:lnTo>
                  <a:pt x="1231279" y="1078924"/>
                </a:lnTo>
                <a:lnTo>
                  <a:pt x="1207495" y="1143364"/>
                </a:lnTo>
                <a:lnTo>
                  <a:pt x="1185541" y="1209646"/>
                </a:lnTo>
                <a:lnTo>
                  <a:pt x="1163586" y="1274087"/>
                </a:lnTo>
                <a:lnTo>
                  <a:pt x="1139802" y="1340369"/>
                </a:lnTo>
                <a:lnTo>
                  <a:pt x="1117848" y="1404810"/>
                </a:lnTo>
                <a:lnTo>
                  <a:pt x="1099553" y="1410334"/>
                </a:lnTo>
                <a:lnTo>
                  <a:pt x="1083087" y="1417698"/>
                </a:lnTo>
                <a:lnTo>
                  <a:pt x="1066621" y="1423222"/>
                </a:lnTo>
                <a:lnTo>
                  <a:pt x="1050155" y="1428745"/>
                </a:lnTo>
                <a:lnTo>
                  <a:pt x="1031860" y="1434269"/>
                </a:lnTo>
                <a:lnTo>
                  <a:pt x="1015394" y="1439792"/>
                </a:lnTo>
                <a:lnTo>
                  <a:pt x="997098" y="1443475"/>
                </a:lnTo>
                <a:lnTo>
                  <a:pt x="976973" y="1447157"/>
                </a:lnTo>
                <a:lnTo>
                  <a:pt x="940383" y="1443475"/>
                </a:lnTo>
                <a:lnTo>
                  <a:pt x="903792" y="1439792"/>
                </a:lnTo>
                <a:lnTo>
                  <a:pt x="865372" y="1436110"/>
                </a:lnTo>
                <a:lnTo>
                  <a:pt x="828781" y="1432428"/>
                </a:lnTo>
                <a:lnTo>
                  <a:pt x="792190" y="1428745"/>
                </a:lnTo>
                <a:lnTo>
                  <a:pt x="755599" y="1425063"/>
                </a:lnTo>
                <a:lnTo>
                  <a:pt x="719008" y="1421381"/>
                </a:lnTo>
                <a:lnTo>
                  <a:pt x="682418" y="1417698"/>
                </a:lnTo>
                <a:lnTo>
                  <a:pt x="643997" y="1414016"/>
                </a:lnTo>
                <a:lnTo>
                  <a:pt x="607406" y="1410334"/>
                </a:lnTo>
                <a:lnTo>
                  <a:pt x="570816" y="1406651"/>
                </a:lnTo>
                <a:lnTo>
                  <a:pt x="534225" y="1402969"/>
                </a:lnTo>
                <a:lnTo>
                  <a:pt x="497634" y="1399287"/>
                </a:lnTo>
                <a:lnTo>
                  <a:pt x="459214" y="1395604"/>
                </a:lnTo>
                <a:lnTo>
                  <a:pt x="422623" y="1391922"/>
                </a:lnTo>
                <a:lnTo>
                  <a:pt x="386032" y="1388240"/>
                </a:lnTo>
                <a:lnTo>
                  <a:pt x="376885" y="1358781"/>
                </a:lnTo>
                <a:lnTo>
                  <a:pt x="367737" y="1329322"/>
                </a:lnTo>
                <a:lnTo>
                  <a:pt x="356760" y="1299864"/>
                </a:lnTo>
                <a:lnTo>
                  <a:pt x="347612" y="1270405"/>
                </a:lnTo>
                <a:lnTo>
                  <a:pt x="327487" y="1264881"/>
                </a:lnTo>
                <a:lnTo>
                  <a:pt x="307362" y="1261199"/>
                </a:lnTo>
                <a:lnTo>
                  <a:pt x="287237" y="1255676"/>
                </a:lnTo>
                <a:lnTo>
                  <a:pt x="267112" y="1250152"/>
                </a:lnTo>
                <a:lnTo>
                  <a:pt x="246987" y="1246470"/>
                </a:lnTo>
                <a:lnTo>
                  <a:pt x="226862" y="1240946"/>
                </a:lnTo>
                <a:lnTo>
                  <a:pt x="206737" y="1237264"/>
                </a:lnTo>
                <a:lnTo>
                  <a:pt x="186612" y="1231740"/>
                </a:lnTo>
                <a:lnTo>
                  <a:pt x="166488" y="1226217"/>
                </a:lnTo>
                <a:lnTo>
                  <a:pt x="146363" y="1222535"/>
                </a:lnTo>
                <a:lnTo>
                  <a:pt x="126238" y="1217011"/>
                </a:lnTo>
                <a:lnTo>
                  <a:pt x="106113" y="1211488"/>
                </a:lnTo>
                <a:lnTo>
                  <a:pt x="85988" y="1207805"/>
                </a:lnTo>
                <a:lnTo>
                  <a:pt x="65863" y="1202282"/>
                </a:lnTo>
                <a:lnTo>
                  <a:pt x="45738" y="1198599"/>
                </a:lnTo>
                <a:lnTo>
                  <a:pt x="25613" y="1193076"/>
                </a:lnTo>
                <a:lnTo>
                  <a:pt x="14636" y="1182029"/>
                </a:lnTo>
                <a:lnTo>
                  <a:pt x="5488" y="1169141"/>
                </a:lnTo>
                <a:lnTo>
                  <a:pt x="0" y="1147047"/>
                </a:lnTo>
                <a:lnTo>
                  <a:pt x="7318" y="1112065"/>
                </a:lnTo>
                <a:lnTo>
                  <a:pt x="36590" y="1049465"/>
                </a:lnTo>
                <a:lnTo>
                  <a:pt x="65863" y="986865"/>
                </a:lnTo>
                <a:lnTo>
                  <a:pt x="95136" y="926107"/>
                </a:lnTo>
                <a:lnTo>
                  <a:pt x="126238" y="863507"/>
                </a:lnTo>
                <a:lnTo>
                  <a:pt x="155510" y="800907"/>
                </a:lnTo>
                <a:lnTo>
                  <a:pt x="184783" y="738308"/>
                </a:lnTo>
                <a:lnTo>
                  <a:pt x="214056" y="677549"/>
                </a:lnTo>
                <a:lnTo>
                  <a:pt x="245158" y="614949"/>
                </a:lnTo>
                <a:lnTo>
                  <a:pt x="274430" y="552350"/>
                </a:lnTo>
                <a:lnTo>
                  <a:pt x="303703" y="489750"/>
                </a:lnTo>
                <a:lnTo>
                  <a:pt x="332976" y="427150"/>
                </a:lnTo>
                <a:lnTo>
                  <a:pt x="362248" y="366392"/>
                </a:lnTo>
                <a:lnTo>
                  <a:pt x="393350" y="303792"/>
                </a:lnTo>
                <a:lnTo>
                  <a:pt x="422623" y="241192"/>
                </a:lnTo>
                <a:lnTo>
                  <a:pt x="451896" y="178593"/>
                </a:lnTo>
                <a:lnTo>
                  <a:pt x="481168" y="115993"/>
                </a:lnTo>
                <a:lnTo>
                  <a:pt x="490316" y="101264"/>
                </a:lnTo>
                <a:lnTo>
                  <a:pt x="497634" y="86534"/>
                </a:lnTo>
                <a:lnTo>
                  <a:pt x="506782" y="71805"/>
                </a:lnTo>
                <a:lnTo>
                  <a:pt x="514100" y="57076"/>
                </a:lnTo>
                <a:lnTo>
                  <a:pt x="523248" y="44188"/>
                </a:lnTo>
                <a:lnTo>
                  <a:pt x="530566" y="29458"/>
                </a:lnTo>
                <a:lnTo>
                  <a:pt x="539714" y="14729"/>
                </a:lnTo>
                <a:lnTo>
                  <a:pt x="547032" y="0"/>
                </a:lnTo>
                <a:close/>
              </a:path>
            </a:pathLst>
          </a:custGeom>
          <a:ln w="1835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34374" y="2546340"/>
            <a:ext cx="1297143" cy="1401128"/>
          </a:xfrm>
          <a:custGeom>
            <a:avLst/>
            <a:gdLst/>
            <a:ahLst/>
            <a:cxnLst/>
            <a:rect l="l" t="t" r="r" b="b"/>
            <a:pathLst>
              <a:path w="1297143" h="1401128">
                <a:moveTo>
                  <a:pt x="3659" y="1108382"/>
                </a:moveTo>
                <a:lnTo>
                  <a:pt x="0" y="1137841"/>
                </a:lnTo>
                <a:lnTo>
                  <a:pt x="3659" y="1158094"/>
                </a:lnTo>
                <a:lnTo>
                  <a:pt x="12806" y="1172823"/>
                </a:lnTo>
                <a:lnTo>
                  <a:pt x="20124" y="1187552"/>
                </a:lnTo>
                <a:lnTo>
                  <a:pt x="40249" y="1193078"/>
                </a:lnTo>
                <a:lnTo>
                  <a:pt x="58545" y="1196760"/>
                </a:lnTo>
                <a:lnTo>
                  <a:pt x="78670" y="1202282"/>
                </a:lnTo>
                <a:lnTo>
                  <a:pt x="96967" y="1205964"/>
                </a:lnTo>
                <a:lnTo>
                  <a:pt x="117090" y="1211489"/>
                </a:lnTo>
                <a:lnTo>
                  <a:pt x="135385" y="1217011"/>
                </a:lnTo>
                <a:lnTo>
                  <a:pt x="155510" y="1220693"/>
                </a:lnTo>
                <a:lnTo>
                  <a:pt x="175635" y="1226219"/>
                </a:lnTo>
                <a:lnTo>
                  <a:pt x="193931" y="1231740"/>
                </a:lnTo>
                <a:lnTo>
                  <a:pt x="214056" y="1235423"/>
                </a:lnTo>
                <a:lnTo>
                  <a:pt x="232351" y="1240946"/>
                </a:lnTo>
                <a:lnTo>
                  <a:pt x="252476" y="1244630"/>
                </a:lnTo>
                <a:lnTo>
                  <a:pt x="270771" y="1250152"/>
                </a:lnTo>
                <a:lnTo>
                  <a:pt x="290896" y="1255676"/>
                </a:lnTo>
                <a:lnTo>
                  <a:pt x="309192" y="1259360"/>
                </a:lnTo>
                <a:lnTo>
                  <a:pt x="329317" y="1264881"/>
                </a:lnTo>
                <a:lnTo>
                  <a:pt x="338464" y="1294342"/>
                </a:lnTo>
                <a:lnTo>
                  <a:pt x="349441" y="1323799"/>
                </a:lnTo>
                <a:lnTo>
                  <a:pt x="358589" y="1353257"/>
                </a:lnTo>
                <a:lnTo>
                  <a:pt x="367737" y="1382716"/>
                </a:lnTo>
                <a:lnTo>
                  <a:pt x="393352" y="1384557"/>
                </a:lnTo>
                <a:lnTo>
                  <a:pt x="420794" y="1384557"/>
                </a:lnTo>
                <a:lnTo>
                  <a:pt x="446407" y="1386398"/>
                </a:lnTo>
                <a:lnTo>
                  <a:pt x="472021" y="1386398"/>
                </a:lnTo>
                <a:lnTo>
                  <a:pt x="497634" y="1388240"/>
                </a:lnTo>
                <a:lnTo>
                  <a:pt x="525079" y="1388240"/>
                </a:lnTo>
                <a:lnTo>
                  <a:pt x="550691" y="1390081"/>
                </a:lnTo>
                <a:lnTo>
                  <a:pt x="578134" y="1391924"/>
                </a:lnTo>
                <a:lnTo>
                  <a:pt x="603747" y="1391924"/>
                </a:lnTo>
                <a:lnTo>
                  <a:pt x="629361" y="1393765"/>
                </a:lnTo>
                <a:lnTo>
                  <a:pt x="656804" y="1395606"/>
                </a:lnTo>
                <a:lnTo>
                  <a:pt x="682418" y="1395606"/>
                </a:lnTo>
                <a:lnTo>
                  <a:pt x="708031" y="1397445"/>
                </a:lnTo>
                <a:lnTo>
                  <a:pt x="733645" y="1399287"/>
                </a:lnTo>
                <a:lnTo>
                  <a:pt x="761088" y="1399287"/>
                </a:lnTo>
                <a:lnTo>
                  <a:pt x="786701" y="1401128"/>
                </a:lnTo>
                <a:lnTo>
                  <a:pt x="804997" y="1397445"/>
                </a:lnTo>
                <a:lnTo>
                  <a:pt x="823292" y="1393765"/>
                </a:lnTo>
                <a:lnTo>
                  <a:pt x="841588" y="1388240"/>
                </a:lnTo>
                <a:lnTo>
                  <a:pt x="859883" y="1382716"/>
                </a:lnTo>
                <a:lnTo>
                  <a:pt x="876349" y="1377194"/>
                </a:lnTo>
                <a:lnTo>
                  <a:pt x="894644" y="1371669"/>
                </a:lnTo>
                <a:lnTo>
                  <a:pt x="911110" y="1364304"/>
                </a:lnTo>
                <a:lnTo>
                  <a:pt x="929405" y="1358783"/>
                </a:lnTo>
                <a:lnTo>
                  <a:pt x="951360" y="1294342"/>
                </a:lnTo>
                <a:lnTo>
                  <a:pt x="973314" y="1229901"/>
                </a:lnTo>
                <a:lnTo>
                  <a:pt x="997098" y="1165458"/>
                </a:lnTo>
                <a:lnTo>
                  <a:pt x="1019053" y="1101018"/>
                </a:lnTo>
                <a:lnTo>
                  <a:pt x="1041007" y="1034736"/>
                </a:lnTo>
                <a:lnTo>
                  <a:pt x="1062962" y="970295"/>
                </a:lnTo>
                <a:lnTo>
                  <a:pt x="1084916" y="905854"/>
                </a:lnTo>
                <a:lnTo>
                  <a:pt x="1106871" y="841413"/>
                </a:lnTo>
                <a:lnTo>
                  <a:pt x="1130655" y="776972"/>
                </a:lnTo>
                <a:lnTo>
                  <a:pt x="1152609" y="712533"/>
                </a:lnTo>
                <a:lnTo>
                  <a:pt x="1174564" y="648092"/>
                </a:lnTo>
                <a:lnTo>
                  <a:pt x="1196518" y="581810"/>
                </a:lnTo>
                <a:lnTo>
                  <a:pt x="1218473" y="517369"/>
                </a:lnTo>
                <a:lnTo>
                  <a:pt x="1240427" y="452927"/>
                </a:lnTo>
                <a:lnTo>
                  <a:pt x="1262382" y="388486"/>
                </a:lnTo>
                <a:lnTo>
                  <a:pt x="1284336" y="324045"/>
                </a:lnTo>
                <a:lnTo>
                  <a:pt x="1287995" y="290904"/>
                </a:lnTo>
                <a:lnTo>
                  <a:pt x="1291654" y="257763"/>
                </a:lnTo>
                <a:lnTo>
                  <a:pt x="1293484" y="224622"/>
                </a:lnTo>
                <a:lnTo>
                  <a:pt x="1297143" y="193322"/>
                </a:lnTo>
                <a:lnTo>
                  <a:pt x="1287995" y="182275"/>
                </a:lnTo>
                <a:lnTo>
                  <a:pt x="1278847" y="173069"/>
                </a:lnTo>
                <a:lnTo>
                  <a:pt x="1267870" y="162022"/>
                </a:lnTo>
                <a:lnTo>
                  <a:pt x="1258722" y="152818"/>
                </a:lnTo>
                <a:lnTo>
                  <a:pt x="1249575" y="143611"/>
                </a:lnTo>
                <a:lnTo>
                  <a:pt x="1240427" y="134407"/>
                </a:lnTo>
                <a:lnTo>
                  <a:pt x="1229450" y="123358"/>
                </a:lnTo>
                <a:lnTo>
                  <a:pt x="1220302" y="114152"/>
                </a:lnTo>
                <a:lnTo>
                  <a:pt x="1185541" y="106787"/>
                </a:lnTo>
                <a:lnTo>
                  <a:pt x="1150780" y="99423"/>
                </a:lnTo>
                <a:lnTo>
                  <a:pt x="1116018" y="92058"/>
                </a:lnTo>
                <a:lnTo>
                  <a:pt x="1081257" y="84695"/>
                </a:lnTo>
                <a:lnTo>
                  <a:pt x="1048325" y="79170"/>
                </a:lnTo>
                <a:lnTo>
                  <a:pt x="1013564" y="71805"/>
                </a:lnTo>
                <a:lnTo>
                  <a:pt x="978803" y="64440"/>
                </a:lnTo>
                <a:lnTo>
                  <a:pt x="944042" y="57076"/>
                </a:lnTo>
                <a:lnTo>
                  <a:pt x="909280" y="49711"/>
                </a:lnTo>
                <a:lnTo>
                  <a:pt x="874519" y="42346"/>
                </a:lnTo>
                <a:lnTo>
                  <a:pt x="839758" y="34984"/>
                </a:lnTo>
                <a:lnTo>
                  <a:pt x="806826" y="29458"/>
                </a:lnTo>
                <a:lnTo>
                  <a:pt x="772065" y="22094"/>
                </a:lnTo>
                <a:lnTo>
                  <a:pt x="737304" y="14729"/>
                </a:lnTo>
                <a:lnTo>
                  <a:pt x="702543" y="7364"/>
                </a:lnTo>
                <a:lnTo>
                  <a:pt x="667781" y="0"/>
                </a:lnTo>
                <a:lnTo>
                  <a:pt x="539714" y="0"/>
                </a:lnTo>
                <a:lnTo>
                  <a:pt x="532395" y="14729"/>
                </a:lnTo>
                <a:lnTo>
                  <a:pt x="523248" y="29458"/>
                </a:lnTo>
                <a:lnTo>
                  <a:pt x="515930" y="44188"/>
                </a:lnTo>
                <a:lnTo>
                  <a:pt x="506782" y="58917"/>
                </a:lnTo>
                <a:lnTo>
                  <a:pt x="499464" y="73646"/>
                </a:lnTo>
                <a:lnTo>
                  <a:pt x="490316" y="88376"/>
                </a:lnTo>
                <a:lnTo>
                  <a:pt x="482998" y="103107"/>
                </a:lnTo>
                <a:lnTo>
                  <a:pt x="473850" y="117836"/>
                </a:lnTo>
                <a:lnTo>
                  <a:pt x="444578" y="180434"/>
                </a:lnTo>
                <a:lnTo>
                  <a:pt x="415305" y="241192"/>
                </a:lnTo>
                <a:lnTo>
                  <a:pt x="386032" y="303792"/>
                </a:lnTo>
                <a:lnTo>
                  <a:pt x="356760" y="364551"/>
                </a:lnTo>
                <a:lnTo>
                  <a:pt x="327489" y="427150"/>
                </a:lnTo>
                <a:lnTo>
                  <a:pt x="298214" y="487909"/>
                </a:lnTo>
                <a:lnTo>
                  <a:pt x="268942" y="550510"/>
                </a:lnTo>
                <a:lnTo>
                  <a:pt x="239669" y="613110"/>
                </a:lnTo>
                <a:lnTo>
                  <a:pt x="210397" y="673867"/>
                </a:lnTo>
                <a:lnTo>
                  <a:pt x="181124" y="736466"/>
                </a:lnTo>
                <a:lnTo>
                  <a:pt x="151851" y="799068"/>
                </a:lnTo>
                <a:lnTo>
                  <a:pt x="120749" y="859825"/>
                </a:lnTo>
                <a:lnTo>
                  <a:pt x="91476" y="922424"/>
                </a:lnTo>
                <a:lnTo>
                  <a:pt x="62204" y="985024"/>
                </a:lnTo>
                <a:lnTo>
                  <a:pt x="32931" y="1045784"/>
                </a:lnTo>
                <a:lnTo>
                  <a:pt x="3659" y="1108382"/>
                </a:lnTo>
                <a:close/>
              </a:path>
            </a:pathLst>
          </a:custGeom>
          <a:solidFill>
            <a:srgbClr val="A2A2C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34373" y="2546340"/>
            <a:ext cx="1297143" cy="1401128"/>
          </a:xfrm>
          <a:custGeom>
            <a:avLst/>
            <a:gdLst/>
            <a:ahLst/>
            <a:cxnLst/>
            <a:rect l="l" t="t" r="r" b="b"/>
            <a:pathLst>
              <a:path w="1297143" h="1401128">
                <a:moveTo>
                  <a:pt x="539714" y="0"/>
                </a:moveTo>
                <a:lnTo>
                  <a:pt x="539714" y="0"/>
                </a:lnTo>
                <a:lnTo>
                  <a:pt x="667781" y="0"/>
                </a:lnTo>
                <a:lnTo>
                  <a:pt x="702543" y="7364"/>
                </a:lnTo>
                <a:lnTo>
                  <a:pt x="737304" y="14729"/>
                </a:lnTo>
                <a:lnTo>
                  <a:pt x="772065" y="22094"/>
                </a:lnTo>
                <a:lnTo>
                  <a:pt x="806826" y="29458"/>
                </a:lnTo>
                <a:lnTo>
                  <a:pt x="839758" y="34982"/>
                </a:lnTo>
                <a:lnTo>
                  <a:pt x="874519" y="42346"/>
                </a:lnTo>
                <a:lnTo>
                  <a:pt x="909280" y="49711"/>
                </a:lnTo>
                <a:lnTo>
                  <a:pt x="944042" y="57076"/>
                </a:lnTo>
                <a:lnTo>
                  <a:pt x="978803" y="64440"/>
                </a:lnTo>
                <a:lnTo>
                  <a:pt x="1013564" y="71805"/>
                </a:lnTo>
                <a:lnTo>
                  <a:pt x="1048325" y="79170"/>
                </a:lnTo>
                <a:lnTo>
                  <a:pt x="1081257" y="84693"/>
                </a:lnTo>
                <a:lnTo>
                  <a:pt x="1116018" y="92058"/>
                </a:lnTo>
                <a:lnTo>
                  <a:pt x="1150780" y="99423"/>
                </a:lnTo>
                <a:lnTo>
                  <a:pt x="1185541" y="106787"/>
                </a:lnTo>
                <a:lnTo>
                  <a:pt x="1220302" y="114152"/>
                </a:lnTo>
                <a:lnTo>
                  <a:pt x="1229450" y="123358"/>
                </a:lnTo>
                <a:lnTo>
                  <a:pt x="1240427" y="134405"/>
                </a:lnTo>
                <a:lnTo>
                  <a:pt x="1249575" y="143611"/>
                </a:lnTo>
                <a:lnTo>
                  <a:pt x="1258722" y="152816"/>
                </a:lnTo>
                <a:lnTo>
                  <a:pt x="1267870" y="162022"/>
                </a:lnTo>
                <a:lnTo>
                  <a:pt x="1278847" y="173069"/>
                </a:lnTo>
                <a:lnTo>
                  <a:pt x="1287995" y="182275"/>
                </a:lnTo>
                <a:lnTo>
                  <a:pt x="1297143" y="193322"/>
                </a:lnTo>
                <a:lnTo>
                  <a:pt x="1293484" y="224622"/>
                </a:lnTo>
                <a:lnTo>
                  <a:pt x="1291654" y="257763"/>
                </a:lnTo>
                <a:lnTo>
                  <a:pt x="1287995" y="290904"/>
                </a:lnTo>
                <a:lnTo>
                  <a:pt x="1284336" y="324045"/>
                </a:lnTo>
                <a:lnTo>
                  <a:pt x="1262382" y="388486"/>
                </a:lnTo>
                <a:lnTo>
                  <a:pt x="1240427" y="452927"/>
                </a:lnTo>
                <a:lnTo>
                  <a:pt x="1218473" y="517368"/>
                </a:lnTo>
                <a:lnTo>
                  <a:pt x="1196518" y="581808"/>
                </a:lnTo>
                <a:lnTo>
                  <a:pt x="1174564" y="648090"/>
                </a:lnTo>
                <a:lnTo>
                  <a:pt x="1152609" y="712531"/>
                </a:lnTo>
                <a:lnTo>
                  <a:pt x="1130655" y="776972"/>
                </a:lnTo>
                <a:lnTo>
                  <a:pt x="1106871" y="841413"/>
                </a:lnTo>
                <a:lnTo>
                  <a:pt x="1084916" y="905854"/>
                </a:lnTo>
                <a:lnTo>
                  <a:pt x="1062962" y="970295"/>
                </a:lnTo>
                <a:lnTo>
                  <a:pt x="1041007" y="1034736"/>
                </a:lnTo>
                <a:lnTo>
                  <a:pt x="1019053" y="1101018"/>
                </a:lnTo>
                <a:lnTo>
                  <a:pt x="997098" y="1165458"/>
                </a:lnTo>
                <a:lnTo>
                  <a:pt x="973314" y="1229899"/>
                </a:lnTo>
                <a:lnTo>
                  <a:pt x="951360" y="1294340"/>
                </a:lnTo>
                <a:lnTo>
                  <a:pt x="929405" y="1358781"/>
                </a:lnTo>
                <a:lnTo>
                  <a:pt x="911110" y="1364304"/>
                </a:lnTo>
                <a:lnTo>
                  <a:pt x="894644" y="1371669"/>
                </a:lnTo>
                <a:lnTo>
                  <a:pt x="876349" y="1377193"/>
                </a:lnTo>
                <a:lnTo>
                  <a:pt x="859883" y="1382716"/>
                </a:lnTo>
                <a:lnTo>
                  <a:pt x="841588" y="1388240"/>
                </a:lnTo>
                <a:lnTo>
                  <a:pt x="823292" y="1393763"/>
                </a:lnTo>
                <a:lnTo>
                  <a:pt x="804997" y="1397445"/>
                </a:lnTo>
                <a:lnTo>
                  <a:pt x="786701" y="1401128"/>
                </a:lnTo>
                <a:lnTo>
                  <a:pt x="761088" y="1399287"/>
                </a:lnTo>
                <a:lnTo>
                  <a:pt x="733645" y="1399287"/>
                </a:lnTo>
                <a:lnTo>
                  <a:pt x="708031" y="1397445"/>
                </a:lnTo>
                <a:lnTo>
                  <a:pt x="682418" y="1395604"/>
                </a:lnTo>
                <a:lnTo>
                  <a:pt x="656804" y="1395604"/>
                </a:lnTo>
                <a:lnTo>
                  <a:pt x="629361" y="1393763"/>
                </a:lnTo>
                <a:lnTo>
                  <a:pt x="603747" y="1391922"/>
                </a:lnTo>
                <a:lnTo>
                  <a:pt x="578134" y="1391922"/>
                </a:lnTo>
                <a:lnTo>
                  <a:pt x="550691" y="1390081"/>
                </a:lnTo>
                <a:lnTo>
                  <a:pt x="525077" y="1388240"/>
                </a:lnTo>
                <a:lnTo>
                  <a:pt x="497634" y="1388240"/>
                </a:lnTo>
                <a:lnTo>
                  <a:pt x="472021" y="1386398"/>
                </a:lnTo>
                <a:lnTo>
                  <a:pt x="446407" y="1386398"/>
                </a:lnTo>
                <a:lnTo>
                  <a:pt x="420794" y="1384557"/>
                </a:lnTo>
                <a:lnTo>
                  <a:pt x="393350" y="1384557"/>
                </a:lnTo>
                <a:lnTo>
                  <a:pt x="367737" y="1382716"/>
                </a:lnTo>
                <a:lnTo>
                  <a:pt x="358589" y="1353257"/>
                </a:lnTo>
                <a:lnTo>
                  <a:pt x="349441" y="1323799"/>
                </a:lnTo>
                <a:lnTo>
                  <a:pt x="338464" y="1294340"/>
                </a:lnTo>
                <a:lnTo>
                  <a:pt x="329317" y="1264881"/>
                </a:lnTo>
                <a:lnTo>
                  <a:pt x="309192" y="1259358"/>
                </a:lnTo>
                <a:lnTo>
                  <a:pt x="290896" y="1255676"/>
                </a:lnTo>
                <a:lnTo>
                  <a:pt x="270771" y="1250152"/>
                </a:lnTo>
                <a:lnTo>
                  <a:pt x="252476" y="1244629"/>
                </a:lnTo>
                <a:lnTo>
                  <a:pt x="232351" y="1240946"/>
                </a:lnTo>
                <a:lnTo>
                  <a:pt x="214056" y="1235423"/>
                </a:lnTo>
                <a:lnTo>
                  <a:pt x="193931" y="1231740"/>
                </a:lnTo>
                <a:lnTo>
                  <a:pt x="175635" y="1226217"/>
                </a:lnTo>
                <a:lnTo>
                  <a:pt x="155510" y="1220693"/>
                </a:lnTo>
                <a:lnTo>
                  <a:pt x="135385" y="1217011"/>
                </a:lnTo>
                <a:lnTo>
                  <a:pt x="117090" y="1211488"/>
                </a:lnTo>
                <a:lnTo>
                  <a:pt x="96965" y="1205964"/>
                </a:lnTo>
                <a:lnTo>
                  <a:pt x="78670" y="1202282"/>
                </a:lnTo>
                <a:lnTo>
                  <a:pt x="58545" y="1196758"/>
                </a:lnTo>
                <a:lnTo>
                  <a:pt x="40249" y="1193076"/>
                </a:lnTo>
                <a:lnTo>
                  <a:pt x="20124" y="1187552"/>
                </a:lnTo>
                <a:lnTo>
                  <a:pt x="12806" y="1172823"/>
                </a:lnTo>
                <a:lnTo>
                  <a:pt x="3659" y="1158094"/>
                </a:lnTo>
                <a:lnTo>
                  <a:pt x="0" y="1137841"/>
                </a:lnTo>
                <a:lnTo>
                  <a:pt x="3659" y="1108382"/>
                </a:lnTo>
                <a:lnTo>
                  <a:pt x="32931" y="1045783"/>
                </a:lnTo>
                <a:lnTo>
                  <a:pt x="62204" y="985024"/>
                </a:lnTo>
                <a:lnTo>
                  <a:pt x="91476" y="922424"/>
                </a:lnTo>
                <a:lnTo>
                  <a:pt x="120749" y="859825"/>
                </a:lnTo>
                <a:lnTo>
                  <a:pt x="151851" y="799066"/>
                </a:lnTo>
                <a:lnTo>
                  <a:pt x="181124" y="736466"/>
                </a:lnTo>
                <a:lnTo>
                  <a:pt x="210397" y="673867"/>
                </a:lnTo>
                <a:lnTo>
                  <a:pt x="239669" y="613108"/>
                </a:lnTo>
                <a:lnTo>
                  <a:pt x="268942" y="550509"/>
                </a:lnTo>
                <a:lnTo>
                  <a:pt x="298214" y="487909"/>
                </a:lnTo>
                <a:lnTo>
                  <a:pt x="327487" y="427150"/>
                </a:lnTo>
                <a:lnTo>
                  <a:pt x="356760" y="364551"/>
                </a:lnTo>
                <a:lnTo>
                  <a:pt x="386032" y="303792"/>
                </a:lnTo>
                <a:lnTo>
                  <a:pt x="415305" y="241192"/>
                </a:lnTo>
                <a:lnTo>
                  <a:pt x="444578" y="180434"/>
                </a:lnTo>
                <a:lnTo>
                  <a:pt x="473850" y="117834"/>
                </a:lnTo>
                <a:lnTo>
                  <a:pt x="482998" y="103105"/>
                </a:lnTo>
                <a:lnTo>
                  <a:pt x="490316" y="88376"/>
                </a:lnTo>
                <a:lnTo>
                  <a:pt x="499464" y="73646"/>
                </a:lnTo>
                <a:lnTo>
                  <a:pt x="506782" y="58917"/>
                </a:lnTo>
                <a:lnTo>
                  <a:pt x="515930" y="44188"/>
                </a:lnTo>
                <a:lnTo>
                  <a:pt x="523248" y="29458"/>
                </a:lnTo>
                <a:lnTo>
                  <a:pt x="532395" y="14729"/>
                </a:lnTo>
                <a:lnTo>
                  <a:pt x="539714" y="0"/>
                </a:lnTo>
                <a:close/>
              </a:path>
            </a:pathLst>
          </a:custGeom>
          <a:ln w="1834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52668" y="2551864"/>
            <a:ext cx="1105041" cy="1377193"/>
          </a:xfrm>
          <a:custGeom>
            <a:avLst/>
            <a:gdLst/>
            <a:ahLst/>
            <a:cxnLst/>
            <a:rect l="l" t="t" r="r" b="b"/>
            <a:pathLst>
              <a:path w="1105041" h="1377193">
                <a:moveTo>
                  <a:pt x="29272" y="1042100"/>
                </a:moveTo>
                <a:lnTo>
                  <a:pt x="0" y="1102859"/>
                </a:lnTo>
                <a:lnTo>
                  <a:pt x="0" y="1128635"/>
                </a:lnTo>
                <a:lnTo>
                  <a:pt x="3659" y="1147047"/>
                </a:lnTo>
                <a:lnTo>
                  <a:pt x="9147" y="1165458"/>
                </a:lnTo>
                <a:lnTo>
                  <a:pt x="14636" y="1182029"/>
                </a:lnTo>
                <a:lnTo>
                  <a:pt x="32931" y="1187552"/>
                </a:lnTo>
                <a:lnTo>
                  <a:pt x="51227" y="1191235"/>
                </a:lnTo>
                <a:lnTo>
                  <a:pt x="69522" y="1196758"/>
                </a:lnTo>
                <a:lnTo>
                  <a:pt x="89647" y="1200441"/>
                </a:lnTo>
                <a:lnTo>
                  <a:pt x="107942" y="1205964"/>
                </a:lnTo>
                <a:lnTo>
                  <a:pt x="126238" y="1211488"/>
                </a:lnTo>
                <a:lnTo>
                  <a:pt x="144533" y="1215170"/>
                </a:lnTo>
                <a:lnTo>
                  <a:pt x="162828" y="1220693"/>
                </a:lnTo>
                <a:lnTo>
                  <a:pt x="181124" y="1226217"/>
                </a:lnTo>
                <a:lnTo>
                  <a:pt x="199419" y="1229899"/>
                </a:lnTo>
                <a:lnTo>
                  <a:pt x="217715" y="1235423"/>
                </a:lnTo>
                <a:lnTo>
                  <a:pt x="237840" y="1239105"/>
                </a:lnTo>
                <a:lnTo>
                  <a:pt x="256135" y="1244629"/>
                </a:lnTo>
                <a:lnTo>
                  <a:pt x="274430" y="1250152"/>
                </a:lnTo>
                <a:lnTo>
                  <a:pt x="292726" y="1253834"/>
                </a:lnTo>
                <a:lnTo>
                  <a:pt x="311021" y="1259358"/>
                </a:lnTo>
                <a:lnTo>
                  <a:pt x="320169" y="1288817"/>
                </a:lnTo>
                <a:lnTo>
                  <a:pt x="331146" y="1318275"/>
                </a:lnTo>
                <a:lnTo>
                  <a:pt x="340294" y="1347734"/>
                </a:lnTo>
                <a:lnTo>
                  <a:pt x="349441" y="1377193"/>
                </a:lnTo>
                <a:lnTo>
                  <a:pt x="380544" y="1373510"/>
                </a:lnTo>
                <a:lnTo>
                  <a:pt x="411646" y="1371669"/>
                </a:lnTo>
                <a:lnTo>
                  <a:pt x="442748" y="1367987"/>
                </a:lnTo>
                <a:lnTo>
                  <a:pt x="473850" y="1366146"/>
                </a:lnTo>
                <a:lnTo>
                  <a:pt x="504952" y="1362463"/>
                </a:lnTo>
                <a:lnTo>
                  <a:pt x="536054" y="1360622"/>
                </a:lnTo>
                <a:lnTo>
                  <a:pt x="567157" y="1356940"/>
                </a:lnTo>
                <a:lnTo>
                  <a:pt x="598259" y="1353257"/>
                </a:lnTo>
                <a:lnTo>
                  <a:pt x="616554" y="1349575"/>
                </a:lnTo>
                <a:lnTo>
                  <a:pt x="634850" y="1344052"/>
                </a:lnTo>
                <a:lnTo>
                  <a:pt x="651315" y="1340369"/>
                </a:lnTo>
                <a:lnTo>
                  <a:pt x="669611" y="1334846"/>
                </a:lnTo>
                <a:lnTo>
                  <a:pt x="686077" y="1329322"/>
                </a:lnTo>
                <a:lnTo>
                  <a:pt x="704372" y="1323799"/>
                </a:lnTo>
                <a:lnTo>
                  <a:pt x="720838" y="1318275"/>
                </a:lnTo>
                <a:lnTo>
                  <a:pt x="739133" y="1312752"/>
                </a:lnTo>
                <a:lnTo>
                  <a:pt x="761088" y="1248311"/>
                </a:lnTo>
                <a:lnTo>
                  <a:pt x="783042" y="1183870"/>
                </a:lnTo>
                <a:lnTo>
                  <a:pt x="804997" y="1119429"/>
                </a:lnTo>
                <a:lnTo>
                  <a:pt x="826951" y="1054988"/>
                </a:lnTo>
                <a:lnTo>
                  <a:pt x="848906" y="992389"/>
                </a:lnTo>
                <a:lnTo>
                  <a:pt x="870860" y="927948"/>
                </a:lnTo>
                <a:lnTo>
                  <a:pt x="892815" y="863507"/>
                </a:lnTo>
                <a:lnTo>
                  <a:pt x="916599" y="799066"/>
                </a:lnTo>
                <a:lnTo>
                  <a:pt x="938553" y="734625"/>
                </a:lnTo>
                <a:lnTo>
                  <a:pt x="960508" y="670184"/>
                </a:lnTo>
                <a:lnTo>
                  <a:pt x="982462" y="605744"/>
                </a:lnTo>
                <a:lnTo>
                  <a:pt x="1004416" y="541303"/>
                </a:lnTo>
                <a:lnTo>
                  <a:pt x="1026371" y="478703"/>
                </a:lnTo>
                <a:lnTo>
                  <a:pt x="1048325" y="414262"/>
                </a:lnTo>
                <a:lnTo>
                  <a:pt x="1070280" y="349821"/>
                </a:lnTo>
                <a:lnTo>
                  <a:pt x="1092234" y="285380"/>
                </a:lnTo>
                <a:lnTo>
                  <a:pt x="1095893" y="254081"/>
                </a:lnTo>
                <a:lnTo>
                  <a:pt x="1099553" y="220940"/>
                </a:lnTo>
                <a:lnTo>
                  <a:pt x="1101382" y="187799"/>
                </a:lnTo>
                <a:lnTo>
                  <a:pt x="1105041" y="154658"/>
                </a:lnTo>
                <a:lnTo>
                  <a:pt x="1095893" y="145452"/>
                </a:lnTo>
                <a:lnTo>
                  <a:pt x="1086746" y="134405"/>
                </a:lnTo>
                <a:lnTo>
                  <a:pt x="1075769" y="125199"/>
                </a:lnTo>
                <a:lnTo>
                  <a:pt x="1066621" y="115993"/>
                </a:lnTo>
                <a:lnTo>
                  <a:pt x="1057473" y="106787"/>
                </a:lnTo>
                <a:lnTo>
                  <a:pt x="1048325" y="95740"/>
                </a:lnTo>
                <a:lnTo>
                  <a:pt x="1037348" y="86534"/>
                </a:lnTo>
                <a:lnTo>
                  <a:pt x="1028200" y="77329"/>
                </a:lnTo>
                <a:lnTo>
                  <a:pt x="1004416" y="71805"/>
                </a:lnTo>
                <a:lnTo>
                  <a:pt x="982462" y="68123"/>
                </a:lnTo>
                <a:lnTo>
                  <a:pt x="958678" y="62599"/>
                </a:lnTo>
                <a:lnTo>
                  <a:pt x="936724" y="57076"/>
                </a:lnTo>
                <a:lnTo>
                  <a:pt x="912940" y="53393"/>
                </a:lnTo>
                <a:lnTo>
                  <a:pt x="890985" y="47870"/>
                </a:lnTo>
                <a:lnTo>
                  <a:pt x="867201" y="44188"/>
                </a:lnTo>
                <a:lnTo>
                  <a:pt x="845247" y="38664"/>
                </a:lnTo>
                <a:lnTo>
                  <a:pt x="821463" y="33141"/>
                </a:lnTo>
                <a:lnTo>
                  <a:pt x="797679" y="29458"/>
                </a:lnTo>
                <a:lnTo>
                  <a:pt x="775724" y="23935"/>
                </a:lnTo>
                <a:lnTo>
                  <a:pt x="751940" y="18411"/>
                </a:lnTo>
                <a:lnTo>
                  <a:pt x="729986" y="14729"/>
                </a:lnTo>
                <a:lnTo>
                  <a:pt x="706202" y="9205"/>
                </a:lnTo>
                <a:lnTo>
                  <a:pt x="684247" y="5523"/>
                </a:lnTo>
                <a:lnTo>
                  <a:pt x="660463" y="0"/>
                </a:lnTo>
                <a:lnTo>
                  <a:pt x="532395" y="0"/>
                </a:lnTo>
                <a:lnTo>
                  <a:pt x="525077" y="14729"/>
                </a:lnTo>
                <a:lnTo>
                  <a:pt x="515930" y="29458"/>
                </a:lnTo>
                <a:lnTo>
                  <a:pt x="508611" y="44188"/>
                </a:lnTo>
                <a:lnTo>
                  <a:pt x="499464" y="58917"/>
                </a:lnTo>
                <a:lnTo>
                  <a:pt x="492146" y="73646"/>
                </a:lnTo>
                <a:lnTo>
                  <a:pt x="482998" y="88376"/>
                </a:lnTo>
                <a:lnTo>
                  <a:pt x="475680" y="103105"/>
                </a:lnTo>
                <a:lnTo>
                  <a:pt x="466532" y="117834"/>
                </a:lnTo>
                <a:lnTo>
                  <a:pt x="437259" y="178593"/>
                </a:lnTo>
                <a:lnTo>
                  <a:pt x="407987" y="241192"/>
                </a:lnTo>
                <a:lnTo>
                  <a:pt x="378714" y="301951"/>
                </a:lnTo>
                <a:lnTo>
                  <a:pt x="349441" y="364551"/>
                </a:lnTo>
                <a:lnTo>
                  <a:pt x="320169" y="425309"/>
                </a:lnTo>
                <a:lnTo>
                  <a:pt x="290896" y="487909"/>
                </a:lnTo>
                <a:lnTo>
                  <a:pt x="261624" y="548667"/>
                </a:lnTo>
                <a:lnTo>
                  <a:pt x="234181" y="609426"/>
                </a:lnTo>
                <a:lnTo>
                  <a:pt x="204908" y="672026"/>
                </a:lnTo>
                <a:lnTo>
                  <a:pt x="175635" y="732784"/>
                </a:lnTo>
                <a:lnTo>
                  <a:pt x="146363" y="795384"/>
                </a:lnTo>
                <a:lnTo>
                  <a:pt x="117090" y="856142"/>
                </a:lnTo>
                <a:lnTo>
                  <a:pt x="87817" y="918742"/>
                </a:lnTo>
                <a:lnTo>
                  <a:pt x="58545" y="979500"/>
                </a:lnTo>
                <a:lnTo>
                  <a:pt x="29272" y="1042100"/>
                </a:lnTo>
                <a:close/>
              </a:path>
            </a:pathLst>
          </a:custGeom>
          <a:solidFill>
            <a:srgbClr val="AAAA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67303" y="2557388"/>
            <a:ext cx="914769" cy="1371669"/>
          </a:xfrm>
          <a:custGeom>
            <a:avLst/>
            <a:gdLst/>
            <a:ahLst/>
            <a:cxnLst/>
            <a:rect l="l" t="t" r="r" b="b"/>
            <a:pathLst>
              <a:path w="914769" h="1371669">
                <a:moveTo>
                  <a:pt x="528736" y="0"/>
                </a:moveTo>
                <a:lnTo>
                  <a:pt x="464702" y="117834"/>
                </a:lnTo>
                <a:lnTo>
                  <a:pt x="0" y="1097335"/>
                </a:lnTo>
                <a:lnTo>
                  <a:pt x="12804" y="1176505"/>
                </a:lnTo>
                <a:lnTo>
                  <a:pt x="296385" y="1253834"/>
                </a:lnTo>
                <a:lnTo>
                  <a:pt x="334805" y="1371669"/>
                </a:lnTo>
                <a:lnTo>
                  <a:pt x="411646" y="1307228"/>
                </a:lnTo>
                <a:lnTo>
                  <a:pt x="554350" y="1268564"/>
                </a:lnTo>
                <a:lnTo>
                  <a:pt x="901960" y="248557"/>
                </a:lnTo>
                <a:lnTo>
                  <a:pt x="914769" y="117834"/>
                </a:lnTo>
                <a:lnTo>
                  <a:pt x="837928" y="38664"/>
                </a:lnTo>
                <a:lnTo>
                  <a:pt x="656804" y="0"/>
                </a:lnTo>
                <a:lnTo>
                  <a:pt x="528736" y="0"/>
                </a:lnTo>
                <a:close/>
              </a:path>
            </a:pathLst>
          </a:custGeom>
          <a:solidFill>
            <a:srgbClr val="B1AE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29236" y="2971650"/>
            <a:ext cx="631191" cy="1390081"/>
          </a:xfrm>
          <a:custGeom>
            <a:avLst/>
            <a:gdLst/>
            <a:ahLst/>
            <a:cxnLst/>
            <a:rect l="l" t="t" r="r" b="b"/>
            <a:pathLst>
              <a:path w="631191" h="1390081">
                <a:moveTo>
                  <a:pt x="490316" y="0"/>
                </a:moveTo>
                <a:lnTo>
                  <a:pt x="0" y="1355099"/>
                </a:lnTo>
                <a:lnTo>
                  <a:pt x="139044" y="1390081"/>
                </a:lnTo>
                <a:lnTo>
                  <a:pt x="212226" y="1310911"/>
                </a:lnTo>
                <a:lnTo>
                  <a:pt x="631191" y="92058"/>
                </a:lnTo>
                <a:lnTo>
                  <a:pt x="567157" y="0"/>
                </a:lnTo>
                <a:lnTo>
                  <a:pt x="490316" y="0"/>
                </a:lnTo>
                <a:close/>
              </a:path>
            </a:pathLst>
          </a:custGeom>
          <a:solidFill>
            <a:srgbClr val="5962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9235" y="2971650"/>
            <a:ext cx="631191" cy="1390081"/>
          </a:xfrm>
          <a:custGeom>
            <a:avLst/>
            <a:gdLst/>
            <a:ahLst/>
            <a:cxnLst/>
            <a:rect l="l" t="t" r="r" b="b"/>
            <a:pathLst>
              <a:path w="631191" h="1390081">
                <a:moveTo>
                  <a:pt x="567157" y="0"/>
                </a:moveTo>
                <a:lnTo>
                  <a:pt x="631191" y="92058"/>
                </a:lnTo>
                <a:lnTo>
                  <a:pt x="212226" y="1310911"/>
                </a:lnTo>
                <a:lnTo>
                  <a:pt x="139044" y="1390081"/>
                </a:lnTo>
                <a:lnTo>
                  <a:pt x="0" y="1355099"/>
                </a:lnTo>
                <a:lnTo>
                  <a:pt x="490316" y="0"/>
                </a:lnTo>
                <a:lnTo>
                  <a:pt x="567157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36552" y="2975333"/>
            <a:ext cx="623872" cy="1384557"/>
          </a:xfrm>
          <a:custGeom>
            <a:avLst/>
            <a:gdLst/>
            <a:ahLst/>
            <a:cxnLst/>
            <a:rect l="l" t="t" r="r" b="b"/>
            <a:pathLst>
              <a:path w="623872" h="1384557">
                <a:moveTo>
                  <a:pt x="31102" y="1266723"/>
                </a:moveTo>
                <a:lnTo>
                  <a:pt x="0" y="1351416"/>
                </a:lnTo>
                <a:lnTo>
                  <a:pt x="16465" y="1355099"/>
                </a:lnTo>
                <a:lnTo>
                  <a:pt x="32931" y="1358781"/>
                </a:lnTo>
                <a:lnTo>
                  <a:pt x="49397" y="1364306"/>
                </a:lnTo>
                <a:lnTo>
                  <a:pt x="65863" y="1367987"/>
                </a:lnTo>
                <a:lnTo>
                  <a:pt x="82329" y="1371669"/>
                </a:lnTo>
                <a:lnTo>
                  <a:pt x="98795" y="1375351"/>
                </a:lnTo>
                <a:lnTo>
                  <a:pt x="115260" y="1380877"/>
                </a:lnTo>
                <a:lnTo>
                  <a:pt x="131726" y="1384557"/>
                </a:lnTo>
                <a:lnTo>
                  <a:pt x="140874" y="1375351"/>
                </a:lnTo>
                <a:lnTo>
                  <a:pt x="148192" y="1364306"/>
                </a:lnTo>
                <a:lnTo>
                  <a:pt x="157340" y="1355099"/>
                </a:lnTo>
                <a:lnTo>
                  <a:pt x="166488" y="1344053"/>
                </a:lnTo>
                <a:lnTo>
                  <a:pt x="173806" y="1334846"/>
                </a:lnTo>
                <a:lnTo>
                  <a:pt x="182953" y="1325640"/>
                </a:lnTo>
                <a:lnTo>
                  <a:pt x="192101" y="1314595"/>
                </a:lnTo>
                <a:lnTo>
                  <a:pt x="201249" y="1305387"/>
                </a:lnTo>
                <a:lnTo>
                  <a:pt x="226862" y="1229901"/>
                </a:lnTo>
                <a:lnTo>
                  <a:pt x="254305" y="1152570"/>
                </a:lnTo>
                <a:lnTo>
                  <a:pt x="279919" y="1077082"/>
                </a:lnTo>
                <a:lnTo>
                  <a:pt x="307362" y="1001594"/>
                </a:lnTo>
                <a:lnTo>
                  <a:pt x="332976" y="924265"/>
                </a:lnTo>
                <a:lnTo>
                  <a:pt x="360419" y="848779"/>
                </a:lnTo>
                <a:lnTo>
                  <a:pt x="386032" y="773290"/>
                </a:lnTo>
                <a:lnTo>
                  <a:pt x="413475" y="695961"/>
                </a:lnTo>
                <a:lnTo>
                  <a:pt x="439089" y="620473"/>
                </a:lnTo>
                <a:lnTo>
                  <a:pt x="464702" y="544985"/>
                </a:lnTo>
                <a:lnTo>
                  <a:pt x="492146" y="467658"/>
                </a:lnTo>
                <a:lnTo>
                  <a:pt x="517759" y="392168"/>
                </a:lnTo>
                <a:lnTo>
                  <a:pt x="545202" y="314839"/>
                </a:lnTo>
                <a:lnTo>
                  <a:pt x="570816" y="239351"/>
                </a:lnTo>
                <a:lnTo>
                  <a:pt x="598259" y="162022"/>
                </a:lnTo>
                <a:lnTo>
                  <a:pt x="623872" y="86536"/>
                </a:lnTo>
                <a:lnTo>
                  <a:pt x="616554" y="75487"/>
                </a:lnTo>
                <a:lnTo>
                  <a:pt x="609236" y="64440"/>
                </a:lnTo>
                <a:lnTo>
                  <a:pt x="601918" y="53395"/>
                </a:lnTo>
                <a:lnTo>
                  <a:pt x="594600" y="42346"/>
                </a:lnTo>
                <a:lnTo>
                  <a:pt x="585452" y="31299"/>
                </a:lnTo>
                <a:lnTo>
                  <a:pt x="578134" y="20254"/>
                </a:lnTo>
                <a:lnTo>
                  <a:pt x="570816" y="11047"/>
                </a:lnTo>
                <a:lnTo>
                  <a:pt x="563498" y="0"/>
                </a:lnTo>
                <a:lnTo>
                  <a:pt x="508611" y="0"/>
                </a:lnTo>
                <a:lnTo>
                  <a:pt x="499464" y="1841"/>
                </a:lnTo>
                <a:lnTo>
                  <a:pt x="490316" y="1841"/>
                </a:lnTo>
                <a:lnTo>
                  <a:pt x="459214" y="86536"/>
                </a:lnTo>
                <a:lnTo>
                  <a:pt x="428112" y="171230"/>
                </a:lnTo>
                <a:lnTo>
                  <a:pt x="397009" y="255922"/>
                </a:lnTo>
                <a:lnTo>
                  <a:pt x="367737" y="340615"/>
                </a:lnTo>
                <a:lnTo>
                  <a:pt x="336635" y="423468"/>
                </a:lnTo>
                <a:lnTo>
                  <a:pt x="305533" y="508162"/>
                </a:lnTo>
                <a:lnTo>
                  <a:pt x="274430" y="592855"/>
                </a:lnTo>
                <a:lnTo>
                  <a:pt x="245158" y="677549"/>
                </a:lnTo>
                <a:lnTo>
                  <a:pt x="214056" y="762243"/>
                </a:lnTo>
                <a:lnTo>
                  <a:pt x="182953" y="845095"/>
                </a:lnTo>
                <a:lnTo>
                  <a:pt x="151851" y="929791"/>
                </a:lnTo>
                <a:lnTo>
                  <a:pt x="122579" y="1014485"/>
                </a:lnTo>
                <a:lnTo>
                  <a:pt x="91476" y="1099178"/>
                </a:lnTo>
                <a:lnTo>
                  <a:pt x="60374" y="1182031"/>
                </a:lnTo>
                <a:lnTo>
                  <a:pt x="31102" y="1266723"/>
                </a:lnTo>
                <a:close/>
              </a:path>
            </a:pathLst>
          </a:custGeom>
          <a:solidFill>
            <a:srgbClr val="5E658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36552" y="2975333"/>
            <a:ext cx="623872" cy="1384557"/>
          </a:xfrm>
          <a:custGeom>
            <a:avLst/>
            <a:gdLst/>
            <a:ahLst/>
            <a:cxnLst/>
            <a:rect l="l" t="t" r="r" b="b"/>
            <a:pathLst>
              <a:path w="623872" h="1384557">
                <a:moveTo>
                  <a:pt x="563498" y="0"/>
                </a:moveTo>
                <a:lnTo>
                  <a:pt x="570816" y="11047"/>
                </a:lnTo>
                <a:lnTo>
                  <a:pt x="578134" y="20252"/>
                </a:lnTo>
                <a:lnTo>
                  <a:pt x="585452" y="31299"/>
                </a:lnTo>
                <a:lnTo>
                  <a:pt x="594600" y="42346"/>
                </a:lnTo>
                <a:lnTo>
                  <a:pt x="601918" y="53393"/>
                </a:lnTo>
                <a:lnTo>
                  <a:pt x="609236" y="64440"/>
                </a:lnTo>
                <a:lnTo>
                  <a:pt x="616554" y="75487"/>
                </a:lnTo>
                <a:lnTo>
                  <a:pt x="623872" y="86534"/>
                </a:lnTo>
                <a:lnTo>
                  <a:pt x="598259" y="162022"/>
                </a:lnTo>
                <a:lnTo>
                  <a:pt x="570816" y="239351"/>
                </a:lnTo>
                <a:lnTo>
                  <a:pt x="545202" y="314839"/>
                </a:lnTo>
                <a:lnTo>
                  <a:pt x="517759" y="392168"/>
                </a:lnTo>
                <a:lnTo>
                  <a:pt x="492146" y="467656"/>
                </a:lnTo>
                <a:lnTo>
                  <a:pt x="464702" y="544985"/>
                </a:lnTo>
                <a:lnTo>
                  <a:pt x="439089" y="620473"/>
                </a:lnTo>
                <a:lnTo>
                  <a:pt x="413475" y="695961"/>
                </a:lnTo>
                <a:lnTo>
                  <a:pt x="386032" y="773290"/>
                </a:lnTo>
                <a:lnTo>
                  <a:pt x="360419" y="848778"/>
                </a:lnTo>
                <a:lnTo>
                  <a:pt x="332976" y="924265"/>
                </a:lnTo>
                <a:lnTo>
                  <a:pt x="307362" y="1001594"/>
                </a:lnTo>
                <a:lnTo>
                  <a:pt x="279919" y="1077082"/>
                </a:lnTo>
                <a:lnTo>
                  <a:pt x="254305" y="1152570"/>
                </a:lnTo>
                <a:lnTo>
                  <a:pt x="226862" y="1229899"/>
                </a:lnTo>
                <a:lnTo>
                  <a:pt x="201249" y="1305387"/>
                </a:lnTo>
                <a:lnTo>
                  <a:pt x="192101" y="1314593"/>
                </a:lnTo>
                <a:lnTo>
                  <a:pt x="182953" y="1325640"/>
                </a:lnTo>
                <a:lnTo>
                  <a:pt x="173806" y="1334846"/>
                </a:lnTo>
                <a:lnTo>
                  <a:pt x="166488" y="1344052"/>
                </a:lnTo>
                <a:lnTo>
                  <a:pt x="157340" y="1355099"/>
                </a:lnTo>
                <a:lnTo>
                  <a:pt x="148192" y="1364304"/>
                </a:lnTo>
                <a:lnTo>
                  <a:pt x="140874" y="1375351"/>
                </a:lnTo>
                <a:lnTo>
                  <a:pt x="131726" y="1384557"/>
                </a:lnTo>
                <a:lnTo>
                  <a:pt x="115260" y="1380875"/>
                </a:lnTo>
                <a:lnTo>
                  <a:pt x="98795" y="1375351"/>
                </a:lnTo>
                <a:lnTo>
                  <a:pt x="82329" y="1371669"/>
                </a:lnTo>
                <a:lnTo>
                  <a:pt x="65863" y="1367987"/>
                </a:lnTo>
                <a:lnTo>
                  <a:pt x="49397" y="1364304"/>
                </a:lnTo>
                <a:lnTo>
                  <a:pt x="32931" y="1358781"/>
                </a:lnTo>
                <a:lnTo>
                  <a:pt x="16465" y="1355099"/>
                </a:lnTo>
                <a:lnTo>
                  <a:pt x="0" y="1351416"/>
                </a:lnTo>
                <a:lnTo>
                  <a:pt x="31102" y="1266723"/>
                </a:lnTo>
                <a:lnTo>
                  <a:pt x="60374" y="1182029"/>
                </a:lnTo>
                <a:lnTo>
                  <a:pt x="91476" y="1099176"/>
                </a:lnTo>
                <a:lnTo>
                  <a:pt x="122579" y="1014483"/>
                </a:lnTo>
                <a:lnTo>
                  <a:pt x="151851" y="929789"/>
                </a:lnTo>
                <a:lnTo>
                  <a:pt x="182953" y="845095"/>
                </a:lnTo>
                <a:lnTo>
                  <a:pt x="214056" y="762243"/>
                </a:lnTo>
                <a:lnTo>
                  <a:pt x="245158" y="677549"/>
                </a:lnTo>
                <a:lnTo>
                  <a:pt x="274430" y="592855"/>
                </a:lnTo>
                <a:lnTo>
                  <a:pt x="305533" y="508162"/>
                </a:lnTo>
                <a:lnTo>
                  <a:pt x="336635" y="423468"/>
                </a:lnTo>
                <a:lnTo>
                  <a:pt x="367737" y="340615"/>
                </a:lnTo>
                <a:lnTo>
                  <a:pt x="397009" y="255922"/>
                </a:lnTo>
                <a:lnTo>
                  <a:pt x="428112" y="171228"/>
                </a:lnTo>
                <a:lnTo>
                  <a:pt x="459214" y="86534"/>
                </a:lnTo>
                <a:lnTo>
                  <a:pt x="490316" y="1841"/>
                </a:lnTo>
                <a:lnTo>
                  <a:pt x="499464" y="1841"/>
                </a:lnTo>
                <a:lnTo>
                  <a:pt x="508611" y="0"/>
                </a:lnTo>
                <a:lnTo>
                  <a:pt x="517759" y="0"/>
                </a:lnTo>
                <a:lnTo>
                  <a:pt x="526907" y="0"/>
                </a:lnTo>
                <a:lnTo>
                  <a:pt x="536054" y="0"/>
                </a:lnTo>
                <a:lnTo>
                  <a:pt x="545202" y="0"/>
                </a:lnTo>
                <a:lnTo>
                  <a:pt x="554350" y="0"/>
                </a:lnTo>
                <a:lnTo>
                  <a:pt x="563498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43869" y="2977174"/>
            <a:ext cx="616554" cy="1382716"/>
          </a:xfrm>
          <a:custGeom>
            <a:avLst/>
            <a:gdLst/>
            <a:ahLst/>
            <a:cxnLst/>
            <a:rect l="l" t="t" r="r" b="b"/>
            <a:pathLst>
              <a:path w="616554" h="1382716">
                <a:moveTo>
                  <a:pt x="16465" y="1355099"/>
                </a:moveTo>
                <a:lnTo>
                  <a:pt x="31102" y="1358783"/>
                </a:lnTo>
                <a:lnTo>
                  <a:pt x="47568" y="1362465"/>
                </a:lnTo>
                <a:lnTo>
                  <a:pt x="62204" y="1366146"/>
                </a:lnTo>
                <a:lnTo>
                  <a:pt x="76842" y="1369828"/>
                </a:lnTo>
                <a:lnTo>
                  <a:pt x="91478" y="1375353"/>
                </a:lnTo>
                <a:lnTo>
                  <a:pt x="107944" y="1379036"/>
                </a:lnTo>
                <a:lnTo>
                  <a:pt x="122579" y="1382716"/>
                </a:lnTo>
                <a:lnTo>
                  <a:pt x="131726" y="1371669"/>
                </a:lnTo>
                <a:lnTo>
                  <a:pt x="139044" y="1362465"/>
                </a:lnTo>
                <a:lnTo>
                  <a:pt x="148192" y="1351416"/>
                </a:lnTo>
                <a:lnTo>
                  <a:pt x="155510" y="1342212"/>
                </a:lnTo>
                <a:lnTo>
                  <a:pt x="164658" y="1331163"/>
                </a:lnTo>
                <a:lnTo>
                  <a:pt x="171976" y="1321958"/>
                </a:lnTo>
                <a:lnTo>
                  <a:pt x="181124" y="1310912"/>
                </a:lnTo>
                <a:lnTo>
                  <a:pt x="190273" y="1301705"/>
                </a:lnTo>
                <a:lnTo>
                  <a:pt x="215885" y="1226219"/>
                </a:lnTo>
                <a:lnTo>
                  <a:pt x="243328" y="1148888"/>
                </a:lnTo>
                <a:lnTo>
                  <a:pt x="268942" y="1073400"/>
                </a:lnTo>
                <a:lnTo>
                  <a:pt x="296385" y="997914"/>
                </a:lnTo>
                <a:lnTo>
                  <a:pt x="322000" y="920583"/>
                </a:lnTo>
                <a:lnTo>
                  <a:pt x="349441" y="845097"/>
                </a:lnTo>
                <a:lnTo>
                  <a:pt x="376885" y="769607"/>
                </a:lnTo>
                <a:lnTo>
                  <a:pt x="402498" y="692278"/>
                </a:lnTo>
                <a:lnTo>
                  <a:pt x="429941" y="616792"/>
                </a:lnTo>
                <a:lnTo>
                  <a:pt x="455557" y="541303"/>
                </a:lnTo>
                <a:lnTo>
                  <a:pt x="482998" y="463975"/>
                </a:lnTo>
                <a:lnTo>
                  <a:pt x="510441" y="388486"/>
                </a:lnTo>
                <a:lnTo>
                  <a:pt x="536056" y="311157"/>
                </a:lnTo>
                <a:lnTo>
                  <a:pt x="563498" y="235671"/>
                </a:lnTo>
                <a:lnTo>
                  <a:pt x="589111" y="158340"/>
                </a:lnTo>
                <a:lnTo>
                  <a:pt x="616554" y="82852"/>
                </a:lnTo>
                <a:lnTo>
                  <a:pt x="609236" y="71805"/>
                </a:lnTo>
                <a:lnTo>
                  <a:pt x="601920" y="62599"/>
                </a:lnTo>
                <a:lnTo>
                  <a:pt x="594600" y="51554"/>
                </a:lnTo>
                <a:lnTo>
                  <a:pt x="587283" y="40505"/>
                </a:lnTo>
                <a:lnTo>
                  <a:pt x="579963" y="31299"/>
                </a:lnTo>
                <a:lnTo>
                  <a:pt x="574475" y="20254"/>
                </a:lnTo>
                <a:lnTo>
                  <a:pt x="567157" y="11047"/>
                </a:lnTo>
                <a:lnTo>
                  <a:pt x="559838" y="0"/>
                </a:lnTo>
                <a:lnTo>
                  <a:pt x="550691" y="0"/>
                </a:lnTo>
                <a:lnTo>
                  <a:pt x="541543" y="1843"/>
                </a:lnTo>
                <a:lnTo>
                  <a:pt x="525077" y="1843"/>
                </a:lnTo>
                <a:lnTo>
                  <a:pt x="515930" y="3684"/>
                </a:lnTo>
                <a:lnTo>
                  <a:pt x="506782" y="3684"/>
                </a:lnTo>
                <a:lnTo>
                  <a:pt x="497634" y="5523"/>
                </a:lnTo>
                <a:lnTo>
                  <a:pt x="488488" y="5523"/>
                </a:lnTo>
                <a:lnTo>
                  <a:pt x="457384" y="90217"/>
                </a:lnTo>
                <a:lnTo>
                  <a:pt x="428112" y="173069"/>
                </a:lnTo>
                <a:lnTo>
                  <a:pt x="397009" y="257763"/>
                </a:lnTo>
                <a:lnTo>
                  <a:pt x="365907" y="342457"/>
                </a:lnTo>
                <a:lnTo>
                  <a:pt x="336635" y="427150"/>
                </a:lnTo>
                <a:lnTo>
                  <a:pt x="305534" y="510003"/>
                </a:lnTo>
                <a:lnTo>
                  <a:pt x="274432" y="594697"/>
                </a:lnTo>
                <a:lnTo>
                  <a:pt x="245158" y="679392"/>
                </a:lnTo>
                <a:lnTo>
                  <a:pt x="214056" y="764086"/>
                </a:lnTo>
                <a:lnTo>
                  <a:pt x="182953" y="846938"/>
                </a:lnTo>
                <a:lnTo>
                  <a:pt x="151851" y="931632"/>
                </a:lnTo>
                <a:lnTo>
                  <a:pt x="122579" y="1016324"/>
                </a:lnTo>
                <a:lnTo>
                  <a:pt x="91478" y="1099176"/>
                </a:lnTo>
                <a:lnTo>
                  <a:pt x="60376" y="1183870"/>
                </a:lnTo>
                <a:lnTo>
                  <a:pt x="31102" y="1266723"/>
                </a:lnTo>
                <a:lnTo>
                  <a:pt x="0" y="1351416"/>
                </a:lnTo>
                <a:lnTo>
                  <a:pt x="16465" y="1355099"/>
                </a:lnTo>
                <a:close/>
              </a:path>
            </a:pathLst>
          </a:custGeom>
          <a:solidFill>
            <a:srgbClr val="5F6B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43869" y="2977174"/>
            <a:ext cx="616554" cy="1382716"/>
          </a:xfrm>
          <a:custGeom>
            <a:avLst/>
            <a:gdLst/>
            <a:ahLst/>
            <a:cxnLst/>
            <a:rect l="l" t="t" r="r" b="b"/>
            <a:pathLst>
              <a:path w="616554" h="1382716">
                <a:moveTo>
                  <a:pt x="559838" y="0"/>
                </a:moveTo>
                <a:lnTo>
                  <a:pt x="567157" y="11047"/>
                </a:lnTo>
                <a:lnTo>
                  <a:pt x="574475" y="20252"/>
                </a:lnTo>
                <a:lnTo>
                  <a:pt x="579963" y="31299"/>
                </a:lnTo>
                <a:lnTo>
                  <a:pt x="587282" y="40505"/>
                </a:lnTo>
                <a:lnTo>
                  <a:pt x="594600" y="51552"/>
                </a:lnTo>
                <a:lnTo>
                  <a:pt x="601918" y="62599"/>
                </a:lnTo>
                <a:lnTo>
                  <a:pt x="609236" y="71805"/>
                </a:lnTo>
                <a:lnTo>
                  <a:pt x="616554" y="82852"/>
                </a:lnTo>
                <a:lnTo>
                  <a:pt x="589111" y="158340"/>
                </a:lnTo>
                <a:lnTo>
                  <a:pt x="563498" y="235669"/>
                </a:lnTo>
                <a:lnTo>
                  <a:pt x="536054" y="311157"/>
                </a:lnTo>
                <a:lnTo>
                  <a:pt x="510441" y="388486"/>
                </a:lnTo>
                <a:lnTo>
                  <a:pt x="482998" y="463974"/>
                </a:lnTo>
                <a:lnTo>
                  <a:pt x="455555" y="541303"/>
                </a:lnTo>
                <a:lnTo>
                  <a:pt x="429941" y="616791"/>
                </a:lnTo>
                <a:lnTo>
                  <a:pt x="402498" y="692278"/>
                </a:lnTo>
                <a:lnTo>
                  <a:pt x="376885" y="769607"/>
                </a:lnTo>
                <a:lnTo>
                  <a:pt x="349441" y="845095"/>
                </a:lnTo>
                <a:lnTo>
                  <a:pt x="321998" y="920583"/>
                </a:lnTo>
                <a:lnTo>
                  <a:pt x="296385" y="997912"/>
                </a:lnTo>
                <a:lnTo>
                  <a:pt x="268942" y="1073400"/>
                </a:lnTo>
                <a:lnTo>
                  <a:pt x="243328" y="1148888"/>
                </a:lnTo>
                <a:lnTo>
                  <a:pt x="215885" y="1226217"/>
                </a:lnTo>
                <a:lnTo>
                  <a:pt x="190272" y="1301705"/>
                </a:lnTo>
                <a:lnTo>
                  <a:pt x="181124" y="1310911"/>
                </a:lnTo>
                <a:lnTo>
                  <a:pt x="171976" y="1321958"/>
                </a:lnTo>
                <a:lnTo>
                  <a:pt x="164658" y="1331163"/>
                </a:lnTo>
                <a:lnTo>
                  <a:pt x="155510" y="1342210"/>
                </a:lnTo>
                <a:lnTo>
                  <a:pt x="148192" y="1351416"/>
                </a:lnTo>
                <a:lnTo>
                  <a:pt x="139044" y="1362463"/>
                </a:lnTo>
                <a:lnTo>
                  <a:pt x="131726" y="1371669"/>
                </a:lnTo>
                <a:lnTo>
                  <a:pt x="122579" y="1382716"/>
                </a:lnTo>
                <a:lnTo>
                  <a:pt x="107942" y="1379034"/>
                </a:lnTo>
                <a:lnTo>
                  <a:pt x="91476" y="1375351"/>
                </a:lnTo>
                <a:lnTo>
                  <a:pt x="76840" y="1369828"/>
                </a:lnTo>
                <a:lnTo>
                  <a:pt x="62204" y="1366146"/>
                </a:lnTo>
                <a:lnTo>
                  <a:pt x="47568" y="1362463"/>
                </a:lnTo>
                <a:lnTo>
                  <a:pt x="31102" y="1358781"/>
                </a:lnTo>
                <a:lnTo>
                  <a:pt x="16465" y="1355099"/>
                </a:lnTo>
                <a:lnTo>
                  <a:pt x="0" y="1351416"/>
                </a:lnTo>
                <a:lnTo>
                  <a:pt x="31102" y="1266723"/>
                </a:lnTo>
                <a:lnTo>
                  <a:pt x="60374" y="1183870"/>
                </a:lnTo>
                <a:lnTo>
                  <a:pt x="91476" y="1099176"/>
                </a:lnTo>
                <a:lnTo>
                  <a:pt x="122579" y="1016324"/>
                </a:lnTo>
                <a:lnTo>
                  <a:pt x="151851" y="931630"/>
                </a:lnTo>
                <a:lnTo>
                  <a:pt x="182953" y="846936"/>
                </a:lnTo>
                <a:lnTo>
                  <a:pt x="214056" y="764084"/>
                </a:lnTo>
                <a:lnTo>
                  <a:pt x="245158" y="679390"/>
                </a:lnTo>
                <a:lnTo>
                  <a:pt x="274430" y="594697"/>
                </a:lnTo>
                <a:lnTo>
                  <a:pt x="305533" y="510003"/>
                </a:lnTo>
                <a:lnTo>
                  <a:pt x="336635" y="427150"/>
                </a:lnTo>
                <a:lnTo>
                  <a:pt x="365907" y="342457"/>
                </a:lnTo>
                <a:lnTo>
                  <a:pt x="397009" y="257763"/>
                </a:lnTo>
                <a:lnTo>
                  <a:pt x="428112" y="173069"/>
                </a:lnTo>
                <a:lnTo>
                  <a:pt x="457384" y="90217"/>
                </a:lnTo>
                <a:lnTo>
                  <a:pt x="488486" y="5523"/>
                </a:lnTo>
                <a:lnTo>
                  <a:pt x="497634" y="5523"/>
                </a:lnTo>
                <a:lnTo>
                  <a:pt x="506782" y="3682"/>
                </a:lnTo>
                <a:lnTo>
                  <a:pt x="515930" y="3682"/>
                </a:lnTo>
                <a:lnTo>
                  <a:pt x="525077" y="1841"/>
                </a:lnTo>
                <a:lnTo>
                  <a:pt x="532395" y="1841"/>
                </a:lnTo>
                <a:lnTo>
                  <a:pt x="541543" y="1841"/>
                </a:lnTo>
                <a:lnTo>
                  <a:pt x="550691" y="0"/>
                </a:lnTo>
                <a:lnTo>
                  <a:pt x="559838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53016" y="2980858"/>
            <a:ext cx="605575" cy="1377193"/>
          </a:xfrm>
          <a:custGeom>
            <a:avLst/>
            <a:gdLst/>
            <a:ahLst/>
            <a:cxnLst/>
            <a:rect l="l" t="t" r="r" b="b"/>
            <a:pathLst>
              <a:path w="605575" h="1377193">
                <a:moveTo>
                  <a:pt x="31100" y="1264881"/>
                </a:moveTo>
                <a:lnTo>
                  <a:pt x="0" y="1347734"/>
                </a:lnTo>
                <a:lnTo>
                  <a:pt x="14634" y="1351414"/>
                </a:lnTo>
                <a:lnTo>
                  <a:pt x="27443" y="1355099"/>
                </a:lnTo>
                <a:lnTo>
                  <a:pt x="42079" y="1358781"/>
                </a:lnTo>
                <a:lnTo>
                  <a:pt x="56715" y="1362463"/>
                </a:lnTo>
                <a:lnTo>
                  <a:pt x="69522" y="1366146"/>
                </a:lnTo>
                <a:lnTo>
                  <a:pt x="84158" y="1369826"/>
                </a:lnTo>
                <a:lnTo>
                  <a:pt x="96963" y="1373510"/>
                </a:lnTo>
                <a:lnTo>
                  <a:pt x="111600" y="1377193"/>
                </a:lnTo>
                <a:lnTo>
                  <a:pt x="118920" y="1366146"/>
                </a:lnTo>
                <a:lnTo>
                  <a:pt x="128065" y="1356940"/>
                </a:lnTo>
                <a:lnTo>
                  <a:pt x="135385" y="1345893"/>
                </a:lnTo>
                <a:lnTo>
                  <a:pt x="144531" y="1334844"/>
                </a:lnTo>
                <a:lnTo>
                  <a:pt x="151851" y="1325640"/>
                </a:lnTo>
                <a:lnTo>
                  <a:pt x="160997" y="1314593"/>
                </a:lnTo>
                <a:lnTo>
                  <a:pt x="168317" y="1305387"/>
                </a:lnTo>
                <a:lnTo>
                  <a:pt x="175635" y="1294340"/>
                </a:lnTo>
                <a:lnTo>
                  <a:pt x="203078" y="1218850"/>
                </a:lnTo>
                <a:lnTo>
                  <a:pt x="230521" y="1143364"/>
                </a:lnTo>
                <a:lnTo>
                  <a:pt x="256135" y="1067877"/>
                </a:lnTo>
                <a:lnTo>
                  <a:pt x="283578" y="990547"/>
                </a:lnTo>
                <a:lnTo>
                  <a:pt x="311019" y="915060"/>
                </a:lnTo>
                <a:lnTo>
                  <a:pt x="338464" y="839570"/>
                </a:lnTo>
                <a:lnTo>
                  <a:pt x="364078" y="764084"/>
                </a:lnTo>
                <a:lnTo>
                  <a:pt x="391519" y="686755"/>
                </a:lnTo>
                <a:lnTo>
                  <a:pt x="418964" y="611267"/>
                </a:lnTo>
                <a:lnTo>
                  <a:pt x="444578" y="535779"/>
                </a:lnTo>
                <a:lnTo>
                  <a:pt x="472021" y="458448"/>
                </a:lnTo>
                <a:lnTo>
                  <a:pt x="497634" y="382962"/>
                </a:lnTo>
                <a:lnTo>
                  <a:pt x="525075" y="305633"/>
                </a:lnTo>
                <a:lnTo>
                  <a:pt x="552520" y="230145"/>
                </a:lnTo>
                <a:lnTo>
                  <a:pt x="578134" y="152816"/>
                </a:lnTo>
                <a:lnTo>
                  <a:pt x="605575" y="77327"/>
                </a:lnTo>
                <a:lnTo>
                  <a:pt x="592770" y="57076"/>
                </a:lnTo>
                <a:lnTo>
                  <a:pt x="579963" y="38664"/>
                </a:lnTo>
                <a:lnTo>
                  <a:pt x="567157" y="18411"/>
                </a:lnTo>
                <a:lnTo>
                  <a:pt x="554350" y="0"/>
                </a:lnTo>
                <a:lnTo>
                  <a:pt x="545202" y="0"/>
                </a:lnTo>
                <a:lnTo>
                  <a:pt x="537884" y="1841"/>
                </a:lnTo>
                <a:lnTo>
                  <a:pt x="521418" y="1841"/>
                </a:lnTo>
                <a:lnTo>
                  <a:pt x="512270" y="3682"/>
                </a:lnTo>
                <a:lnTo>
                  <a:pt x="503123" y="3682"/>
                </a:lnTo>
                <a:lnTo>
                  <a:pt x="495805" y="5523"/>
                </a:lnTo>
                <a:lnTo>
                  <a:pt x="486657" y="5523"/>
                </a:lnTo>
                <a:lnTo>
                  <a:pt x="455555" y="90217"/>
                </a:lnTo>
                <a:lnTo>
                  <a:pt x="426280" y="173069"/>
                </a:lnTo>
                <a:lnTo>
                  <a:pt x="395180" y="257761"/>
                </a:lnTo>
                <a:lnTo>
                  <a:pt x="364078" y="340614"/>
                </a:lnTo>
                <a:lnTo>
                  <a:pt x="334805" y="425307"/>
                </a:lnTo>
                <a:lnTo>
                  <a:pt x="303703" y="510003"/>
                </a:lnTo>
                <a:lnTo>
                  <a:pt x="272601" y="592855"/>
                </a:lnTo>
                <a:lnTo>
                  <a:pt x="243326" y="677549"/>
                </a:lnTo>
                <a:lnTo>
                  <a:pt x="212224" y="760402"/>
                </a:lnTo>
                <a:lnTo>
                  <a:pt x="181124" y="845095"/>
                </a:lnTo>
                <a:lnTo>
                  <a:pt x="151851" y="929789"/>
                </a:lnTo>
                <a:lnTo>
                  <a:pt x="120749" y="1012641"/>
                </a:lnTo>
                <a:lnTo>
                  <a:pt x="91476" y="1097335"/>
                </a:lnTo>
                <a:lnTo>
                  <a:pt x="60374" y="1180188"/>
                </a:lnTo>
                <a:lnTo>
                  <a:pt x="31100" y="1264881"/>
                </a:lnTo>
                <a:close/>
              </a:path>
            </a:pathLst>
          </a:custGeom>
          <a:solidFill>
            <a:srgbClr val="656C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53015" y="2980857"/>
            <a:ext cx="605577" cy="1377193"/>
          </a:xfrm>
          <a:custGeom>
            <a:avLst/>
            <a:gdLst/>
            <a:ahLst/>
            <a:cxnLst/>
            <a:rect l="l" t="t" r="r" b="b"/>
            <a:pathLst>
              <a:path w="605577" h="1377193">
                <a:moveTo>
                  <a:pt x="554350" y="0"/>
                </a:moveTo>
                <a:lnTo>
                  <a:pt x="567157" y="18411"/>
                </a:lnTo>
                <a:lnTo>
                  <a:pt x="579963" y="38664"/>
                </a:lnTo>
                <a:lnTo>
                  <a:pt x="592770" y="57076"/>
                </a:lnTo>
                <a:lnTo>
                  <a:pt x="605577" y="77329"/>
                </a:lnTo>
                <a:lnTo>
                  <a:pt x="578134" y="152816"/>
                </a:lnTo>
                <a:lnTo>
                  <a:pt x="552520" y="230145"/>
                </a:lnTo>
                <a:lnTo>
                  <a:pt x="525077" y="305633"/>
                </a:lnTo>
                <a:lnTo>
                  <a:pt x="497634" y="382962"/>
                </a:lnTo>
                <a:lnTo>
                  <a:pt x="472021" y="458450"/>
                </a:lnTo>
                <a:lnTo>
                  <a:pt x="444578" y="535779"/>
                </a:lnTo>
                <a:lnTo>
                  <a:pt x="418964" y="611267"/>
                </a:lnTo>
                <a:lnTo>
                  <a:pt x="391521" y="686755"/>
                </a:lnTo>
                <a:lnTo>
                  <a:pt x="364078" y="764084"/>
                </a:lnTo>
                <a:lnTo>
                  <a:pt x="338464" y="839572"/>
                </a:lnTo>
                <a:lnTo>
                  <a:pt x="311021" y="915060"/>
                </a:lnTo>
                <a:lnTo>
                  <a:pt x="283578" y="990547"/>
                </a:lnTo>
                <a:lnTo>
                  <a:pt x="256135" y="1067877"/>
                </a:lnTo>
                <a:lnTo>
                  <a:pt x="230521" y="1143364"/>
                </a:lnTo>
                <a:lnTo>
                  <a:pt x="203078" y="1218852"/>
                </a:lnTo>
                <a:lnTo>
                  <a:pt x="175635" y="1294340"/>
                </a:lnTo>
                <a:lnTo>
                  <a:pt x="168317" y="1305387"/>
                </a:lnTo>
                <a:lnTo>
                  <a:pt x="160999" y="1314593"/>
                </a:lnTo>
                <a:lnTo>
                  <a:pt x="151851" y="1325640"/>
                </a:lnTo>
                <a:lnTo>
                  <a:pt x="144533" y="1334846"/>
                </a:lnTo>
                <a:lnTo>
                  <a:pt x="135385" y="1345893"/>
                </a:lnTo>
                <a:lnTo>
                  <a:pt x="128067" y="1356940"/>
                </a:lnTo>
                <a:lnTo>
                  <a:pt x="118920" y="1366146"/>
                </a:lnTo>
                <a:lnTo>
                  <a:pt x="111601" y="1377193"/>
                </a:lnTo>
                <a:lnTo>
                  <a:pt x="96965" y="1373510"/>
                </a:lnTo>
                <a:lnTo>
                  <a:pt x="84158" y="1369828"/>
                </a:lnTo>
                <a:lnTo>
                  <a:pt x="69522" y="1366146"/>
                </a:lnTo>
                <a:lnTo>
                  <a:pt x="56715" y="1362463"/>
                </a:lnTo>
                <a:lnTo>
                  <a:pt x="42079" y="1358781"/>
                </a:lnTo>
                <a:lnTo>
                  <a:pt x="27443" y="1355099"/>
                </a:lnTo>
                <a:lnTo>
                  <a:pt x="14636" y="1351416"/>
                </a:lnTo>
                <a:lnTo>
                  <a:pt x="0" y="1347734"/>
                </a:lnTo>
                <a:lnTo>
                  <a:pt x="31102" y="1264881"/>
                </a:lnTo>
                <a:lnTo>
                  <a:pt x="60374" y="1180188"/>
                </a:lnTo>
                <a:lnTo>
                  <a:pt x="91476" y="1097335"/>
                </a:lnTo>
                <a:lnTo>
                  <a:pt x="120749" y="1012641"/>
                </a:lnTo>
                <a:lnTo>
                  <a:pt x="151851" y="929789"/>
                </a:lnTo>
                <a:lnTo>
                  <a:pt x="181124" y="845095"/>
                </a:lnTo>
                <a:lnTo>
                  <a:pt x="212226" y="760402"/>
                </a:lnTo>
                <a:lnTo>
                  <a:pt x="243328" y="677549"/>
                </a:lnTo>
                <a:lnTo>
                  <a:pt x="272601" y="592855"/>
                </a:lnTo>
                <a:lnTo>
                  <a:pt x="303703" y="510003"/>
                </a:lnTo>
                <a:lnTo>
                  <a:pt x="334805" y="425309"/>
                </a:lnTo>
                <a:lnTo>
                  <a:pt x="364078" y="340615"/>
                </a:lnTo>
                <a:lnTo>
                  <a:pt x="395180" y="257763"/>
                </a:lnTo>
                <a:lnTo>
                  <a:pt x="426282" y="173069"/>
                </a:lnTo>
                <a:lnTo>
                  <a:pt x="455555" y="90217"/>
                </a:lnTo>
                <a:lnTo>
                  <a:pt x="486657" y="5523"/>
                </a:lnTo>
                <a:lnTo>
                  <a:pt x="495805" y="5523"/>
                </a:lnTo>
                <a:lnTo>
                  <a:pt x="503123" y="3682"/>
                </a:lnTo>
                <a:lnTo>
                  <a:pt x="512270" y="3682"/>
                </a:lnTo>
                <a:lnTo>
                  <a:pt x="521418" y="1841"/>
                </a:lnTo>
                <a:lnTo>
                  <a:pt x="528736" y="1841"/>
                </a:lnTo>
                <a:lnTo>
                  <a:pt x="537884" y="1841"/>
                </a:lnTo>
                <a:lnTo>
                  <a:pt x="545202" y="0"/>
                </a:lnTo>
                <a:lnTo>
                  <a:pt x="554350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0332" y="2982699"/>
            <a:ext cx="598259" cy="1375351"/>
          </a:xfrm>
          <a:custGeom>
            <a:avLst/>
            <a:gdLst/>
            <a:ahLst/>
            <a:cxnLst/>
            <a:rect l="l" t="t" r="r" b="b"/>
            <a:pathLst>
              <a:path w="598259" h="1375351">
                <a:moveTo>
                  <a:pt x="12806" y="1349575"/>
                </a:moveTo>
                <a:lnTo>
                  <a:pt x="25613" y="1353257"/>
                </a:lnTo>
                <a:lnTo>
                  <a:pt x="38420" y="1356940"/>
                </a:lnTo>
                <a:lnTo>
                  <a:pt x="53056" y="1360622"/>
                </a:lnTo>
                <a:lnTo>
                  <a:pt x="65863" y="1364304"/>
                </a:lnTo>
                <a:lnTo>
                  <a:pt x="78670" y="1367987"/>
                </a:lnTo>
                <a:lnTo>
                  <a:pt x="91476" y="1371669"/>
                </a:lnTo>
                <a:lnTo>
                  <a:pt x="104283" y="1375351"/>
                </a:lnTo>
                <a:lnTo>
                  <a:pt x="111601" y="1364304"/>
                </a:lnTo>
                <a:lnTo>
                  <a:pt x="118920" y="1355099"/>
                </a:lnTo>
                <a:lnTo>
                  <a:pt x="126238" y="1344052"/>
                </a:lnTo>
                <a:lnTo>
                  <a:pt x="135385" y="1333005"/>
                </a:lnTo>
                <a:lnTo>
                  <a:pt x="142704" y="1321958"/>
                </a:lnTo>
                <a:lnTo>
                  <a:pt x="150022" y="1310911"/>
                </a:lnTo>
                <a:lnTo>
                  <a:pt x="157340" y="1301705"/>
                </a:lnTo>
                <a:lnTo>
                  <a:pt x="164658" y="1290658"/>
                </a:lnTo>
                <a:lnTo>
                  <a:pt x="192101" y="1215170"/>
                </a:lnTo>
                <a:lnTo>
                  <a:pt x="219544" y="1139682"/>
                </a:lnTo>
                <a:lnTo>
                  <a:pt x="245158" y="1064194"/>
                </a:lnTo>
                <a:lnTo>
                  <a:pt x="272601" y="986865"/>
                </a:lnTo>
                <a:lnTo>
                  <a:pt x="300044" y="911377"/>
                </a:lnTo>
                <a:lnTo>
                  <a:pt x="327487" y="835889"/>
                </a:lnTo>
                <a:lnTo>
                  <a:pt x="354930" y="760402"/>
                </a:lnTo>
                <a:lnTo>
                  <a:pt x="382373" y="683073"/>
                </a:lnTo>
                <a:lnTo>
                  <a:pt x="407987" y="607585"/>
                </a:lnTo>
                <a:lnTo>
                  <a:pt x="435430" y="532097"/>
                </a:lnTo>
                <a:lnTo>
                  <a:pt x="462873" y="454768"/>
                </a:lnTo>
                <a:lnTo>
                  <a:pt x="490316" y="379280"/>
                </a:lnTo>
                <a:lnTo>
                  <a:pt x="517759" y="301951"/>
                </a:lnTo>
                <a:lnTo>
                  <a:pt x="543373" y="226463"/>
                </a:lnTo>
                <a:lnTo>
                  <a:pt x="570816" y="149134"/>
                </a:lnTo>
                <a:lnTo>
                  <a:pt x="598259" y="73646"/>
                </a:lnTo>
                <a:lnTo>
                  <a:pt x="585452" y="55235"/>
                </a:lnTo>
                <a:lnTo>
                  <a:pt x="574475" y="36823"/>
                </a:lnTo>
                <a:lnTo>
                  <a:pt x="563498" y="18411"/>
                </a:lnTo>
                <a:lnTo>
                  <a:pt x="550691" y="0"/>
                </a:lnTo>
                <a:lnTo>
                  <a:pt x="543373" y="1841"/>
                </a:lnTo>
                <a:lnTo>
                  <a:pt x="534225" y="1841"/>
                </a:lnTo>
                <a:lnTo>
                  <a:pt x="526907" y="3682"/>
                </a:lnTo>
                <a:lnTo>
                  <a:pt x="519589" y="3682"/>
                </a:lnTo>
                <a:lnTo>
                  <a:pt x="510441" y="5523"/>
                </a:lnTo>
                <a:lnTo>
                  <a:pt x="503123" y="7364"/>
                </a:lnTo>
                <a:lnTo>
                  <a:pt x="493975" y="7364"/>
                </a:lnTo>
                <a:lnTo>
                  <a:pt x="486657" y="9205"/>
                </a:lnTo>
                <a:lnTo>
                  <a:pt x="455555" y="92058"/>
                </a:lnTo>
                <a:lnTo>
                  <a:pt x="426282" y="176752"/>
                </a:lnTo>
                <a:lnTo>
                  <a:pt x="395180" y="259604"/>
                </a:lnTo>
                <a:lnTo>
                  <a:pt x="364078" y="344298"/>
                </a:lnTo>
                <a:lnTo>
                  <a:pt x="334805" y="427150"/>
                </a:lnTo>
                <a:lnTo>
                  <a:pt x="303703" y="511844"/>
                </a:lnTo>
                <a:lnTo>
                  <a:pt x="274430" y="594697"/>
                </a:lnTo>
                <a:lnTo>
                  <a:pt x="243328" y="677549"/>
                </a:lnTo>
                <a:lnTo>
                  <a:pt x="212226" y="762243"/>
                </a:lnTo>
                <a:lnTo>
                  <a:pt x="182953" y="845095"/>
                </a:lnTo>
                <a:lnTo>
                  <a:pt x="151851" y="929789"/>
                </a:lnTo>
                <a:lnTo>
                  <a:pt x="122579" y="1012641"/>
                </a:lnTo>
                <a:lnTo>
                  <a:pt x="91476" y="1095494"/>
                </a:lnTo>
                <a:lnTo>
                  <a:pt x="60374" y="1180188"/>
                </a:lnTo>
                <a:lnTo>
                  <a:pt x="31102" y="1263040"/>
                </a:lnTo>
                <a:lnTo>
                  <a:pt x="0" y="1345893"/>
                </a:lnTo>
                <a:lnTo>
                  <a:pt x="12806" y="1349575"/>
                </a:lnTo>
                <a:close/>
              </a:path>
            </a:pathLst>
          </a:custGeom>
          <a:solidFill>
            <a:srgbClr val="6B6F9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0331" y="2982698"/>
            <a:ext cx="598259" cy="1375351"/>
          </a:xfrm>
          <a:custGeom>
            <a:avLst/>
            <a:gdLst/>
            <a:ahLst/>
            <a:cxnLst/>
            <a:rect l="l" t="t" r="r" b="b"/>
            <a:pathLst>
              <a:path w="598259" h="1375351">
                <a:moveTo>
                  <a:pt x="550691" y="0"/>
                </a:moveTo>
                <a:lnTo>
                  <a:pt x="563498" y="18411"/>
                </a:lnTo>
                <a:lnTo>
                  <a:pt x="574475" y="36823"/>
                </a:lnTo>
                <a:lnTo>
                  <a:pt x="585452" y="55235"/>
                </a:lnTo>
                <a:lnTo>
                  <a:pt x="598259" y="73646"/>
                </a:lnTo>
                <a:lnTo>
                  <a:pt x="570816" y="149134"/>
                </a:lnTo>
                <a:lnTo>
                  <a:pt x="543373" y="226463"/>
                </a:lnTo>
                <a:lnTo>
                  <a:pt x="517759" y="301951"/>
                </a:lnTo>
                <a:lnTo>
                  <a:pt x="490316" y="379280"/>
                </a:lnTo>
                <a:lnTo>
                  <a:pt x="462873" y="454768"/>
                </a:lnTo>
                <a:lnTo>
                  <a:pt x="435430" y="532097"/>
                </a:lnTo>
                <a:lnTo>
                  <a:pt x="407987" y="607585"/>
                </a:lnTo>
                <a:lnTo>
                  <a:pt x="382373" y="683073"/>
                </a:lnTo>
                <a:lnTo>
                  <a:pt x="354930" y="760402"/>
                </a:lnTo>
                <a:lnTo>
                  <a:pt x="327487" y="835889"/>
                </a:lnTo>
                <a:lnTo>
                  <a:pt x="300044" y="911377"/>
                </a:lnTo>
                <a:lnTo>
                  <a:pt x="272601" y="986865"/>
                </a:lnTo>
                <a:lnTo>
                  <a:pt x="245158" y="1064194"/>
                </a:lnTo>
                <a:lnTo>
                  <a:pt x="219544" y="1139682"/>
                </a:lnTo>
                <a:lnTo>
                  <a:pt x="192101" y="1215170"/>
                </a:lnTo>
                <a:lnTo>
                  <a:pt x="164658" y="1290658"/>
                </a:lnTo>
                <a:lnTo>
                  <a:pt x="157340" y="1301705"/>
                </a:lnTo>
                <a:lnTo>
                  <a:pt x="150022" y="1310911"/>
                </a:lnTo>
                <a:lnTo>
                  <a:pt x="142704" y="1321958"/>
                </a:lnTo>
                <a:lnTo>
                  <a:pt x="135385" y="1333005"/>
                </a:lnTo>
                <a:lnTo>
                  <a:pt x="126238" y="1344052"/>
                </a:lnTo>
                <a:lnTo>
                  <a:pt x="118920" y="1355099"/>
                </a:lnTo>
                <a:lnTo>
                  <a:pt x="111601" y="1364304"/>
                </a:lnTo>
                <a:lnTo>
                  <a:pt x="104283" y="1375351"/>
                </a:lnTo>
                <a:lnTo>
                  <a:pt x="91476" y="1371669"/>
                </a:lnTo>
                <a:lnTo>
                  <a:pt x="78670" y="1367987"/>
                </a:lnTo>
                <a:lnTo>
                  <a:pt x="65863" y="1364304"/>
                </a:lnTo>
                <a:lnTo>
                  <a:pt x="53056" y="1360622"/>
                </a:lnTo>
                <a:lnTo>
                  <a:pt x="38420" y="1356940"/>
                </a:lnTo>
                <a:lnTo>
                  <a:pt x="25613" y="1353257"/>
                </a:lnTo>
                <a:lnTo>
                  <a:pt x="12806" y="1349575"/>
                </a:lnTo>
                <a:lnTo>
                  <a:pt x="0" y="1345893"/>
                </a:lnTo>
                <a:lnTo>
                  <a:pt x="31102" y="1263040"/>
                </a:lnTo>
                <a:lnTo>
                  <a:pt x="60374" y="1180188"/>
                </a:lnTo>
                <a:lnTo>
                  <a:pt x="91476" y="1095494"/>
                </a:lnTo>
                <a:lnTo>
                  <a:pt x="122579" y="1012641"/>
                </a:lnTo>
                <a:lnTo>
                  <a:pt x="151851" y="929789"/>
                </a:lnTo>
                <a:lnTo>
                  <a:pt x="182953" y="845095"/>
                </a:lnTo>
                <a:lnTo>
                  <a:pt x="212226" y="762243"/>
                </a:lnTo>
                <a:lnTo>
                  <a:pt x="243328" y="677549"/>
                </a:lnTo>
                <a:lnTo>
                  <a:pt x="274430" y="594697"/>
                </a:lnTo>
                <a:lnTo>
                  <a:pt x="303703" y="511844"/>
                </a:lnTo>
                <a:lnTo>
                  <a:pt x="334805" y="427150"/>
                </a:lnTo>
                <a:lnTo>
                  <a:pt x="364078" y="344298"/>
                </a:lnTo>
                <a:lnTo>
                  <a:pt x="395180" y="259604"/>
                </a:lnTo>
                <a:lnTo>
                  <a:pt x="426282" y="176752"/>
                </a:lnTo>
                <a:lnTo>
                  <a:pt x="455555" y="92058"/>
                </a:lnTo>
                <a:lnTo>
                  <a:pt x="486657" y="9205"/>
                </a:lnTo>
                <a:lnTo>
                  <a:pt x="493975" y="7364"/>
                </a:lnTo>
                <a:lnTo>
                  <a:pt x="503123" y="7364"/>
                </a:lnTo>
                <a:lnTo>
                  <a:pt x="510441" y="5523"/>
                </a:lnTo>
                <a:lnTo>
                  <a:pt x="519589" y="3682"/>
                </a:lnTo>
                <a:lnTo>
                  <a:pt x="526907" y="3682"/>
                </a:lnTo>
                <a:lnTo>
                  <a:pt x="534225" y="1841"/>
                </a:lnTo>
                <a:lnTo>
                  <a:pt x="543373" y="1841"/>
                </a:lnTo>
                <a:lnTo>
                  <a:pt x="550691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67648" y="2986381"/>
            <a:ext cx="590941" cy="1369828"/>
          </a:xfrm>
          <a:custGeom>
            <a:avLst/>
            <a:gdLst/>
            <a:ahLst/>
            <a:cxnLst/>
            <a:rect l="l" t="t" r="r" b="b"/>
            <a:pathLst>
              <a:path w="590941" h="1369828">
                <a:moveTo>
                  <a:pt x="12806" y="1347734"/>
                </a:moveTo>
                <a:lnTo>
                  <a:pt x="23784" y="1351416"/>
                </a:lnTo>
                <a:lnTo>
                  <a:pt x="36590" y="1353257"/>
                </a:lnTo>
                <a:lnTo>
                  <a:pt x="47568" y="1356940"/>
                </a:lnTo>
                <a:lnTo>
                  <a:pt x="60374" y="1360622"/>
                </a:lnTo>
                <a:lnTo>
                  <a:pt x="71352" y="1362463"/>
                </a:lnTo>
                <a:lnTo>
                  <a:pt x="84158" y="1366147"/>
                </a:lnTo>
                <a:lnTo>
                  <a:pt x="95136" y="1369828"/>
                </a:lnTo>
                <a:lnTo>
                  <a:pt x="102454" y="1358781"/>
                </a:lnTo>
                <a:lnTo>
                  <a:pt x="109772" y="1349577"/>
                </a:lnTo>
                <a:lnTo>
                  <a:pt x="117090" y="1338528"/>
                </a:lnTo>
                <a:lnTo>
                  <a:pt x="124408" y="1327481"/>
                </a:lnTo>
                <a:lnTo>
                  <a:pt x="131726" y="1316436"/>
                </a:lnTo>
                <a:lnTo>
                  <a:pt x="139044" y="1305387"/>
                </a:lnTo>
                <a:lnTo>
                  <a:pt x="146363" y="1296181"/>
                </a:lnTo>
                <a:lnTo>
                  <a:pt x="153681" y="1285134"/>
                </a:lnTo>
                <a:lnTo>
                  <a:pt x="181124" y="1209646"/>
                </a:lnTo>
                <a:lnTo>
                  <a:pt x="208567" y="1132317"/>
                </a:lnTo>
                <a:lnTo>
                  <a:pt x="236010" y="1056830"/>
                </a:lnTo>
                <a:lnTo>
                  <a:pt x="263453" y="981342"/>
                </a:lnTo>
                <a:lnTo>
                  <a:pt x="290896" y="905854"/>
                </a:lnTo>
                <a:lnTo>
                  <a:pt x="318339" y="828525"/>
                </a:lnTo>
                <a:lnTo>
                  <a:pt x="345782" y="753039"/>
                </a:lnTo>
                <a:lnTo>
                  <a:pt x="373225" y="677549"/>
                </a:lnTo>
                <a:lnTo>
                  <a:pt x="398839" y="602061"/>
                </a:lnTo>
                <a:lnTo>
                  <a:pt x="426282" y="524732"/>
                </a:lnTo>
                <a:lnTo>
                  <a:pt x="453725" y="449244"/>
                </a:lnTo>
                <a:lnTo>
                  <a:pt x="481168" y="373756"/>
                </a:lnTo>
                <a:lnTo>
                  <a:pt x="508611" y="298269"/>
                </a:lnTo>
                <a:lnTo>
                  <a:pt x="536054" y="220940"/>
                </a:lnTo>
                <a:lnTo>
                  <a:pt x="563498" y="145452"/>
                </a:lnTo>
                <a:lnTo>
                  <a:pt x="590941" y="69964"/>
                </a:lnTo>
                <a:lnTo>
                  <a:pt x="579963" y="51552"/>
                </a:lnTo>
                <a:lnTo>
                  <a:pt x="568986" y="34982"/>
                </a:lnTo>
                <a:lnTo>
                  <a:pt x="558009" y="16570"/>
                </a:lnTo>
                <a:lnTo>
                  <a:pt x="547032" y="0"/>
                </a:lnTo>
                <a:lnTo>
                  <a:pt x="539714" y="1841"/>
                </a:lnTo>
                <a:lnTo>
                  <a:pt x="532395" y="1841"/>
                </a:lnTo>
                <a:lnTo>
                  <a:pt x="525077" y="3682"/>
                </a:lnTo>
                <a:lnTo>
                  <a:pt x="517759" y="5523"/>
                </a:lnTo>
                <a:lnTo>
                  <a:pt x="508611" y="7364"/>
                </a:lnTo>
                <a:lnTo>
                  <a:pt x="501293" y="7364"/>
                </a:lnTo>
                <a:lnTo>
                  <a:pt x="493975" y="9205"/>
                </a:lnTo>
                <a:lnTo>
                  <a:pt x="486657" y="11047"/>
                </a:lnTo>
                <a:lnTo>
                  <a:pt x="455555" y="93899"/>
                </a:lnTo>
                <a:lnTo>
                  <a:pt x="426282" y="176752"/>
                </a:lnTo>
                <a:lnTo>
                  <a:pt x="395180" y="261445"/>
                </a:lnTo>
                <a:lnTo>
                  <a:pt x="364078" y="344298"/>
                </a:lnTo>
                <a:lnTo>
                  <a:pt x="334805" y="427150"/>
                </a:lnTo>
                <a:lnTo>
                  <a:pt x="303703" y="510003"/>
                </a:lnTo>
                <a:lnTo>
                  <a:pt x="274430" y="594697"/>
                </a:lnTo>
                <a:lnTo>
                  <a:pt x="243328" y="677549"/>
                </a:lnTo>
                <a:lnTo>
                  <a:pt x="212226" y="760402"/>
                </a:lnTo>
                <a:lnTo>
                  <a:pt x="182953" y="845095"/>
                </a:lnTo>
                <a:lnTo>
                  <a:pt x="151851" y="927948"/>
                </a:lnTo>
                <a:lnTo>
                  <a:pt x="122579" y="1010800"/>
                </a:lnTo>
                <a:lnTo>
                  <a:pt x="91476" y="1093653"/>
                </a:lnTo>
                <a:lnTo>
                  <a:pt x="60374" y="1178347"/>
                </a:lnTo>
                <a:lnTo>
                  <a:pt x="31102" y="1261199"/>
                </a:lnTo>
                <a:lnTo>
                  <a:pt x="0" y="1344052"/>
                </a:lnTo>
                <a:lnTo>
                  <a:pt x="12806" y="1347734"/>
                </a:lnTo>
                <a:close/>
              </a:path>
            </a:pathLst>
          </a:custGeom>
          <a:solidFill>
            <a:srgbClr val="6C75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67648" y="2986381"/>
            <a:ext cx="590941" cy="1369828"/>
          </a:xfrm>
          <a:custGeom>
            <a:avLst/>
            <a:gdLst/>
            <a:ahLst/>
            <a:cxnLst/>
            <a:rect l="l" t="t" r="r" b="b"/>
            <a:pathLst>
              <a:path w="590941" h="1369828">
                <a:moveTo>
                  <a:pt x="547032" y="0"/>
                </a:moveTo>
                <a:lnTo>
                  <a:pt x="558009" y="16570"/>
                </a:lnTo>
                <a:lnTo>
                  <a:pt x="568986" y="34982"/>
                </a:lnTo>
                <a:lnTo>
                  <a:pt x="579963" y="51552"/>
                </a:lnTo>
                <a:lnTo>
                  <a:pt x="590941" y="69964"/>
                </a:lnTo>
                <a:lnTo>
                  <a:pt x="563498" y="145452"/>
                </a:lnTo>
                <a:lnTo>
                  <a:pt x="536054" y="220940"/>
                </a:lnTo>
                <a:lnTo>
                  <a:pt x="508611" y="298269"/>
                </a:lnTo>
                <a:lnTo>
                  <a:pt x="481168" y="373756"/>
                </a:lnTo>
                <a:lnTo>
                  <a:pt x="453725" y="449244"/>
                </a:lnTo>
                <a:lnTo>
                  <a:pt x="426282" y="524732"/>
                </a:lnTo>
                <a:lnTo>
                  <a:pt x="398839" y="602061"/>
                </a:lnTo>
                <a:lnTo>
                  <a:pt x="373225" y="677549"/>
                </a:lnTo>
                <a:lnTo>
                  <a:pt x="345782" y="753037"/>
                </a:lnTo>
                <a:lnTo>
                  <a:pt x="318339" y="828525"/>
                </a:lnTo>
                <a:lnTo>
                  <a:pt x="290896" y="905854"/>
                </a:lnTo>
                <a:lnTo>
                  <a:pt x="263453" y="981342"/>
                </a:lnTo>
                <a:lnTo>
                  <a:pt x="236010" y="1056830"/>
                </a:lnTo>
                <a:lnTo>
                  <a:pt x="208567" y="1132317"/>
                </a:lnTo>
                <a:lnTo>
                  <a:pt x="181124" y="1209646"/>
                </a:lnTo>
                <a:lnTo>
                  <a:pt x="153681" y="1285134"/>
                </a:lnTo>
                <a:lnTo>
                  <a:pt x="146363" y="1296181"/>
                </a:lnTo>
                <a:lnTo>
                  <a:pt x="139044" y="1305387"/>
                </a:lnTo>
                <a:lnTo>
                  <a:pt x="131726" y="1316434"/>
                </a:lnTo>
                <a:lnTo>
                  <a:pt x="124408" y="1327481"/>
                </a:lnTo>
                <a:lnTo>
                  <a:pt x="117090" y="1338528"/>
                </a:lnTo>
                <a:lnTo>
                  <a:pt x="109772" y="1349575"/>
                </a:lnTo>
                <a:lnTo>
                  <a:pt x="102454" y="1358781"/>
                </a:lnTo>
                <a:lnTo>
                  <a:pt x="95136" y="1369828"/>
                </a:lnTo>
                <a:lnTo>
                  <a:pt x="84158" y="1366146"/>
                </a:lnTo>
                <a:lnTo>
                  <a:pt x="71352" y="1362463"/>
                </a:lnTo>
                <a:lnTo>
                  <a:pt x="60374" y="1360622"/>
                </a:lnTo>
                <a:lnTo>
                  <a:pt x="47568" y="1356940"/>
                </a:lnTo>
                <a:lnTo>
                  <a:pt x="36590" y="1353257"/>
                </a:lnTo>
                <a:lnTo>
                  <a:pt x="23784" y="1351416"/>
                </a:lnTo>
                <a:lnTo>
                  <a:pt x="12806" y="1347734"/>
                </a:lnTo>
                <a:lnTo>
                  <a:pt x="0" y="1344052"/>
                </a:lnTo>
                <a:lnTo>
                  <a:pt x="31102" y="1261199"/>
                </a:lnTo>
                <a:lnTo>
                  <a:pt x="60374" y="1178347"/>
                </a:lnTo>
                <a:lnTo>
                  <a:pt x="91476" y="1093653"/>
                </a:lnTo>
                <a:lnTo>
                  <a:pt x="122579" y="1010800"/>
                </a:lnTo>
                <a:lnTo>
                  <a:pt x="151851" y="927948"/>
                </a:lnTo>
                <a:lnTo>
                  <a:pt x="182953" y="845095"/>
                </a:lnTo>
                <a:lnTo>
                  <a:pt x="212226" y="760402"/>
                </a:lnTo>
                <a:lnTo>
                  <a:pt x="243328" y="677549"/>
                </a:lnTo>
                <a:lnTo>
                  <a:pt x="274430" y="594697"/>
                </a:lnTo>
                <a:lnTo>
                  <a:pt x="303703" y="510003"/>
                </a:lnTo>
                <a:lnTo>
                  <a:pt x="334805" y="427150"/>
                </a:lnTo>
                <a:lnTo>
                  <a:pt x="364078" y="344298"/>
                </a:lnTo>
                <a:lnTo>
                  <a:pt x="395180" y="261445"/>
                </a:lnTo>
                <a:lnTo>
                  <a:pt x="426282" y="176752"/>
                </a:lnTo>
                <a:lnTo>
                  <a:pt x="455555" y="93899"/>
                </a:lnTo>
                <a:lnTo>
                  <a:pt x="486657" y="11047"/>
                </a:lnTo>
                <a:lnTo>
                  <a:pt x="493975" y="9205"/>
                </a:lnTo>
                <a:lnTo>
                  <a:pt x="501293" y="7364"/>
                </a:lnTo>
                <a:lnTo>
                  <a:pt x="508611" y="7364"/>
                </a:lnTo>
                <a:lnTo>
                  <a:pt x="517759" y="5523"/>
                </a:lnTo>
                <a:lnTo>
                  <a:pt x="525077" y="3682"/>
                </a:lnTo>
                <a:lnTo>
                  <a:pt x="532395" y="1841"/>
                </a:lnTo>
                <a:lnTo>
                  <a:pt x="539714" y="1841"/>
                </a:lnTo>
                <a:lnTo>
                  <a:pt x="547032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76794" y="2988222"/>
            <a:ext cx="579963" cy="1367987"/>
          </a:xfrm>
          <a:custGeom>
            <a:avLst/>
            <a:gdLst/>
            <a:ahLst/>
            <a:cxnLst/>
            <a:rect l="l" t="t" r="r" b="b"/>
            <a:pathLst>
              <a:path w="579963" h="1367987">
                <a:moveTo>
                  <a:pt x="31102" y="1259358"/>
                </a:moveTo>
                <a:lnTo>
                  <a:pt x="0" y="1342210"/>
                </a:lnTo>
                <a:lnTo>
                  <a:pt x="10979" y="1345893"/>
                </a:lnTo>
                <a:lnTo>
                  <a:pt x="20124" y="1349575"/>
                </a:lnTo>
                <a:lnTo>
                  <a:pt x="31102" y="1351416"/>
                </a:lnTo>
                <a:lnTo>
                  <a:pt x="42081" y="1355099"/>
                </a:lnTo>
                <a:lnTo>
                  <a:pt x="53056" y="1358781"/>
                </a:lnTo>
                <a:lnTo>
                  <a:pt x="64033" y="1360622"/>
                </a:lnTo>
                <a:lnTo>
                  <a:pt x="73181" y="1364306"/>
                </a:lnTo>
                <a:lnTo>
                  <a:pt x="84158" y="1367987"/>
                </a:lnTo>
                <a:lnTo>
                  <a:pt x="91478" y="1356940"/>
                </a:lnTo>
                <a:lnTo>
                  <a:pt x="98795" y="1345893"/>
                </a:lnTo>
                <a:lnTo>
                  <a:pt x="106113" y="1334846"/>
                </a:lnTo>
                <a:lnTo>
                  <a:pt x="113431" y="1323799"/>
                </a:lnTo>
                <a:lnTo>
                  <a:pt x="120749" y="1312752"/>
                </a:lnTo>
                <a:lnTo>
                  <a:pt x="126240" y="1301705"/>
                </a:lnTo>
                <a:lnTo>
                  <a:pt x="133556" y="1290658"/>
                </a:lnTo>
                <a:lnTo>
                  <a:pt x="140876" y="1279611"/>
                </a:lnTo>
                <a:lnTo>
                  <a:pt x="168317" y="1204123"/>
                </a:lnTo>
                <a:lnTo>
                  <a:pt x="195760" y="1128635"/>
                </a:lnTo>
                <a:lnTo>
                  <a:pt x="223205" y="1053147"/>
                </a:lnTo>
                <a:lnTo>
                  <a:pt x="250646" y="977659"/>
                </a:lnTo>
                <a:lnTo>
                  <a:pt x="278089" y="900332"/>
                </a:lnTo>
                <a:lnTo>
                  <a:pt x="305534" y="824842"/>
                </a:lnTo>
                <a:lnTo>
                  <a:pt x="332976" y="749355"/>
                </a:lnTo>
                <a:lnTo>
                  <a:pt x="360419" y="673867"/>
                </a:lnTo>
                <a:lnTo>
                  <a:pt x="387864" y="598379"/>
                </a:lnTo>
                <a:lnTo>
                  <a:pt x="415305" y="521050"/>
                </a:lnTo>
                <a:lnTo>
                  <a:pt x="442748" y="445562"/>
                </a:lnTo>
                <a:lnTo>
                  <a:pt x="470193" y="370076"/>
                </a:lnTo>
                <a:lnTo>
                  <a:pt x="497634" y="294586"/>
                </a:lnTo>
                <a:lnTo>
                  <a:pt x="525077" y="217257"/>
                </a:lnTo>
                <a:lnTo>
                  <a:pt x="552522" y="141769"/>
                </a:lnTo>
                <a:lnTo>
                  <a:pt x="579963" y="66282"/>
                </a:lnTo>
                <a:lnTo>
                  <a:pt x="570818" y="49711"/>
                </a:lnTo>
                <a:lnTo>
                  <a:pt x="561668" y="33141"/>
                </a:lnTo>
                <a:lnTo>
                  <a:pt x="550691" y="16570"/>
                </a:lnTo>
                <a:lnTo>
                  <a:pt x="541543" y="0"/>
                </a:lnTo>
                <a:lnTo>
                  <a:pt x="534225" y="1841"/>
                </a:lnTo>
                <a:lnTo>
                  <a:pt x="526907" y="3682"/>
                </a:lnTo>
                <a:lnTo>
                  <a:pt x="519590" y="5523"/>
                </a:lnTo>
                <a:lnTo>
                  <a:pt x="512270" y="7364"/>
                </a:lnTo>
                <a:lnTo>
                  <a:pt x="504954" y="9205"/>
                </a:lnTo>
                <a:lnTo>
                  <a:pt x="497634" y="9205"/>
                </a:lnTo>
                <a:lnTo>
                  <a:pt x="490316" y="11047"/>
                </a:lnTo>
                <a:lnTo>
                  <a:pt x="482998" y="12888"/>
                </a:lnTo>
                <a:lnTo>
                  <a:pt x="453727" y="95740"/>
                </a:lnTo>
                <a:lnTo>
                  <a:pt x="422625" y="178593"/>
                </a:lnTo>
                <a:lnTo>
                  <a:pt x="393350" y="263286"/>
                </a:lnTo>
                <a:lnTo>
                  <a:pt x="362248" y="346139"/>
                </a:lnTo>
                <a:lnTo>
                  <a:pt x="332976" y="428991"/>
                </a:lnTo>
                <a:lnTo>
                  <a:pt x="301873" y="511844"/>
                </a:lnTo>
                <a:lnTo>
                  <a:pt x="272603" y="594697"/>
                </a:lnTo>
                <a:lnTo>
                  <a:pt x="241500" y="677549"/>
                </a:lnTo>
                <a:lnTo>
                  <a:pt x="212226" y="762243"/>
                </a:lnTo>
                <a:lnTo>
                  <a:pt x="181124" y="845095"/>
                </a:lnTo>
                <a:lnTo>
                  <a:pt x="151851" y="927948"/>
                </a:lnTo>
                <a:lnTo>
                  <a:pt x="120749" y="1010800"/>
                </a:lnTo>
                <a:lnTo>
                  <a:pt x="91478" y="1093653"/>
                </a:lnTo>
                <a:lnTo>
                  <a:pt x="60376" y="1176505"/>
                </a:lnTo>
                <a:lnTo>
                  <a:pt x="31102" y="1259358"/>
                </a:lnTo>
                <a:close/>
              </a:path>
            </a:pathLst>
          </a:custGeom>
          <a:solidFill>
            <a:srgbClr val="6F75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76794" y="2988222"/>
            <a:ext cx="579963" cy="1367987"/>
          </a:xfrm>
          <a:custGeom>
            <a:avLst/>
            <a:gdLst/>
            <a:ahLst/>
            <a:cxnLst/>
            <a:rect l="l" t="t" r="r" b="b"/>
            <a:pathLst>
              <a:path w="579963" h="1367987">
                <a:moveTo>
                  <a:pt x="541543" y="0"/>
                </a:moveTo>
                <a:lnTo>
                  <a:pt x="550691" y="16570"/>
                </a:lnTo>
                <a:lnTo>
                  <a:pt x="561668" y="33141"/>
                </a:lnTo>
                <a:lnTo>
                  <a:pt x="570816" y="49711"/>
                </a:lnTo>
                <a:lnTo>
                  <a:pt x="579963" y="66282"/>
                </a:lnTo>
                <a:lnTo>
                  <a:pt x="552520" y="141769"/>
                </a:lnTo>
                <a:lnTo>
                  <a:pt x="525077" y="217257"/>
                </a:lnTo>
                <a:lnTo>
                  <a:pt x="497634" y="294586"/>
                </a:lnTo>
                <a:lnTo>
                  <a:pt x="470191" y="370074"/>
                </a:lnTo>
                <a:lnTo>
                  <a:pt x="442748" y="445562"/>
                </a:lnTo>
                <a:lnTo>
                  <a:pt x="415305" y="521050"/>
                </a:lnTo>
                <a:lnTo>
                  <a:pt x="387862" y="598379"/>
                </a:lnTo>
                <a:lnTo>
                  <a:pt x="360419" y="673867"/>
                </a:lnTo>
                <a:lnTo>
                  <a:pt x="332976" y="749355"/>
                </a:lnTo>
                <a:lnTo>
                  <a:pt x="305533" y="824842"/>
                </a:lnTo>
                <a:lnTo>
                  <a:pt x="278089" y="900330"/>
                </a:lnTo>
                <a:lnTo>
                  <a:pt x="250646" y="977659"/>
                </a:lnTo>
                <a:lnTo>
                  <a:pt x="223203" y="1053147"/>
                </a:lnTo>
                <a:lnTo>
                  <a:pt x="195760" y="1128635"/>
                </a:lnTo>
                <a:lnTo>
                  <a:pt x="168317" y="1204123"/>
                </a:lnTo>
                <a:lnTo>
                  <a:pt x="140874" y="1279611"/>
                </a:lnTo>
                <a:lnTo>
                  <a:pt x="133556" y="1290658"/>
                </a:lnTo>
                <a:lnTo>
                  <a:pt x="126238" y="1301705"/>
                </a:lnTo>
                <a:lnTo>
                  <a:pt x="120749" y="1312752"/>
                </a:lnTo>
                <a:lnTo>
                  <a:pt x="113431" y="1323799"/>
                </a:lnTo>
                <a:lnTo>
                  <a:pt x="106113" y="1334846"/>
                </a:lnTo>
                <a:lnTo>
                  <a:pt x="98795" y="1345893"/>
                </a:lnTo>
                <a:lnTo>
                  <a:pt x="91476" y="1356940"/>
                </a:lnTo>
                <a:lnTo>
                  <a:pt x="84158" y="1367987"/>
                </a:lnTo>
                <a:lnTo>
                  <a:pt x="73181" y="1364304"/>
                </a:lnTo>
                <a:lnTo>
                  <a:pt x="64033" y="1360622"/>
                </a:lnTo>
                <a:lnTo>
                  <a:pt x="53056" y="1358781"/>
                </a:lnTo>
                <a:lnTo>
                  <a:pt x="42079" y="1355099"/>
                </a:lnTo>
                <a:lnTo>
                  <a:pt x="31102" y="1351416"/>
                </a:lnTo>
                <a:lnTo>
                  <a:pt x="20124" y="1349575"/>
                </a:lnTo>
                <a:lnTo>
                  <a:pt x="10977" y="1345893"/>
                </a:lnTo>
                <a:lnTo>
                  <a:pt x="0" y="1342210"/>
                </a:lnTo>
                <a:lnTo>
                  <a:pt x="31102" y="1259358"/>
                </a:lnTo>
                <a:lnTo>
                  <a:pt x="60374" y="1176505"/>
                </a:lnTo>
                <a:lnTo>
                  <a:pt x="91476" y="1093653"/>
                </a:lnTo>
                <a:lnTo>
                  <a:pt x="120749" y="1010800"/>
                </a:lnTo>
                <a:lnTo>
                  <a:pt x="151851" y="927948"/>
                </a:lnTo>
                <a:lnTo>
                  <a:pt x="181124" y="845095"/>
                </a:lnTo>
                <a:lnTo>
                  <a:pt x="212226" y="762243"/>
                </a:lnTo>
                <a:lnTo>
                  <a:pt x="241499" y="677549"/>
                </a:lnTo>
                <a:lnTo>
                  <a:pt x="272601" y="594697"/>
                </a:lnTo>
                <a:lnTo>
                  <a:pt x="301873" y="511844"/>
                </a:lnTo>
                <a:lnTo>
                  <a:pt x="332976" y="428991"/>
                </a:lnTo>
                <a:lnTo>
                  <a:pt x="362248" y="346139"/>
                </a:lnTo>
                <a:lnTo>
                  <a:pt x="393350" y="263286"/>
                </a:lnTo>
                <a:lnTo>
                  <a:pt x="422623" y="178593"/>
                </a:lnTo>
                <a:lnTo>
                  <a:pt x="453725" y="95740"/>
                </a:lnTo>
                <a:lnTo>
                  <a:pt x="482998" y="12888"/>
                </a:lnTo>
                <a:lnTo>
                  <a:pt x="490316" y="11047"/>
                </a:lnTo>
                <a:lnTo>
                  <a:pt x="497634" y="9205"/>
                </a:lnTo>
                <a:lnTo>
                  <a:pt x="504952" y="9205"/>
                </a:lnTo>
                <a:lnTo>
                  <a:pt x="512270" y="7364"/>
                </a:lnTo>
                <a:lnTo>
                  <a:pt x="519589" y="5523"/>
                </a:lnTo>
                <a:lnTo>
                  <a:pt x="526907" y="3682"/>
                </a:lnTo>
                <a:lnTo>
                  <a:pt x="534225" y="1841"/>
                </a:lnTo>
                <a:lnTo>
                  <a:pt x="541543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84110" y="2991904"/>
            <a:ext cx="572647" cy="1364306"/>
          </a:xfrm>
          <a:custGeom>
            <a:avLst/>
            <a:gdLst/>
            <a:ahLst/>
            <a:cxnLst/>
            <a:rect l="l" t="t" r="r" b="b"/>
            <a:pathLst>
              <a:path w="572647" h="1364306">
                <a:moveTo>
                  <a:pt x="60376" y="1172823"/>
                </a:moveTo>
                <a:lnTo>
                  <a:pt x="31102" y="1255676"/>
                </a:lnTo>
                <a:lnTo>
                  <a:pt x="0" y="1338528"/>
                </a:lnTo>
                <a:lnTo>
                  <a:pt x="9149" y="1342210"/>
                </a:lnTo>
                <a:lnTo>
                  <a:pt x="20126" y="1345895"/>
                </a:lnTo>
                <a:lnTo>
                  <a:pt x="29274" y="1347736"/>
                </a:lnTo>
                <a:lnTo>
                  <a:pt x="38422" y="1351416"/>
                </a:lnTo>
                <a:lnTo>
                  <a:pt x="47568" y="1355099"/>
                </a:lnTo>
                <a:lnTo>
                  <a:pt x="58547" y="1356940"/>
                </a:lnTo>
                <a:lnTo>
                  <a:pt x="67694" y="1360624"/>
                </a:lnTo>
                <a:lnTo>
                  <a:pt x="76842" y="1364306"/>
                </a:lnTo>
                <a:lnTo>
                  <a:pt x="89649" y="1340369"/>
                </a:lnTo>
                <a:lnTo>
                  <a:pt x="102456" y="1318275"/>
                </a:lnTo>
                <a:lnTo>
                  <a:pt x="117092" y="1296183"/>
                </a:lnTo>
                <a:lnTo>
                  <a:pt x="129897" y="1274087"/>
                </a:lnTo>
                <a:lnTo>
                  <a:pt x="157342" y="1198601"/>
                </a:lnTo>
                <a:lnTo>
                  <a:pt x="184785" y="1123112"/>
                </a:lnTo>
                <a:lnTo>
                  <a:pt x="212226" y="1047626"/>
                </a:lnTo>
                <a:lnTo>
                  <a:pt x="241500" y="972136"/>
                </a:lnTo>
                <a:lnTo>
                  <a:pt x="268944" y="894807"/>
                </a:lnTo>
                <a:lnTo>
                  <a:pt x="296385" y="819319"/>
                </a:lnTo>
                <a:lnTo>
                  <a:pt x="323830" y="743831"/>
                </a:lnTo>
                <a:lnTo>
                  <a:pt x="351273" y="668345"/>
                </a:lnTo>
                <a:lnTo>
                  <a:pt x="378714" y="592855"/>
                </a:lnTo>
                <a:lnTo>
                  <a:pt x="406159" y="515528"/>
                </a:lnTo>
                <a:lnTo>
                  <a:pt x="433602" y="440038"/>
                </a:lnTo>
                <a:lnTo>
                  <a:pt x="461043" y="364551"/>
                </a:lnTo>
                <a:lnTo>
                  <a:pt x="490318" y="289063"/>
                </a:lnTo>
                <a:lnTo>
                  <a:pt x="517761" y="211734"/>
                </a:lnTo>
                <a:lnTo>
                  <a:pt x="545204" y="136248"/>
                </a:lnTo>
                <a:lnTo>
                  <a:pt x="572647" y="60758"/>
                </a:lnTo>
                <a:lnTo>
                  <a:pt x="563499" y="46029"/>
                </a:lnTo>
                <a:lnTo>
                  <a:pt x="556181" y="29458"/>
                </a:lnTo>
                <a:lnTo>
                  <a:pt x="547034" y="14729"/>
                </a:lnTo>
                <a:lnTo>
                  <a:pt x="537886" y="0"/>
                </a:lnTo>
                <a:lnTo>
                  <a:pt x="530568" y="1841"/>
                </a:lnTo>
                <a:lnTo>
                  <a:pt x="525077" y="3684"/>
                </a:lnTo>
                <a:lnTo>
                  <a:pt x="517761" y="5525"/>
                </a:lnTo>
                <a:lnTo>
                  <a:pt x="510441" y="7364"/>
                </a:lnTo>
                <a:lnTo>
                  <a:pt x="503125" y="9205"/>
                </a:lnTo>
                <a:lnTo>
                  <a:pt x="497636" y="11047"/>
                </a:lnTo>
                <a:lnTo>
                  <a:pt x="490318" y="12888"/>
                </a:lnTo>
                <a:lnTo>
                  <a:pt x="483000" y="14729"/>
                </a:lnTo>
                <a:lnTo>
                  <a:pt x="453727" y="97581"/>
                </a:lnTo>
                <a:lnTo>
                  <a:pt x="422625" y="180434"/>
                </a:lnTo>
                <a:lnTo>
                  <a:pt x="393350" y="263286"/>
                </a:lnTo>
                <a:lnTo>
                  <a:pt x="362248" y="346139"/>
                </a:lnTo>
                <a:lnTo>
                  <a:pt x="332977" y="428991"/>
                </a:lnTo>
                <a:lnTo>
                  <a:pt x="301875" y="511844"/>
                </a:lnTo>
                <a:lnTo>
                  <a:pt x="272603" y="594697"/>
                </a:lnTo>
                <a:lnTo>
                  <a:pt x="241500" y="677549"/>
                </a:lnTo>
                <a:lnTo>
                  <a:pt x="212226" y="760402"/>
                </a:lnTo>
                <a:lnTo>
                  <a:pt x="181124" y="843254"/>
                </a:lnTo>
                <a:lnTo>
                  <a:pt x="151853" y="926107"/>
                </a:lnTo>
                <a:lnTo>
                  <a:pt x="120751" y="1008959"/>
                </a:lnTo>
                <a:lnTo>
                  <a:pt x="91478" y="1089971"/>
                </a:lnTo>
                <a:lnTo>
                  <a:pt x="60376" y="1172823"/>
                </a:lnTo>
                <a:close/>
              </a:path>
            </a:pathLst>
          </a:custGeom>
          <a:solidFill>
            <a:srgbClr val="7577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84111" y="2991905"/>
            <a:ext cx="572645" cy="1364304"/>
          </a:xfrm>
          <a:custGeom>
            <a:avLst/>
            <a:gdLst/>
            <a:ahLst/>
            <a:cxnLst/>
            <a:rect l="l" t="t" r="r" b="b"/>
            <a:pathLst>
              <a:path w="572645" h="1364304">
                <a:moveTo>
                  <a:pt x="537884" y="0"/>
                </a:moveTo>
                <a:lnTo>
                  <a:pt x="547032" y="14729"/>
                </a:lnTo>
                <a:lnTo>
                  <a:pt x="556179" y="29458"/>
                </a:lnTo>
                <a:lnTo>
                  <a:pt x="563498" y="46029"/>
                </a:lnTo>
                <a:lnTo>
                  <a:pt x="572645" y="60758"/>
                </a:lnTo>
                <a:lnTo>
                  <a:pt x="545202" y="136246"/>
                </a:lnTo>
                <a:lnTo>
                  <a:pt x="517759" y="211734"/>
                </a:lnTo>
                <a:lnTo>
                  <a:pt x="490316" y="289063"/>
                </a:lnTo>
                <a:lnTo>
                  <a:pt x="461043" y="364551"/>
                </a:lnTo>
                <a:lnTo>
                  <a:pt x="433600" y="440038"/>
                </a:lnTo>
                <a:lnTo>
                  <a:pt x="406157" y="515526"/>
                </a:lnTo>
                <a:lnTo>
                  <a:pt x="378714" y="592855"/>
                </a:lnTo>
                <a:lnTo>
                  <a:pt x="351271" y="668343"/>
                </a:lnTo>
                <a:lnTo>
                  <a:pt x="323828" y="743831"/>
                </a:lnTo>
                <a:lnTo>
                  <a:pt x="296385" y="819319"/>
                </a:lnTo>
                <a:lnTo>
                  <a:pt x="268942" y="894807"/>
                </a:lnTo>
                <a:lnTo>
                  <a:pt x="241499" y="972136"/>
                </a:lnTo>
                <a:lnTo>
                  <a:pt x="212226" y="1047624"/>
                </a:lnTo>
                <a:lnTo>
                  <a:pt x="184783" y="1123112"/>
                </a:lnTo>
                <a:lnTo>
                  <a:pt x="157340" y="1198599"/>
                </a:lnTo>
                <a:lnTo>
                  <a:pt x="129897" y="1274087"/>
                </a:lnTo>
                <a:lnTo>
                  <a:pt x="117090" y="1296181"/>
                </a:lnTo>
                <a:lnTo>
                  <a:pt x="102454" y="1318275"/>
                </a:lnTo>
                <a:lnTo>
                  <a:pt x="89647" y="1340369"/>
                </a:lnTo>
                <a:lnTo>
                  <a:pt x="76840" y="1364304"/>
                </a:lnTo>
                <a:lnTo>
                  <a:pt x="67692" y="1360622"/>
                </a:lnTo>
                <a:lnTo>
                  <a:pt x="58545" y="1356940"/>
                </a:lnTo>
                <a:lnTo>
                  <a:pt x="47568" y="1355099"/>
                </a:lnTo>
                <a:lnTo>
                  <a:pt x="38420" y="1351416"/>
                </a:lnTo>
                <a:lnTo>
                  <a:pt x="29272" y="1347734"/>
                </a:lnTo>
                <a:lnTo>
                  <a:pt x="20124" y="1345893"/>
                </a:lnTo>
                <a:lnTo>
                  <a:pt x="9147" y="1342210"/>
                </a:lnTo>
                <a:lnTo>
                  <a:pt x="0" y="1338528"/>
                </a:lnTo>
                <a:lnTo>
                  <a:pt x="31102" y="1255676"/>
                </a:lnTo>
                <a:lnTo>
                  <a:pt x="60374" y="1172823"/>
                </a:lnTo>
                <a:lnTo>
                  <a:pt x="91476" y="1089971"/>
                </a:lnTo>
                <a:lnTo>
                  <a:pt x="120749" y="1008959"/>
                </a:lnTo>
                <a:lnTo>
                  <a:pt x="151851" y="926107"/>
                </a:lnTo>
                <a:lnTo>
                  <a:pt x="181124" y="843254"/>
                </a:lnTo>
                <a:lnTo>
                  <a:pt x="212226" y="760402"/>
                </a:lnTo>
                <a:lnTo>
                  <a:pt x="241499" y="677549"/>
                </a:lnTo>
                <a:lnTo>
                  <a:pt x="272601" y="594697"/>
                </a:lnTo>
                <a:lnTo>
                  <a:pt x="301873" y="511844"/>
                </a:lnTo>
                <a:lnTo>
                  <a:pt x="332976" y="428991"/>
                </a:lnTo>
                <a:lnTo>
                  <a:pt x="362248" y="346139"/>
                </a:lnTo>
                <a:lnTo>
                  <a:pt x="393350" y="263286"/>
                </a:lnTo>
                <a:lnTo>
                  <a:pt x="422623" y="180434"/>
                </a:lnTo>
                <a:lnTo>
                  <a:pt x="453725" y="97581"/>
                </a:lnTo>
                <a:lnTo>
                  <a:pt x="482998" y="14729"/>
                </a:lnTo>
                <a:lnTo>
                  <a:pt x="490316" y="12888"/>
                </a:lnTo>
                <a:lnTo>
                  <a:pt x="497634" y="11047"/>
                </a:lnTo>
                <a:lnTo>
                  <a:pt x="503123" y="9205"/>
                </a:lnTo>
                <a:lnTo>
                  <a:pt x="510441" y="7364"/>
                </a:lnTo>
                <a:lnTo>
                  <a:pt x="517759" y="5523"/>
                </a:lnTo>
                <a:lnTo>
                  <a:pt x="525077" y="3682"/>
                </a:lnTo>
                <a:lnTo>
                  <a:pt x="530566" y="1841"/>
                </a:lnTo>
                <a:lnTo>
                  <a:pt x="537884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91429" y="2995588"/>
            <a:ext cx="563498" cy="1358781"/>
          </a:xfrm>
          <a:custGeom>
            <a:avLst/>
            <a:gdLst/>
            <a:ahLst/>
            <a:cxnLst/>
            <a:rect l="l" t="t" r="r" b="b"/>
            <a:pathLst>
              <a:path w="563498" h="1358781">
                <a:moveTo>
                  <a:pt x="31102" y="1251993"/>
                </a:moveTo>
                <a:lnTo>
                  <a:pt x="0" y="1334846"/>
                </a:lnTo>
                <a:lnTo>
                  <a:pt x="9145" y="1338528"/>
                </a:lnTo>
                <a:lnTo>
                  <a:pt x="18295" y="1342210"/>
                </a:lnTo>
                <a:lnTo>
                  <a:pt x="25611" y="1344052"/>
                </a:lnTo>
                <a:lnTo>
                  <a:pt x="34761" y="1347734"/>
                </a:lnTo>
                <a:lnTo>
                  <a:pt x="42077" y="1349575"/>
                </a:lnTo>
                <a:lnTo>
                  <a:pt x="51227" y="1353257"/>
                </a:lnTo>
                <a:lnTo>
                  <a:pt x="58543" y="1355099"/>
                </a:lnTo>
                <a:lnTo>
                  <a:pt x="67692" y="1358781"/>
                </a:lnTo>
                <a:lnTo>
                  <a:pt x="80499" y="1336687"/>
                </a:lnTo>
                <a:lnTo>
                  <a:pt x="93306" y="1312752"/>
                </a:lnTo>
                <a:lnTo>
                  <a:pt x="106111" y="1290658"/>
                </a:lnTo>
                <a:lnTo>
                  <a:pt x="118920" y="1268564"/>
                </a:lnTo>
                <a:lnTo>
                  <a:pt x="146363" y="1193076"/>
                </a:lnTo>
                <a:lnTo>
                  <a:pt x="173804" y="1117588"/>
                </a:lnTo>
                <a:lnTo>
                  <a:pt x="203078" y="1042100"/>
                </a:lnTo>
                <a:lnTo>
                  <a:pt x="230521" y="966612"/>
                </a:lnTo>
                <a:lnTo>
                  <a:pt x="257965" y="889283"/>
                </a:lnTo>
                <a:lnTo>
                  <a:pt x="285408" y="813795"/>
                </a:lnTo>
                <a:lnTo>
                  <a:pt x="312851" y="738308"/>
                </a:lnTo>
                <a:lnTo>
                  <a:pt x="342123" y="662820"/>
                </a:lnTo>
                <a:lnTo>
                  <a:pt x="369565" y="587332"/>
                </a:lnTo>
                <a:lnTo>
                  <a:pt x="397009" y="510003"/>
                </a:lnTo>
                <a:lnTo>
                  <a:pt x="424453" y="434515"/>
                </a:lnTo>
                <a:lnTo>
                  <a:pt x="451894" y="359027"/>
                </a:lnTo>
                <a:lnTo>
                  <a:pt x="479339" y="283539"/>
                </a:lnTo>
                <a:lnTo>
                  <a:pt x="508611" y="206210"/>
                </a:lnTo>
                <a:lnTo>
                  <a:pt x="536053" y="130722"/>
                </a:lnTo>
                <a:lnTo>
                  <a:pt x="563498" y="55235"/>
                </a:lnTo>
                <a:lnTo>
                  <a:pt x="556179" y="40505"/>
                </a:lnTo>
                <a:lnTo>
                  <a:pt x="548861" y="27617"/>
                </a:lnTo>
                <a:lnTo>
                  <a:pt x="541543" y="12888"/>
                </a:lnTo>
                <a:lnTo>
                  <a:pt x="534223" y="0"/>
                </a:lnTo>
                <a:lnTo>
                  <a:pt x="521418" y="3682"/>
                </a:lnTo>
                <a:lnTo>
                  <a:pt x="508611" y="7364"/>
                </a:lnTo>
                <a:lnTo>
                  <a:pt x="495805" y="12888"/>
                </a:lnTo>
                <a:lnTo>
                  <a:pt x="482998" y="16570"/>
                </a:lnTo>
                <a:lnTo>
                  <a:pt x="453723" y="99423"/>
                </a:lnTo>
                <a:lnTo>
                  <a:pt x="422623" y="182275"/>
                </a:lnTo>
                <a:lnTo>
                  <a:pt x="393350" y="263286"/>
                </a:lnTo>
                <a:lnTo>
                  <a:pt x="362248" y="346139"/>
                </a:lnTo>
                <a:lnTo>
                  <a:pt x="332976" y="428991"/>
                </a:lnTo>
                <a:lnTo>
                  <a:pt x="301873" y="511844"/>
                </a:lnTo>
                <a:lnTo>
                  <a:pt x="272599" y="594697"/>
                </a:lnTo>
                <a:lnTo>
                  <a:pt x="241499" y="675708"/>
                </a:lnTo>
                <a:lnTo>
                  <a:pt x="212226" y="758560"/>
                </a:lnTo>
                <a:lnTo>
                  <a:pt x="181124" y="841413"/>
                </a:lnTo>
                <a:lnTo>
                  <a:pt x="151851" y="924265"/>
                </a:lnTo>
                <a:lnTo>
                  <a:pt x="120749" y="1005277"/>
                </a:lnTo>
                <a:lnTo>
                  <a:pt x="91475" y="1088129"/>
                </a:lnTo>
                <a:lnTo>
                  <a:pt x="60374" y="1170982"/>
                </a:lnTo>
                <a:lnTo>
                  <a:pt x="31102" y="1251993"/>
                </a:lnTo>
                <a:close/>
              </a:path>
            </a:pathLst>
          </a:custGeom>
          <a:solidFill>
            <a:srgbClr val="777BA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91427" y="2995587"/>
            <a:ext cx="563498" cy="1358781"/>
          </a:xfrm>
          <a:custGeom>
            <a:avLst/>
            <a:gdLst/>
            <a:ahLst/>
            <a:cxnLst/>
            <a:rect l="l" t="t" r="r" b="b"/>
            <a:pathLst>
              <a:path w="563498" h="1358781">
                <a:moveTo>
                  <a:pt x="534225" y="0"/>
                </a:moveTo>
                <a:lnTo>
                  <a:pt x="541543" y="12888"/>
                </a:lnTo>
                <a:lnTo>
                  <a:pt x="548861" y="27617"/>
                </a:lnTo>
                <a:lnTo>
                  <a:pt x="556179" y="40505"/>
                </a:lnTo>
                <a:lnTo>
                  <a:pt x="563498" y="55235"/>
                </a:lnTo>
                <a:lnTo>
                  <a:pt x="536054" y="130722"/>
                </a:lnTo>
                <a:lnTo>
                  <a:pt x="508611" y="206210"/>
                </a:lnTo>
                <a:lnTo>
                  <a:pt x="479339" y="283539"/>
                </a:lnTo>
                <a:lnTo>
                  <a:pt x="451896" y="359027"/>
                </a:lnTo>
                <a:lnTo>
                  <a:pt x="424453" y="434515"/>
                </a:lnTo>
                <a:lnTo>
                  <a:pt x="397009" y="510003"/>
                </a:lnTo>
                <a:lnTo>
                  <a:pt x="369566" y="587332"/>
                </a:lnTo>
                <a:lnTo>
                  <a:pt x="342123" y="662820"/>
                </a:lnTo>
                <a:lnTo>
                  <a:pt x="312851" y="738308"/>
                </a:lnTo>
                <a:lnTo>
                  <a:pt x="285408" y="813795"/>
                </a:lnTo>
                <a:lnTo>
                  <a:pt x="257965" y="889283"/>
                </a:lnTo>
                <a:lnTo>
                  <a:pt x="230521" y="966612"/>
                </a:lnTo>
                <a:lnTo>
                  <a:pt x="203078" y="1042100"/>
                </a:lnTo>
                <a:lnTo>
                  <a:pt x="173806" y="1117588"/>
                </a:lnTo>
                <a:lnTo>
                  <a:pt x="146363" y="1193076"/>
                </a:lnTo>
                <a:lnTo>
                  <a:pt x="118920" y="1268564"/>
                </a:lnTo>
                <a:lnTo>
                  <a:pt x="106113" y="1290658"/>
                </a:lnTo>
                <a:lnTo>
                  <a:pt x="93306" y="1312752"/>
                </a:lnTo>
                <a:lnTo>
                  <a:pt x="80499" y="1336687"/>
                </a:lnTo>
                <a:lnTo>
                  <a:pt x="67692" y="1358781"/>
                </a:lnTo>
                <a:lnTo>
                  <a:pt x="58545" y="1355099"/>
                </a:lnTo>
                <a:lnTo>
                  <a:pt x="51227" y="1353257"/>
                </a:lnTo>
                <a:lnTo>
                  <a:pt x="42079" y="1349575"/>
                </a:lnTo>
                <a:lnTo>
                  <a:pt x="34761" y="1347734"/>
                </a:lnTo>
                <a:lnTo>
                  <a:pt x="25613" y="1344052"/>
                </a:lnTo>
                <a:lnTo>
                  <a:pt x="18295" y="1342210"/>
                </a:lnTo>
                <a:lnTo>
                  <a:pt x="9147" y="1338528"/>
                </a:lnTo>
                <a:lnTo>
                  <a:pt x="0" y="1334846"/>
                </a:lnTo>
                <a:lnTo>
                  <a:pt x="31102" y="1251993"/>
                </a:lnTo>
                <a:lnTo>
                  <a:pt x="60374" y="1170982"/>
                </a:lnTo>
                <a:lnTo>
                  <a:pt x="91476" y="1088129"/>
                </a:lnTo>
                <a:lnTo>
                  <a:pt x="120749" y="1005277"/>
                </a:lnTo>
                <a:lnTo>
                  <a:pt x="151851" y="924265"/>
                </a:lnTo>
                <a:lnTo>
                  <a:pt x="181124" y="841413"/>
                </a:lnTo>
                <a:lnTo>
                  <a:pt x="212226" y="758560"/>
                </a:lnTo>
                <a:lnTo>
                  <a:pt x="241499" y="675708"/>
                </a:lnTo>
                <a:lnTo>
                  <a:pt x="272601" y="594697"/>
                </a:lnTo>
                <a:lnTo>
                  <a:pt x="301873" y="511844"/>
                </a:lnTo>
                <a:lnTo>
                  <a:pt x="332976" y="428991"/>
                </a:lnTo>
                <a:lnTo>
                  <a:pt x="362248" y="346139"/>
                </a:lnTo>
                <a:lnTo>
                  <a:pt x="393350" y="263286"/>
                </a:lnTo>
                <a:lnTo>
                  <a:pt x="422623" y="182275"/>
                </a:lnTo>
                <a:lnTo>
                  <a:pt x="453725" y="99423"/>
                </a:lnTo>
                <a:lnTo>
                  <a:pt x="482998" y="16570"/>
                </a:lnTo>
                <a:lnTo>
                  <a:pt x="495805" y="12888"/>
                </a:lnTo>
                <a:lnTo>
                  <a:pt x="508611" y="7364"/>
                </a:lnTo>
                <a:lnTo>
                  <a:pt x="521418" y="3682"/>
                </a:lnTo>
                <a:lnTo>
                  <a:pt x="534225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00574" y="2997429"/>
            <a:ext cx="554350" cy="1356940"/>
          </a:xfrm>
          <a:custGeom>
            <a:avLst/>
            <a:gdLst/>
            <a:ahLst/>
            <a:cxnLst/>
            <a:rect l="l" t="t" r="r" b="b"/>
            <a:pathLst>
              <a:path w="554350" h="1356940">
                <a:moveTo>
                  <a:pt x="515930" y="5523"/>
                </a:moveTo>
                <a:lnTo>
                  <a:pt x="504952" y="9205"/>
                </a:lnTo>
                <a:lnTo>
                  <a:pt x="492146" y="14729"/>
                </a:lnTo>
                <a:lnTo>
                  <a:pt x="479339" y="20252"/>
                </a:lnTo>
                <a:lnTo>
                  <a:pt x="450066" y="103105"/>
                </a:lnTo>
                <a:lnTo>
                  <a:pt x="418964" y="184116"/>
                </a:lnTo>
                <a:lnTo>
                  <a:pt x="389691" y="266969"/>
                </a:lnTo>
                <a:lnTo>
                  <a:pt x="360419" y="347980"/>
                </a:lnTo>
                <a:lnTo>
                  <a:pt x="329317" y="430833"/>
                </a:lnTo>
                <a:lnTo>
                  <a:pt x="300044" y="513685"/>
                </a:lnTo>
                <a:lnTo>
                  <a:pt x="268942" y="594697"/>
                </a:lnTo>
                <a:lnTo>
                  <a:pt x="239669" y="677549"/>
                </a:lnTo>
                <a:lnTo>
                  <a:pt x="210397" y="760402"/>
                </a:lnTo>
                <a:lnTo>
                  <a:pt x="179294" y="841413"/>
                </a:lnTo>
                <a:lnTo>
                  <a:pt x="150022" y="924265"/>
                </a:lnTo>
                <a:lnTo>
                  <a:pt x="118920" y="1005277"/>
                </a:lnTo>
                <a:lnTo>
                  <a:pt x="89647" y="1088129"/>
                </a:lnTo>
                <a:lnTo>
                  <a:pt x="60374" y="1170982"/>
                </a:lnTo>
                <a:lnTo>
                  <a:pt x="29272" y="1251993"/>
                </a:lnTo>
                <a:lnTo>
                  <a:pt x="0" y="1334846"/>
                </a:lnTo>
                <a:lnTo>
                  <a:pt x="7318" y="1336687"/>
                </a:lnTo>
                <a:lnTo>
                  <a:pt x="14636" y="1340369"/>
                </a:lnTo>
                <a:lnTo>
                  <a:pt x="21954" y="1342210"/>
                </a:lnTo>
                <a:lnTo>
                  <a:pt x="29272" y="1345893"/>
                </a:lnTo>
                <a:lnTo>
                  <a:pt x="34761" y="1347734"/>
                </a:lnTo>
                <a:lnTo>
                  <a:pt x="42079" y="1351416"/>
                </a:lnTo>
                <a:lnTo>
                  <a:pt x="49397" y="1353257"/>
                </a:lnTo>
                <a:lnTo>
                  <a:pt x="56715" y="1356940"/>
                </a:lnTo>
                <a:lnTo>
                  <a:pt x="69522" y="1333005"/>
                </a:lnTo>
                <a:lnTo>
                  <a:pt x="82329" y="1309069"/>
                </a:lnTo>
                <a:lnTo>
                  <a:pt x="93306" y="1286975"/>
                </a:lnTo>
                <a:lnTo>
                  <a:pt x="106113" y="1263040"/>
                </a:lnTo>
                <a:lnTo>
                  <a:pt x="133556" y="1187552"/>
                </a:lnTo>
                <a:lnTo>
                  <a:pt x="160999" y="1112065"/>
                </a:lnTo>
                <a:lnTo>
                  <a:pt x="190272" y="1036577"/>
                </a:lnTo>
                <a:lnTo>
                  <a:pt x="217715" y="961089"/>
                </a:lnTo>
                <a:lnTo>
                  <a:pt x="245158" y="885601"/>
                </a:lnTo>
                <a:lnTo>
                  <a:pt x="272601" y="810113"/>
                </a:lnTo>
                <a:lnTo>
                  <a:pt x="301873" y="734625"/>
                </a:lnTo>
                <a:lnTo>
                  <a:pt x="329317" y="659137"/>
                </a:lnTo>
                <a:lnTo>
                  <a:pt x="356760" y="583650"/>
                </a:lnTo>
                <a:lnTo>
                  <a:pt x="386032" y="506320"/>
                </a:lnTo>
                <a:lnTo>
                  <a:pt x="413475" y="430833"/>
                </a:lnTo>
                <a:lnTo>
                  <a:pt x="442748" y="355345"/>
                </a:lnTo>
                <a:lnTo>
                  <a:pt x="470191" y="279857"/>
                </a:lnTo>
                <a:lnTo>
                  <a:pt x="497634" y="202528"/>
                </a:lnTo>
                <a:lnTo>
                  <a:pt x="526907" y="127040"/>
                </a:lnTo>
                <a:lnTo>
                  <a:pt x="554350" y="51552"/>
                </a:lnTo>
                <a:lnTo>
                  <a:pt x="547032" y="38664"/>
                </a:lnTo>
                <a:lnTo>
                  <a:pt x="541543" y="25776"/>
                </a:lnTo>
                <a:lnTo>
                  <a:pt x="536054" y="12888"/>
                </a:lnTo>
                <a:lnTo>
                  <a:pt x="528736" y="0"/>
                </a:lnTo>
                <a:lnTo>
                  <a:pt x="515930" y="5523"/>
                </a:lnTo>
                <a:close/>
              </a:path>
            </a:pathLst>
          </a:custGeom>
          <a:solidFill>
            <a:srgbClr val="7B7E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00574" y="2997429"/>
            <a:ext cx="554350" cy="1356940"/>
          </a:xfrm>
          <a:custGeom>
            <a:avLst/>
            <a:gdLst/>
            <a:ahLst/>
            <a:cxnLst/>
            <a:rect l="l" t="t" r="r" b="b"/>
            <a:pathLst>
              <a:path w="554350" h="1356940">
                <a:moveTo>
                  <a:pt x="528736" y="0"/>
                </a:moveTo>
                <a:lnTo>
                  <a:pt x="536054" y="12888"/>
                </a:lnTo>
                <a:lnTo>
                  <a:pt x="541543" y="25776"/>
                </a:lnTo>
                <a:lnTo>
                  <a:pt x="547032" y="38664"/>
                </a:lnTo>
                <a:lnTo>
                  <a:pt x="554350" y="51552"/>
                </a:lnTo>
                <a:lnTo>
                  <a:pt x="526907" y="127040"/>
                </a:lnTo>
                <a:lnTo>
                  <a:pt x="497634" y="202528"/>
                </a:lnTo>
                <a:lnTo>
                  <a:pt x="470191" y="279857"/>
                </a:lnTo>
                <a:lnTo>
                  <a:pt x="442748" y="355345"/>
                </a:lnTo>
                <a:lnTo>
                  <a:pt x="413475" y="430833"/>
                </a:lnTo>
                <a:lnTo>
                  <a:pt x="386032" y="506320"/>
                </a:lnTo>
                <a:lnTo>
                  <a:pt x="356760" y="583650"/>
                </a:lnTo>
                <a:lnTo>
                  <a:pt x="329317" y="659137"/>
                </a:lnTo>
                <a:lnTo>
                  <a:pt x="301873" y="734625"/>
                </a:lnTo>
                <a:lnTo>
                  <a:pt x="272601" y="810113"/>
                </a:lnTo>
                <a:lnTo>
                  <a:pt x="245158" y="885601"/>
                </a:lnTo>
                <a:lnTo>
                  <a:pt x="217715" y="961089"/>
                </a:lnTo>
                <a:lnTo>
                  <a:pt x="190272" y="1036577"/>
                </a:lnTo>
                <a:lnTo>
                  <a:pt x="160999" y="1112065"/>
                </a:lnTo>
                <a:lnTo>
                  <a:pt x="133556" y="1187552"/>
                </a:lnTo>
                <a:lnTo>
                  <a:pt x="106113" y="1263040"/>
                </a:lnTo>
                <a:lnTo>
                  <a:pt x="93306" y="1286975"/>
                </a:lnTo>
                <a:lnTo>
                  <a:pt x="82329" y="1309069"/>
                </a:lnTo>
                <a:lnTo>
                  <a:pt x="69522" y="1333005"/>
                </a:lnTo>
                <a:lnTo>
                  <a:pt x="56715" y="1356940"/>
                </a:lnTo>
                <a:lnTo>
                  <a:pt x="49397" y="1353257"/>
                </a:lnTo>
                <a:lnTo>
                  <a:pt x="42079" y="1351416"/>
                </a:lnTo>
                <a:lnTo>
                  <a:pt x="34761" y="1347734"/>
                </a:lnTo>
                <a:lnTo>
                  <a:pt x="29272" y="1345893"/>
                </a:lnTo>
                <a:lnTo>
                  <a:pt x="21954" y="1342210"/>
                </a:lnTo>
                <a:lnTo>
                  <a:pt x="14636" y="1340369"/>
                </a:lnTo>
                <a:lnTo>
                  <a:pt x="7318" y="1336687"/>
                </a:lnTo>
                <a:lnTo>
                  <a:pt x="0" y="1334846"/>
                </a:lnTo>
                <a:lnTo>
                  <a:pt x="29272" y="1251993"/>
                </a:lnTo>
                <a:lnTo>
                  <a:pt x="60374" y="1170982"/>
                </a:lnTo>
                <a:lnTo>
                  <a:pt x="89647" y="1088129"/>
                </a:lnTo>
                <a:lnTo>
                  <a:pt x="118920" y="1005277"/>
                </a:lnTo>
                <a:lnTo>
                  <a:pt x="150022" y="924265"/>
                </a:lnTo>
                <a:lnTo>
                  <a:pt x="179294" y="841413"/>
                </a:lnTo>
                <a:lnTo>
                  <a:pt x="210397" y="760402"/>
                </a:lnTo>
                <a:lnTo>
                  <a:pt x="239669" y="677549"/>
                </a:lnTo>
                <a:lnTo>
                  <a:pt x="268942" y="594697"/>
                </a:lnTo>
                <a:lnTo>
                  <a:pt x="300044" y="513685"/>
                </a:lnTo>
                <a:lnTo>
                  <a:pt x="329317" y="430833"/>
                </a:lnTo>
                <a:lnTo>
                  <a:pt x="360419" y="347980"/>
                </a:lnTo>
                <a:lnTo>
                  <a:pt x="389691" y="266969"/>
                </a:lnTo>
                <a:lnTo>
                  <a:pt x="418964" y="184116"/>
                </a:lnTo>
                <a:lnTo>
                  <a:pt x="450066" y="103105"/>
                </a:lnTo>
                <a:lnTo>
                  <a:pt x="479339" y="20252"/>
                </a:lnTo>
                <a:lnTo>
                  <a:pt x="492146" y="14729"/>
                </a:lnTo>
                <a:lnTo>
                  <a:pt x="504952" y="9205"/>
                </a:lnTo>
                <a:lnTo>
                  <a:pt x="515930" y="5523"/>
                </a:lnTo>
                <a:lnTo>
                  <a:pt x="528736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07890" y="3001111"/>
            <a:ext cx="547032" cy="1351418"/>
          </a:xfrm>
          <a:custGeom>
            <a:avLst/>
            <a:gdLst/>
            <a:ahLst/>
            <a:cxnLst/>
            <a:rect l="l" t="t" r="r" b="b"/>
            <a:pathLst>
              <a:path w="547032" h="1351418">
                <a:moveTo>
                  <a:pt x="29272" y="1250152"/>
                </a:moveTo>
                <a:lnTo>
                  <a:pt x="0" y="1331163"/>
                </a:lnTo>
                <a:lnTo>
                  <a:pt x="12806" y="1336687"/>
                </a:lnTo>
                <a:lnTo>
                  <a:pt x="25613" y="1342210"/>
                </a:lnTo>
                <a:lnTo>
                  <a:pt x="36590" y="1347734"/>
                </a:lnTo>
                <a:lnTo>
                  <a:pt x="49397" y="1351418"/>
                </a:lnTo>
                <a:lnTo>
                  <a:pt x="60374" y="1327481"/>
                </a:lnTo>
                <a:lnTo>
                  <a:pt x="71352" y="1303546"/>
                </a:lnTo>
                <a:lnTo>
                  <a:pt x="82329" y="1281452"/>
                </a:lnTo>
                <a:lnTo>
                  <a:pt x="95136" y="1257517"/>
                </a:lnTo>
                <a:lnTo>
                  <a:pt x="122579" y="1182029"/>
                </a:lnTo>
                <a:lnTo>
                  <a:pt x="151851" y="1106541"/>
                </a:lnTo>
                <a:lnTo>
                  <a:pt x="179294" y="1031053"/>
                </a:lnTo>
                <a:lnTo>
                  <a:pt x="208567" y="955565"/>
                </a:lnTo>
                <a:lnTo>
                  <a:pt x="236010" y="880077"/>
                </a:lnTo>
                <a:lnTo>
                  <a:pt x="263453" y="804591"/>
                </a:lnTo>
                <a:lnTo>
                  <a:pt x="292726" y="729102"/>
                </a:lnTo>
                <a:lnTo>
                  <a:pt x="320169" y="653614"/>
                </a:lnTo>
                <a:lnTo>
                  <a:pt x="349441" y="578126"/>
                </a:lnTo>
                <a:lnTo>
                  <a:pt x="376885" y="502638"/>
                </a:lnTo>
                <a:lnTo>
                  <a:pt x="404328" y="427150"/>
                </a:lnTo>
                <a:lnTo>
                  <a:pt x="433600" y="349821"/>
                </a:lnTo>
                <a:lnTo>
                  <a:pt x="461043" y="274335"/>
                </a:lnTo>
                <a:lnTo>
                  <a:pt x="490316" y="198846"/>
                </a:lnTo>
                <a:lnTo>
                  <a:pt x="517759" y="123358"/>
                </a:lnTo>
                <a:lnTo>
                  <a:pt x="547032" y="47870"/>
                </a:lnTo>
                <a:lnTo>
                  <a:pt x="541543" y="34982"/>
                </a:lnTo>
                <a:lnTo>
                  <a:pt x="536054" y="23935"/>
                </a:lnTo>
                <a:lnTo>
                  <a:pt x="530566" y="11047"/>
                </a:lnTo>
                <a:lnTo>
                  <a:pt x="525077" y="0"/>
                </a:lnTo>
                <a:lnTo>
                  <a:pt x="514100" y="5523"/>
                </a:lnTo>
                <a:lnTo>
                  <a:pt x="503123" y="11047"/>
                </a:lnTo>
                <a:lnTo>
                  <a:pt x="490316" y="16570"/>
                </a:lnTo>
                <a:lnTo>
                  <a:pt x="479339" y="20252"/>
                </a:lnTo>
                <a:lnTo>
                  <a:pt x="450066" y="103105"/>
                </a:lnTo>
                <a:lnTo>
                  <a:pt x="418964" y="184116"/>
                </a:lnTo>
                <a:lnTo>
                  <a:pt x="389691" y="266969"/>
                </a:lnTo>
                <a:lnTo>
                  <a:pt x="360419" y="347980"/>
                </a:lnTo>
                <a:lnTo>
                  <a:pt x="329317" y="430833"/>
                </a:lnTo>
                <a:lnTo>
                  <a:pt x="300044" y="513685"/>
                </a:lnTo>
                <a:lnTo>
                  <a:pt x="268942" y="594697"/>
                </a:lnTo>
                <a:lnTo>
                  <a:pt x="239669" y="677549"/>
                </a:lnTo>
                <a:lnTo>
                  <a:pt x="210397" y="758560"/>
                </a:lnTo>
                <a:lnTo>
                  <a:pt x="179294" y="841413"/>
                </a:lnTo>
                <a:lnTo>
                  <a:pt x="150022" y="922424"/>
                </a:lnTo>
                <a:lnTo>
                  <a:pt x="118920" y="1005277"/>
                </a:lnTo>
                <a:lnTo>
                  <a:pt x="89647" y="1086290"/>
                </a:lnTo>
                <a:lnTo>
                  <a:pt x="60374" y="1167300"/>
                </a:lnTo>
                <a:lnTo>
                  <a:pt x="29272" y="1250152"/>
                </a:lnTo>
                <a:close/>
              </a:path>
            </a:pathLst>
          </a:custGeom>
          <a:solidFill>
            <a:srgbClr val="8282A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07890" y="3001111"/>
            <a:ext cx="547032" cy="1351416"/>
          </a:xfrm>
          <a:custGeom>
            <a:avLst/>
            <a:gdLst/>
            <a:ahLst/>
            <a:cxnLst/>
            <a:rect l="l" t="t" r="r" b="b"/>
            <a:pathLst>
              <a:path w="547032" h="1351416">
                <a:moveTo>
                  <a:pt x="525077" y="0"/>
                </a:moveTo>
                <a:lnTo>
                  <a:pt x="530566" y="11047"/>
                </a:lnTo>
                <a:lnTo>
                  <a:pt x="536054" y="23935"/>
                </a:lnTo>
                <a:lnTo>
                  <a:pt x="541543" y="34982"/>
                </a:lnTo>
                <a:lnTo>
                  <a:pt x="547032" y="47870"/>
                </a:lnTo>
                <a:lnTo>
                  <a:pt x="517759" y="123358"/>
                </a:lnTo>
                <a:lnTo>
                  <a:pt x="490316" y="198846"/>
                </a:lnTo>
                <a:lnTo>
                  <a:pt x="461043" y="274333"/>
                </a:lnTo>
                <a:lnTo>
                  <a:pt x="433600" y="349821"/>
                </a:lnTo>
                <a:lnTo>
                  <a:pt x="404328" y="427150"/>
                </a:lnTo>
                <a:lnTo>
                  <a:pt x="376885" y="502638"/>
                </a:lnTo>
                <a:lnTo>
                  <a:pt x="349441" y="578126"/>
                </a:lnTo>
                <a:lnTo>
                  <a:pt x="320169" y="653614"/>
                </a:lnTo>
                <a:lnTo>
                  <a:pt x="292726" y="729102"/>
                </a:lnTo>
                <a:lnTo>
                  <a:pt x="263453" y="804590"/>
                </a:lnTo>
                <a:lnTo>
                  <a:pt x="236010" y="880077"/>
                </a:lnTo>
                <a:lnTo>
                  <a:pt x="208567" y="955565"/>
                </a:lnTo>
                <a:lnTo>
                  <a:pt x="179294" y="1031053"/>
                </a:lnTo>
                <a:lnTo>
                  <a:pt x="151851" y="1106541"/>
                </a:lnTo>
                <a:lnTo>
                  <a:pt x="122579" y="1182029"/>
                </a:lnTo>
                <a:lnTo>
                  <a:pt x="95136" y="1257517"/>
                </a:lnTo>
                <a:lnTo>
                  <a:pt x="82329" y="1281452"/>
                </a:lnTo>
                <a:lnTo>
                  <a:pt x="71352" y="1303546"/>
                </a:lnTo>
                <a:lnTo>
                  <a:pt x="60374" y="1327481"/>
                </a:lnTo>
                <a:lnTo>
                  <a:pt x="49397" y="1351416"/>
                </a:lnTo>
                <a:lnTo>
                  <a:pt x="36590" y="1347734"/>
                </a:lnTo>
                <a:lnTo>
                  <a:pt x="25613" y="1342210"/>
                </a:lnTo>
                <a:lnTo>
                  <a:pt x="12806" y="1336687"/>
                </a:lnTo>
                <a:lnTo>
                  <a:pt x="0" y="1331163"/>
                </a:lnTo>
                <a:lnTo>
                  <a:pt x="29272" y="1250152"/>
                </a:lnTo>
                <a:lnTo>
                  <a:pt x="60374" y="1167300"/>
                </a:lnTo>
                <a:lnTo>
                  <a:pt x="89647" y="1086288"/>
                </a:lnTo>
                <a:lnTo>
                  <a:pt x="118920" y="1005277"/>
                </a:lnTo>
                <a:lnTo>
                  <a:pt x="150022" y="922424"/>
                </a:lnTo>
                <a:lnTo>
                  <a:pt x="179294" y="841413"/>
                </a:lnTo>
                <a:lnTo>
                  <a:pt x="210397" y="758560"/>
                </a:lnTo>
                <a:lnTo>
                  <a:pt x="239669" y="677549"/>
                </a:lnTo>
                <a:lnTo>
                  <a:pt x="268942" y="594697"/>
                </a:lnTo>
                <a:lnTo>
                  <a:pt x="300044" y="513685"/>
                </a:lnTo>
                <a:lnTo>
                  <a:pt x="329317" y="430833"/>
                </a:lnTo>
                <a:lnTo>
                  <a:pt x="360419" y="347980"/>
                </a:lnTo>
                <a:lnTo>
                  <a:pt x="389691" y="266969"/>
                </a:lnTo>
                <a:lnTo>
                  <a:pt x="418964" y="184116"/>
                </a:lnTo>
                <a:lnTo>
                  <a:pt x="450066" y="103105"/>
                </a:lnTo>
                <a:lnTo>
                  <a:pt x="479339" y="20252"/>
                </a:lnTo>
                <a:lnTo>
                  <a:pt x="490316" y="16570"/>
                </a:lnTo>
                <a:lnTo>
                  <a:pt x="503123" y="11047"/>
                </a:lnTo>
                <a:lnTo>
                  <a:pt x="514100" y="5523"/>
                </a:lnTo>
                <a:lnTo>
                  <a:pt x="525077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15207" y="3002952"/>
            <a:ext cx="537884" cy="1349577"/>
          </a:xfrm>
          <a:custGeom>
            <a:avLst/>
            <a:gdLst/>
            <a:ahLst/>
            <a:cxnLst/>
            <a:rect l="l" t="t" r="r" b="b"/>
            <a:pathLst>
              <a:path w="537884" h="1349577">
                <a:moveTo>
                  <a:pt x="10977" y="1334848"/>
                </a:moveTo>
                <a:lnTo>
                  <a:pt x="20126" y="1338528"/>
                </a:lnTo>
                <a:lnTo>
                  <a:pt x="31102" y="1344052"/>
                </a:lnTo>
                <a:lnTo>
                  <a:pt x="40249" y="1349577"/>
                </a:lnTo>
                <a:lnTo>
                  <a:pt x="51227" y="1325640"/>
                </a:lnTo>
                <a:lnTo>
                  <a:pt x="62204" y="1301707"/>
                </a:lnTo>
                <a:lnTo>
                  <a:pt x="73181" y="1277770"/>
                </a:lnTo>
                <a:lnTo>
                  <a:pt x="82329" y="1253836"/>
                </a:lnTo>
                <a:lnTo>
                  <a:pt x="111601" y="1178347"/>
                </a:lnTo>
                <a:lnTo>
                  <a:pt x="139044" y="1102861"/>
                </a:lnTo>
                <a:lnTo>
                  <a:pt x="168319" y="1027371"/>
                </a:lnTo>
                <a:lnTo>
                  <a:pt x="195760" y="951885"/>
                </a:lnTo>
                <a:lnTo>
                  <a:pt x="225033" y="876395"/>
                </a:lnTo>
                <a:lnTo>
                  <a:pt x="252478" y="800907"/>
                </a:lnTo>
                <a:lnTo>
                  <a:pt x="281749" y="725419"/>
                </a:lnTo>
                <a:lnTo>
                  <a:pt x="311021" y="649932"/>
                </a:lnTo>
                <a:lnTo>
                  <a:pt x="338464" y="574446"/>
                </a:lnTo>
                <a:lnTo>
                  <a:pt x="367739" y="498956"/>
                </a:lnTo>
                <a:lnTo>
                  <a:pt x="395180" y="423470"/>
                </a:lnTo>
                <a:lnTo>
                  <a:pt x="424453" y="346139"/>
                </a:lnTo>
                <a:lnTo>
                  <a:pt x="451896" y="270651"/>
                </a:lnTo>
                <a:lnTo>
                  <a:pt x="481170" y="195163"/>
                </a:lnTo>
                <a:lnTo>
                  <a:pt x="508611" y="119675"/>
                </a:lnTo>
                <a:lnTo>
                  <a:pt x="537884" y="44189"/>
                </a:lnTo>
                <a:lnTo>
                  <a:pt x="534225" y="33141"/>
                </a:lnTo>
                <a:lnTo>
                  <a:pt x="530568" y="22094"/>
                </a:lnTo>
                <a:lnTo>
                  <a:pt x="525077" y="11048"/>
                </a:lnTo>
                <a:lnTo>
                  <a:pt x="521418" y="0"/>
                </a:lnTo>
                <a:lnTo>
                  <a:pt x="510441" y="7364"/>
                </a:lnTo>
                <a:lnTo>
                  <a:pt x="501293" y="12888"/>
                </a:lnTo>
                <a:lnTo>
                  <a:pt x="490316" y="18411"/>
                </a:lnTo>
                <a:lnTo>
                  <a:pt x="479339" y="23935"/>
                </a:lnTo>
                <a:lnTo>
                  <a:pt x="450068" y="104946"/>
                </a:lnTo>
                <a:lnTo>
                  <a:pt x="418964" y="187799"/>
                </a:lnTo>
                <a:lnTo>
                  <a:pt x="389691" y="268810"/>
                </a:lnTo>
                <a:lnTo>
                  <a:pt x="360419" y="351662"/>
                </a:lnTo>
                <a:lnTo>
                  <a:pt x="329317" y="432674"/>
                </a:lnTo>
                <a:lnTo>
                  <a:pt x="300046" y="515526"/>
                </a:lnTo>
                <a:lnTo>
                  <a:pt x="270771" y="596538"/>
                </a:lnTo>
                <a:lnTo>
                  <a:pt x="239669" y="677549"/>
                </a:lnTo>
                <a:lnTo>
                  <a:pt x="210397" y="760402"/>
                </a:lnTo>
                <a:lnTo>
                  <a:pt x="181124" y="841413"/>
                </a:lnTo>
                <a:lnTo>
                  <a:pt x="150022" y="922426"/>
                </a:lnTo>
                <a:lnTo>
                  <a:pt x="120751" y="1003437"/>
                </a:lnTo>
                <a:lnTo>
                  <a:pt x="89647" y="1086290"/>
                </a:lnTo>
                <a:lnTo>
                  <a:pt x="60374" y="1167301"/>
                </a:lnTo>
                <a:lnTo>
                  <a:pt x="29272" y="1248311"/>
                </a:lnTo>
                <a:lnTo>
                  <a:pt x="0" y="1329322"/>
                </a:lnTo>
                <a:lnTo>
                  <a:pt x="10977" y="1334848"/>
                </a:lnTo>
                <a:close/>
              </a:path>
            </a:pathLst>
          </a:custGeom>
          <a:solidFill>
            <a:srgbClr val="8486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15207" y="3002952"/>
            <a:ext cx="537884" cy="1349575"/>
          </a:xfrm>
          <a:custGeom>
            <a:avLst/>
            <a:gdLst/>
            <a:ahLst/>
            <a:cxnLst/>
            <a:rect l="l" t="t" r="r" b="b"/>
            <a:pathLst>
              <a:path w="537884" h="1349575">
                <a:moveTo>
                  <a:pt x="521418" y="0"/>
                </a:moveTo>
                <a:lnTo>
                  <a:pt x="525077" y="11047"/>
                </a:lnTo>
                <a:lnTo>
                  <a:pt x="530566" y="22094"/>
                </a:lnTo>
                <a:lnTo>
                  <a:pt x="534225" y="33141"/>
                </a:lnTo>
                <a:lnTo>
                  <a:pt x="537884" y="44188"/>
                </a:lnTo>
                <a:lnTo>
                  <a:pt x="508611" y="119675"/>
                </a:lnTo>
                <a:lnTo>
                  <a:pt x="481168" y="195163"/>
                </a:lnTo>
                <a:lnTo>
                  <a:pt x="451896" y="270651"/>
                </a:lnTo>
                <a:lnTo>
                  <a:pt x="424453" y="346139"/>
                </a:lnTo>
                <a:lnTo>
                  <a:pt x="395180" y="423468"/>
                </a:lnTo>
                <a:lnTo>
                  <a:pt x="367737" y="498956"/>
                </a:lnTo>
                <a:lnTo>
                  <a:pt x="338464" y="574444"/>
                </a:lnTo>
                <a:lnTo>
                  <a:pt x="311021" y="649932"/>
                </a:lnTo>
                <a:lnTo>
                  <a:pt x="281749" y="725419"/>
                </a:lnTo>
                <a:lnTo>
                  <a:pt x="252476" y="800907"/>
                </a:lnTo>
                <a:lnTo>
                  <a:pt x="225033" y="876395"/>
                </a:lnTo>
                <a:lnTo>
                  <a:pt x="195760" y="951883"/>
                </a:lnTo>
                <a:lnTo>
                  <a:pt x="168317" y="1027371"/>
                </a:lnTo>
                <a:lnTo>
                  <a:pt x="139044" y="1102859"/>
                </a:lnTo>
                <a:lnTo>
                  <a:pt x="111601" y="1178347"/>
                </a:lnTo>
                <a:lnTo>
                  <a:pt x="82329" y="1253834"/>
                </a:lnTo>
                <a:lnTo>
                  <a:pt x="73181" y="1277770"/>
                </a:lnTo>
                <a:lnTo>
                  <a:pt x="62204" y="1301705"/>
                </a:lnTo>
                <a:lnTo>
                  <a:pt x="51227" y="1325640"/>
                </a:lnTo>
                <a:lnTo>
                  <a:pt x="40249" y="1349575"/>
                </a:lnTo>
                <a:lnTo>
                  <a:pt x="31102" y="1344052"/>
                </a:lnTo>
                <a:lnTo>
                  <a:pt x="20124" y="1338528"/>
                </a:lnTo>
                <a:lnTo>
                  <a:pt x="10977" y="1334846"/>
                </a:lnTo>
                <a:lnTo>
                  <a:pt x="0" y="1329322"/>
                </a:lnTo>
                <a:lnTo>
                  <a:pt x="29272" y="1248311"/>
                </a:lnTo>
                <a:lnTo>
                  <a:pt x="60374" y="1167300"/>
                </a:lnTo>
                <a:lnTo>
                  <a:pt x="89647" y="1086288"/>
                </a:lnTo>
                <a:lnTo>
                  <a:pt x="120749" y="1003436"/>
                </a:lnTo>
                <a:lnTo>
                  <a:pt x="150022" y="922424"/>
                </a:lnTo>
                <a:lnTo>
                  <a:pt x="181124" y="841413"/>
                </a:lnTo>
                <a:lnTo>
                  <a:pt x="210397" y="760402"/>
                </a:lnTo>
                <a:lnTo>
                  <a:pt x="239669" y="677549"/>
                </a:lnTo>
                <a:lnTo>
                  <a:pt x="270771" y="596538"/>
                </a:lnTo>
                <a:lnTo>
                  <a:pt x="300044" y="515526"/>
                </a:lnTo>
                <a:lnTo>
                  <a:pt x="329317" y="432674"/>
                </a:lnTo>
                <a:lnTo>
                  <a:pt x="360419" y="351662"/>
                </a:lnTo>
                <a:lnTo>
                  <a:pt x="389691" y="268810"/>
                </a:lnTo>
                <a:lnTo>
                  <a:pt x="418964" y="187799"/>
                </a:lnTo>
                <a:lnTo>
                  <a:pt x="450066" y="104946"/>
                </a:lnTo>
                <a:lnTo>
                  <a:pt x="479339" y="23935"/>
                </a:lnTo>
                <a:lnTo>
                  <a:pt x="490316" y="18411"/>
                </a:lnTo>
                <a:lnTo>
                  <a:pt x="501293" y="12888"/>
                </a:lnTo>
                <a:lnTo>
                  <a:pt x="510441" y="7364"/>
                </a:lnTo>
                <a:lnTo>
                  <a:pt x="521418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24354" y="3006635"/>
            <a:ext cx="528736" cy="1344052"/>
          </a:xfrm>
          <a:custGeom>
            <a:avLst/>
            <a:gdLst/>
            <a:ahLst/>
            <a:cxnLst/>
            <a:rect l="l" t="t" r="r" b="b"/>
            <a:pathLst>
              <a:path w="528736" h="1344052">
                <a:moveTo>
                  <a:pt x="477509" y="25776"/>
                </a:moveTo>
                <a:lnTo>
                  <a:pt x="0" y="1327481"/>
                </a:lnTo>
                <a:lnTo>
                  <a:pt x="29272" y="1344052"/>
                </a:lnTo>
                <a:lnTo>
                  <a:pt x="69522" y="1248311"/>
                </a:lnTo>
                <a:lnTo>
                  <a:pt x="528736" y="38664"/>
                </a:lnTo>
                <a:lnTo>
                  <a:pt x="515930" y="0"/>
                </a:lnTo>
                <a:lnTo>
                  <a:pt x="477509" y="25776"/>
                </a:lnTo>
                <a:close/>
              </a:path>
            </a:pathLst>
          </a:custGeom>
          <a:solidFill>
            <a:srgbClr val="8888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24353" y="3006635"/>
            <a:ext cx="528736" cy="1344052"/>
          </a:xfrm>
          <a:custGeom>
            <a:avLst/>
            <a:gdLst/>
            <a:ahLst/>
            <a:cxnLst/>
            <a:rect l="l" t="t" r="r" b="b"/>
            <a:pathLst>
              <a:path w="528736" h="1344052">
                <a:moveTo>
                  <a:pt x="515930" y="0"/>
                </a:moveTo>
                <a:lnTo>
                  <a:pt x="528736" y="38664"/>
                </a:lnTo>
                <a:lnTo>
                  <a:pt x="69522" y="1248311"/>
                </a:lnTo>
                <a:lnTo>
                  <a:pt x="29272" y="1344052"/>
                </a:lnTo>
                <a:lnTo>
                  <a:pt x="0" y="1327481"/>
                </a:lnTo>
                <a:lnTo>
                  <a:pt x="477509" y="25776"/>
                </a:lnTo>
                <a:lnTo>
                  <a:pt x="515930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18464" y="3708122"/>
            <a:ext cx="2854081" cy="961089"/>
          </a:xfrm>
          <a:custGeom>
            <a:avLst/>
            <a:gdLst/>
            <a:ahLst/>
            <a:cxnLst/>
            <a:rect l="l" t="t" r="r" b="b"/>
            <a:pathLst>
              <a:path w="2854081" h="961089">
                <a:moveTo>
                  <a:pt x="541541" y="408737"/>
                </a:moveTo>
                <a:lnTo>
                  <a:pt x="592770" y="498954"/>
                </a:lnTo>
                <a:lnTo>
                  <a:pt x="1683176" y="745672"/>
                </a:lnTo>
                <a:lnTo>
                  <a:pt x="1756357" y="741988"/>
                </a:lnTo>
                <a:lnTo>
                  <a:pt x="2676615" y="961089"/>
                </a:lnTo>
                <a:lnTo>
                  <a:pt x="2788217" y="944518"/>
                </a:lnTo>
                <a:lnTo>
                  <a:pt x="2854081" y="859825"/>
                </a:lnTo>
                <a:lnTo>
                  <a:pt x="2854081" y="649930"/>
                </a:lnTo>
                <a:lnTo>
                  <a:pt x="2843103" y="603901"/>
                </a:lnTo>
                <a:lnTo>
                  <a:pt x="2736990" y="649930"/>
                </a:lnTo>
                <a:lnTo>
                  <a:pt x="2575991" y="625995"/>
                </a:lnTo>
                <a:lnTo>
                  <a:pt x="581793" y="204367"/>
                </a:lnTo>
                <a:lnTo>
                  <a:pt x="558007" y="90215"/>
                </a:lnTo>
                <a:lnTo>
                  <a:pt x="67692" y="0"/>
                </a:lnTo>
                <a:lnTo>
                  <a:pt x="34761" y="27615"/>
                </a:lnTo>
                <a:lnTo>
                  <a:pt x="10977" y="62597"/>
                </a:lnTo>
                <a:lnTo>
                  <a:pt x="0" y="103103"/>
                </a:lnTo>
                <a:lnTo>
                  <a:pt x="0" y="145450"/>
                </a:lnTo>
                <a:lnTo>
                  <a:pt x="9147" y="187797"/>
                </a:lnTo>
                <a:lnTo>
                  <a:pt x="32931" y="226461"/>
                </a:lnTo>
                <a:lnTo>
                  <a:pt x="67692" y="261443"/>
                </a:lnTo>
                <a:lnTo>
                  <a:pt x="113429" y="285379"/>
                </a:lnTo>
                <a:lnTo>
                  <a:pt x="541541" y="408737"/>
                </a:lnTo>
                <a:close/>
              </a:path>
            </a:pathLst>
          </a:custGeom>
          <a:solidFill>
            <a:srgbClr val="5962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18463" y="3708120"/>
            <a:ext cx="2854081" cy="961089"/>
          </a:xfrm>
          <a:custGeom>
            <a:avLst/>
            <a:gdLst/>
            <a:ahLst/>
            <a:cxnLst/>
            <a:rect l="l" t="t" r="r" b="b"/>
            <a:pathLst>
              <a:path w="2854081" h="961089">
                <a:moveTo>
                  <a:pt x="2843103" y="603902"/>
                </a:moveTo>
                <a:lnTo>
                  <a:pt x="2736990" y="649932"/>
                </a:lnTo>
                <a:lnTo>
                  <a:pt x="2575991" y="625996"/>
                </a:lnTo>
                <a:lnTo>
                  <a:pt x="581793" y="204369"/>
                </a:lnTo>
                <a:lnTo>
                  <a:pt x="558009" y="90217"/>
                </a:lnTo>
                <a:lnTo>
                  <a:pt x="67692" y="0"/>
                </a:lnTo>
                <a:lnTo>
                  <a:pt x="34761" y="27617"/>
                </a:lnTo>
                <a:lnTo>
                  <a:pt x="10977" y="62599"/>
                </a:lnTo>
                <a:lnTo>
                  <a:pt x="0" y="103105"/>
                </a:lnTo>
                <a:lnTo>
                  <a:pt x="0" y="145452"/>
                </a:lnTo>
                <a:lnTo>
                  <a:pt x="9147" y="187799"/>
                </a:lnTo>
                <a:lnTo>
                  <a:pt x="32931" y="226463"/>
                </a:lnTo>
                <a:lnTo>
                  <a:pt x="67692" y="261445"/>
                </a:lnTo>
                <a:lnTo>
                  <a:pt x="113431" y="285380"/>
                </a:lnTo>
                <a:lnTo>
                  <a:pt x="541543" y="408739"/>
                </a:lnTo>
                <a:lnTo>
                  <a:pt x="592770" y="498956"/>
                </a:lnTo>
                <a:lnTo>
                  <a:pt x="1683176" y="745672"/>
                </a:lnTo>
                <a:lnTo>
                  <a:pt x="1756357" y="741990"/>
                </a:lnTo>
                <a:lnTo>
                  <a:pt x="2676615" y="961089"/>
                </a:lnTo>
                <a:lnTo>
                  <a:pt x="2788217" y="944518"/>
                </a:lnTo>
                <a:lnTo>
                  <a:pt x="2854081" y="859825"/>
                </a:lnTo>
                <a:lnTo>
                  <a:pt x="2854081" y="649932"/>
                </a:lnTo>
                <a:lnTo>
                  <a:pt x="2843103" y="603902"/>
                </a:lnTo>
                <a:close/>
              </a:path>
            </a:pathLst>
          </a:custGeom>
          <a:ln w="1839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07795" y="2815154"/>
            <a:ext cx="232353" cy="526573"/>
          </a:xfrm>
          <a:custGeom>
            <a:avLst/>
            <a:gdLst/>
            <a:ahLst/>
            <a:cxnLst/>
            <a:rect l="l" t="t" r="r" b="b"/>
            <a:pathLst>
              <a:path w="232353" h="526573">
                <a:moveTo>
                  <a:pt x="0" y="515526"/>
                </a:moveTo>
                <a:lnTo>
                  <a:pt x="27443" y="526573"/>
                </a:lnTo>
                <a:lnTo>
                  <a:pt x="232353" y="11047"/>
                </a:lnTo>
                <a:lnTo>
                  <a:pt x="230521" y="11047"/>
                </a:lnTo>
                <a:lnTo>
                  <a:pt x="223203" y="9205"/>
                </a:lnTo>
                <a:lnTo>
                  <a:pt x="212226" y="5523"/>
                </a:lnTo>
                <a:lnTo>
                  <a:pt x="197590" y="0"/>
                </a:lnTo>
                <a:lnTo>
                  <a:pt x="0" y="515526"/>
                </a:lnTo>
                <a:close/>
              </a:path>
            </a:pathLst>
          </a:custGeom>
          <a:solidFill>
            <a:srgbClr val="B1AE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07795" y="2815154"/>
            <a:ext cx="232351" cy="526573"/>
          </a:xfrm>
          <a:custGeom>
            <a:avLst/>
            <a:gdLst/>
            <a:ahLst/>
            <a:cxnLst/>
            <a:rect l="l" t="t" r="r" b="b"/>
            <a:pathLst>
              <a:path w="232351" h="526573">
                <a:moveTo>
                  <a:pt x="197590" y="0"/>
                </a:moveTo>
                <a:lnTo>
                  <a:pt x="0" y="515526"/>
                </a:lnTo>
                <a:lnTo>
                  <a:pt x="27443" y="526573"/>
                </a:lnTo>
                <a:lnTo>
                  <a:pt x="232351" y="11047"/>
                </a:lnTo>
                <a:lnTo>
                  <a:pt x="230521" y="11047"/>
                </a:lnTo>
                <a:lnTo>
                  <a:pt x="223203" y="9205"/>
                </a:lnTo>
                <a:lnTo>
                  <a:pt x="212226" y="5523"/>
                </a:lnTo>
                <a:lnTo>
                  <a:pt x="197590" y="0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09491" y="3211006"/>
            <a:ext cx="1635607" cy="835889"/>
          </a:xfrm>
          <a:custGeom>
            <a:avLst/>
            <a:gdLst/>
            <a:ahLst/>
            <a:cxnLst/>
            <a:rect l="l" t="t" r="r" b="b"/>
            <a:pathLst>
              <a:path w="1635607" h="835889">
                <a:moveTo>
                  <a:pt x="144533" y="55235"/>
                </a:moveTo>
                <a:lnTo>
                  <a:pt x="0" y="438197"/>
                </a:lnTo>
                <a:lnTo>
                  <a:pt x="12806" y="546826"/>
                </a:lnTo>
                <a:lnTo>
                  <a:pt x="1364836" y="835889"/>
                </a:lnTo>
                <a:lnTo>
                  <a:pt x="1472777" y="797225"/>
                </a:lnTo>
                <a:lnTo>
                  <a:pt x="1635607" y="353504"/>
                </a:lnTo>
                <a:lnTo>
                  <a:pt x="1558767" y="261445"/>
                </a:lnTo>
                <a:lnTo>
                  <a:pt x="243328" y="0"/>
                </a:lnTo>
                <a:lnTo>
                  <a:pt x="144533" y="55235"/>
                </a:lnTo>
                <a:close/>
              </a:path>
            </a:pathLst>
          </a:custGeom>
          <a:solidFill>
            <a:srgbClr val="C8BB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09490" y="3211005"/>
            <a:ext cx="1635607" cy="835889"/>
          </a:xfrm>
          <a:custGeom>
            <a:avLst/>
            <a:gdLst/>
            <a:ahLst/>
            <a:cxnLst/>
            <a:rect l="l" t="t" r="r" b="b"/>
            <a:pathLst>
              <a:path w="1635607" h="835889">
                <a:moveTo>
                  <a:pt x="1635607" y="353504"/>
                </a:moveTo>
                <a:lnTo>
                  <a:pt x="1472779" y="797225"/>
                </a:lnTo>
                <a:lnTo>
                  <a:pt x="1364836" y="835889"/>
                </a:lnTo>
                <a:lnTo>
                  <a:pt x="12806" y="546826"/>
                </a:lnTo>
                <a:lnTo>
                  <a:pt x="0" y="438197"/>
                </a:lnTo>
                <a:lnTo>
                  <a:pt x="144533" y="55235"/>
                </a:lnTo>
                <a:lnTo>
                  <a:pt x="243328" y="0"/>
                </a:lnTo>
                <a:lnTo>
                  <a:pt x="1558767" y="261445"/>
                </a:lnTo>
                <a:lnTo>
                  <a:pt x="1635607" y="353504"/>
                </a:lnTo>
                <a:close/>
              </a:path>
            </a:pathLst>
          </a:custGeom>
          <a:ln w="1838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49739" y="3211006"/>
            <a:ext cx="1595358" cy="802748"/>
          </a:xfrm>
          <a:custGeom>
            <a:avLst/>
            <a:gdLst/>
            <a:ahLst/>
            <a:cxnLst/>
            <a:rect l="l" t="t" r="r" b="b"/>
            <a:pathLst>
              <a:path w="1595358" h="802748">
                <a:moveTo>
                  <a:pt x="140874" y="53393"/>
                </a:moveTo>
                <a:lnTo>
                  <a:pt x="0" y="432674"/>
                </a:lnTo>
                <a:lnTo>
                  <a:pt x="18295" y="513685"/>
                </a:lnTo>
                <a:lnTo>
                  <a:pt x="1339222" y="802748"/>
                </a:lnTo>
                <a:lnTo>
                  <a:pt x="1432529" y="797225"/>
                </a:lnTo>
                <a:lnTo>
                  <a:pt x="1595358" y="353504"/>
                </a:lnTo>
                <a:lnTo>
                  <a:pt x="1553278" y="268810"/>
                </a:lnTo>
                <a:lnTo>
                  <a:pt x="248817" y="0"/>
                </a:lnTo>
                <a:lnTo>
                  <a:pt x="140874" y="53393"/>
                </a:lnTo>
                <a:close/>
              </a:path>
            </a:pathLst>
          </a:custGeom>
          <a:solidFill>
            <a:srgbClr val="1C26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49738" y="3211006"/>
            <a:ext cx="1595358" cy="802748"/>
          </a:xfrm>
          <a:custGeom>
            <a:avLst/>
            <a:gdLst/>
            <a:ahLst/>
            <a:cxnLst/>
            <a:rect l="l" t="t" r="r" b="b"/>
            <a:pathLst>
              <a:path w="1595358" h="802748">
                <a:moveTo>
                  <a:pt x="1595358" y="353504"/>
                </a:moveTo>
                <a:lnTo>
                  <a:pt x="1432529" y="797225"/>
                </a:lnTo>
                <a:lnTo>
                  <a:pt x="1339222" y="802748"/>
                </a:lnTo>
                <a:lnTo>
                  <a:pt x="18295" y="513685"/>
                </a:lnTo>
                <a:lnTo>
                  <a:pt x="0" y="432674"/>
                </a:lnTo>
                <a:lnTo>
                  <a:pt x="140874" y="53393"/>
                </a:lnTo>
                <a:lnTo>
                  <a:pt x="248817" y="0"/>
                </a:lnTo>
                <a:lnTo>
                  <a:pt x="1553278" y="268810"/>
                </a:lnTo>
                <a:lnTo>
                  <a:pt x="1595358" y="353504"/>
                </a:lnTo>
                <a:close/>
              </a:path>
            </a:pathLst>
          </a:custGeom>
          <a:ln w="1838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44917" y="3334364"/>
            <a:ext cx="589111" cy="559714"/>
          </a:xfrm>
          <a:custGeom>
            <a:avLst/>
            <a:gdLst/>
            <a:ahLst/>
            <a:cxnLst/>
            <a:rect l="l" t="t" r="r" b="b"/>
            <a:pathLst>
              <a:path w="589111" h="559714">
                <a:moveTo>
                  <a:pt x="550691" y="559714"/>
                </a:moveTo>
                <a:lnTo>
                  <a:pt x="501293" y="504479"/>
                </a:lnTo>
                <a:lnTo>
                  <a:pt x="466534" y="447403"/>
                </a:lnTo>
                <a:lnTo>
                  <a:pt x="446407" y="386645"/>
                </a:lnTo>
                <a:lnTo>
                  <a:pt x="439089" y="325886"/>
                </a:lnTo>
                <a:lnTo>
                  <a:pt x="442748" y="266969"/>
                </a:lnTo>
                <a:lnTo>
                  <a:pt x="461043" y="209893"/>
                </a:lnTo>
                <a:lnTo>
                  <a:pt x="490316" y="158340"/>
                </a:lnTo>
                <a:lnTo>
                  <a:pt x="530568" y="112311"/>
                </a:lnTo>
                <a:lnTo>
                  <a:pt x="589111" y="73646"/>
                </a:lnTo>
                <a:lnTo>
                  <a:pt x="234182" y="0"/>
                </a:lnTo>
                <a:lnTo>
                  <a:pt x="246987" y="31299"/>
                </a:lnTo>
                <a:lnTo>
                  <a:pt x="254305" y="62599"/>
                </a:lnTo>
                <a:lnTo>
                  <a:pt x="259794" y="95740"/>
                </a:lnTo>
                <a:lnTo>
                  <a:pt x="263453" y="128881"/>
                </a:lnTo>
                <a:lnTo>
                  <a:pt x="261624" y="162022"/>
                </a:lnTo>
                <a:lnTo>
                  <a:pt x="256135" y="197004"/>
                </a:lnTo>
                <a:lnTo>
                  <a:pt x="248817" y="230145"/>
                </a:lnTo>
                <a:lnTo>
                  <a:pt x="236012" y="261445"/>
                </a:lnTo>
                <a:lnTo>
                  <a:pt x="219546" y="292745"/>
                </a:lnTo>
                <a:lnTo>
                  <a:pt x="199419" y="322204"/>
                </a:lnTo>
                <a:lnTo>
                  <a:pt x="177465" y="347980"/>
                </a:lnTo>
                <a:lnTo>
                  <a:pt x="150022" y="373756"/>
                </a:lnTo>
                <a:lnTo>
                  <a:pt x="118921" y="394009"/>
                </a:lnTo>
                <a:lnTo>
                  <a:pt x="82329" y="412421"/>
                </a:lnTo>
                <a:lnTo>
                  <a:pt x="43908" y="427150"/>
                </a:lnTo>
                <a:lnTo>
                  <a:pt x="0" y="438197"/>
                </a:lnTo>
                <a:lnTo>
                  <a:pt x="550691" y="559714"/>
                </a:lnTo>
                <a:close/>
              </a:path>
            </a:pathLst>
          </a:custGeom>
          <a:solidFill>
            <a:srgbClr val="5962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44917" y="3334364"/>
            <a:ext cx="589111" cy="559714"/>
          </a:xfrm>
          <a:custGeom>
            <a:avLst/>
            <a:gdLst/>
            <a:ahLst/>
            <a:cxnLst/>
            <a:rect l="l" t="t" r="r" b="b"/>
            <a:pathLst>
              <a:path w="589111" h="559714">
                <a:moveTo>
                  <a:pt x="589111" y="73646"/>
                </a:moveTo>
                <a:lnTo>
                  <a:pt x="234181" y="0"/>
                </a:lnTo>
                <a:lnTo>
                  <a:pt x="246987" y="31299"/>
                </a:lnTo>
                <a:lnTo>
                  <a:pt x="254305" y="62599"/>
                </a:lnTo>
                <a:lnTo>
                  <a:pt x="259794" y="95740"/>
                </a:lnTo>
                <a:lnTo>
                  <a:pt x="263453" y="128881"/>
                </a:lnTo>
                <a:lnTo>
                  <a:pt x="261624" y="162022"/>
                </a:lnTo>
                <a:lnTo>
                  <a:pt x="256135" y="197004"/>
                </a:lnTo>
                <a:lnTo>
                  <a:pt x="248817" y="230145"/>
                </a:lnTo>
                <a:lnTo>
                  <a:pt x="236010" y="261445"/>
                </a:lnTo>
                <a:lnTo>
                  <a:pt x="219544" y="292745"/>
                </a:lnTo>
                <a:lnTo>
                  <a:pt x="199419" y="322204"/>
                </a:lnTo>
                <a:lnTo>
                  <a:pt x="177465" y="347980"/>
                </a:lnTo>
                <a:lnTo>
                  <a:pt x="150022" y="373756"/>
                </a:lnTo>
                <a:lnTo>
                  <a:pt x="118920" y="394009"/>
                </a:lnTo>
                <a:lnTo>
                  <a:pt x="82329" y="412421"/>
                </a:lnTo>
                <a:lnTo>
                  <a:pt x="43908" y="427150"/>
                </a:lnTo>
                <a:lnTo>
                  <a:pt x="0" y="438197"/>
                </a:lnTo>
                <a:lnTo>
                  <a:pt x="550691" y="559714"/>
                </a:lnTo>
                <a:lnTo>
                  <a:pt x="501293" y="504479"/>
                </a:lnTo>
                <a:lnTo>
                  <a:pt x="466532" y="447403"/>
                </a:lnTo>
                <a:lnTo>
                  <a:pt x="446407" y="386645"/>
                </a:lnTo>
                <a:lnTo>
                  <a:pt x="439089" y="325886"/>
                </a:lnTo>
                <a:lnTo>
                  <a:pt x="442748" y="266969"/>
                </a:lnTo>
                <a:lnTo>
                  <a:pt x="461043" y="209893"/>
                </a:lnTo>
                <a:lnTo>
                  <a:pt x="490316" y="158340"/>
                </a:lnTo>
                <a:lnTo>
                  <a:pt x="530566" y="112311"/>
                </a:lnTo>
                <a:lnTo>
                  <a:pt x="589111" y="73646"/>
                </a:lnTo>
                <a:close/>
              </a:path>
            </a:pathLst>
          </a:custGeom>
          <a:ln w="1835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30325" y="4227330"/>
            <a:ext cx="859883" cy="410580"/>
          </a:xfrm>
          <a:custGeom>
            <a:avLst/>
            <a:gdLst/>
            <a:ahLst/>
            <a:cxnLst/>
            <a:rect l="l" t="t" r="r" b="b"/>
            <a:pathLst>
              <a:path w="859883" h="410580">
                <a:moveTo>
                  <a:pt x="0" y="235669"/>
                </a:moveTo>
                <a:lnTo>
                  <a:pt x="856224" y="410580"/>
                </a:lnTo>
                <a:lnTo>
                  <a:pt x="859883" y="180434"/>
                </a:lnTo>
                <a:lnTo>
                  <a:pt x="0" y="0"/>
                </a:lnTo>
                <a:lnTo>
                  <a:pt x="0" y="235669"/>
                </a:lnTo>
                <a:close/>
              </a:path>
            </a:pathLst>
          </a:custGeom>
          <a:solidFill>
            <a:srgbClr val="1C26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30324" y="4227330"/>
            <a:ext cx="859883" cy="410580"/>
          </a:xfrm>
          <a:custGeom>
            <a:avLst/>
            <a:gdLst/>
            <a:ahLst/>
            <a:cxnLst/>
            <a:rect l="l" t="t" r="r" b="b"/>
            <a:pathLst>
              <a:path w="859883" h="410580">
                <a:moveTo>
                  <a:pt x="859883" y="180434"/>
                </a:moveTo>
                <a:lnTo>
                  <a:pt x="0" y="0"/>
                </a:lnTo>
                <a:lnTo>
                  <a:pt x="0" y="235669"/>
                </a:lnTo>
                <a:lnTo>
                  <a:pt x="856224" y="410580"/>
                </a:lnTo>
                <a:lnTo>
                  <a:pt x="859883" y="180434"/>
                </a:lnTo>
                <a:close/>
              </a:path>
            </a:pathLst>
          </a:custGeom>
          <a:ln w="1839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907163" y="4286248"/>
            <a:ext cx="686077" cy="270651"/>
          </a:xfrm>
          <a:custGeom>
            <a:avLst/>
            <a:gdLst/>
            <a:ahLst/>
            <a:cxnLst/>
            <a:rect l="l" t="t" r="r" b="b"/>
            <a:pathLst>
              <a:path w="686077" h="270651">
                <a:moveTo>
                  <a:pt x="0" y="117834"/>
                </a:moveTo>
                <a:lnTo>
                  <a:pt x="682418" y="270651"/>
                </a:lnTo>
                <a:lnTo>
                  <a:pt x="686077" y="141769"/>
                </a:lnTo>
                <a:lnTo>
                  <a:pt x="0" y="0"/>
                </a:lnTo>
                <a:lnTo>
                  <a:pt x="0" y="117834"/>
                </a:lnTo>
                <a:close/>
              </a:path>
            </a:pathLst>
          </a:custGeom>
          <a:solidFill>
            <a:srgbClr val="B1AE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07163" y="4286248"/>
            <a:ext cx="686077" cy="270651"/>
          </a:xfrm>
          <a:custGeom>
            <a:avLst/>
            <a:gdLst/>
            <a:ahLst/>
            <a:cxnLst/>
            <a:rect l="l" t="t" r="r" b="b"/>
            <a:pathLst>
              <a:path w="686077" h="270651">
                <a:moveTo>
                  <a:pt x="686077" y="141769"/>
                </a:moveTo>
                <a:lnTo>
                  <a:pt x="0" y="0"/>
                </a:lnTo>
                <a:lnTo>
                  <a:pt x="0" y="117834"/>
                </a:lnTo>
                <a:lnTo>
                  <a:pt x="682418" y="270651"/>
                </a:lnTo>
                <a:lnTo>
                  <a:pt x="686077" y="141769"/>
                </a:lnTo>
                <a:close/>
              </a:path>
            </a:pathLst>
          </a:custGeom>
          <a:ln w="1839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9674" y="4173937"/>
            <a:ext cx="162828" cy="259602"/>
          </a:xfrm>
          <a:custGeom>
            <a:avLst/>
            <a:gdLst/>
            <a:ahLst/>
            <a:cxnLst/>
            <a:rect l="l" t="t" r="r" b="b"/>
            <a:pathLst>
              <a:path w="162828" h="259602">
                <a:moveTo>
                  <a:pt x="0" y="230145"/>
                </a:moveTo>
                <a:lnTo>
                  <a:pt x="160999" y="259602"/>
                </a:lnTo>
                <a:lnTo>
                  <a:pt x="162828" y="34982"/>
                </a:lnTo>
                <a:lnTo>
                  <a:pt x="0" y="0"/>
                </a:lnTo>
                <a:lnTo>
                  <a:pt x="0" y="230145"/>
                </a:lnTo>
                <a:close/>
              </a:path>
            </a:pathLst>
          </a:custGeom>
          <a:solidFill>
            <a:srgbClr val="323C5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79674" y="4173937"/>
            <a:ext cx="162828" cy="259604"/>
          </a:xfrm>
          <a:custGeom>
            <a:avLst/>
            <a:gdLst/>
            <a:ahLst/>
            <a:cxnLst/>
            <a:rect l="l" t="t" r="r" b="b"/>
            <a:pathLst>
              <a:path w="162828" h="259604">
                <a:moveTo>
                  <a:pt x="162828" y="34982"/>
                </a:moveTo>
                <a:lnTo>
                  <a:pt x="0" y="0"/>
                </a:lnTo>
                <a:lnTo>
                  <a:pt x="0" y="230145"/>
                </a:lnTo>
                <a:lnTo>
                  <a:pt x="160999" y="259604"/>
                </a:lnTo>
                <a:lnTo>
                  <a:pt x="162828" y="34982"/>
                </a:lnTo>
                <a:close/>
              </a:path>
            </a:pathLst>
          </a:custGeom>
          <a:ln w="183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79672" y="4223649"/>
            <a:ext cx="109772" cy="195163"/>
          </a:xfrm>
          <a:custGeom>
            <a:avLst/>
            <a:gdLst/>
            <a:ahLst/>
            <a:cxnLst/>
            <a:rect l="l" t="t" r="r" b="b"/>
            <a:pathLst>
              <a:path w="109772" h="195163">
                <a:moveTo>
                  <a:pt x="0" y="169387"/>
                </a:moveTo>
                <a:lnTo>
                  <a:pt x="109772" y="195163"/>
                </a:lnTo>
                <a:lnTo>
                  <a:pt x="107942" y="18411"/>
                </a:lnTo>
                <a:lnTo>
                  <a:pt x="0" y="0"/>
                </a:lnTo>
                <a:lnTo>
                  <a:pt x="0" y="169387"/>
                </a:lnTo>
                <a:close/>
              </a:path>
            </a:pathLst>
          </a:custGeom>
          <a:solidFill>
            <a:srgbClr val="747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79672" y="4223649"/>
            <a:ext cx="109772" cy="195163"/>
          </a:xfrm>
          <a:custGeom>
            <a:avLst/>
            <a:gdLst/>
            <a:ahLst/>
            <a:cxnLst/>
            <a:rect l="l" t="t" r="r" b="b"/>
            <a:pathLst>
              <a:path w="109772" h="195163">
                <a:moveTo>
                  <a:pt x="107942" y="18411"/>
                </a:moveTo>
                <a:lnTo>
                  <a:pt x="0" y="0"/>
                </a:lnTo>
                <a:lnTo>
                  <a:pt x="0" y="169387"/>
                </a:lnTo>
                <a:lnTo>
                  <a:pt x="109772" y="195163"/>
                </a:lnTo>
                <a:lnTo>
                  <a:pt x="107942" y="18411"/>
                </a:lnTo>
                <a:close/>
              </a:path>
            </a:pathLst>
          </a:custGeom>
          <a:ln w="183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02697" y="3975092"/>
            <a:ext cx="947701" cy="428991"/>
          </a:xfrm>
          <a:custGeom>
            <a:avLst/>
            <a:gdLst/>
            <a:ahLst/>
            <a:cxnLst/>
            <a:rect l="l" t="t" r="r" b="b"/>
            <a:pathLst>
              <a:path w="947701" h="428991">
                <a:moveTo>
                  <a:pt x="869031" y="167546"/>
                </a:moveTo>
                <a:lnTo>
                  <a:pt x="49397" y="0"/>
                </a:lnTo>
                <a:lnTo>
                  <a:pt x="0" y="0"/>
                </a:lnTo>
                <a:lnTo>
                  <a:pt x="49397" y="88376"/>
                </a:lnTo>
                <a:lnTo>
                  <a:pt x="87817" y="110468"/>
                </a:lnTo>
                <a:lnTo>
                  <a:pt x="117090" y="128881"/>
                </a:lnTo>
                <a:lnTo>
                  <a:pt x="139044" y="141769"/>
                </a:lnTo>
                <a:lnTo>
                  <a:pt x="155510" y="156499"/>
                </a:lnTo>
                <a:lnTo>
                  <a:pt x="166488" y="173069"/>
                </a:lnTo>
                <a:lnTo>
                  <a:pt x="173806" y="197004"/>
                </a:lnTo>
                <a:lnTo>
                  <a:pt x="179294" y="228304"/>
                </a:lnTo>
                <a:lnTo>
                  <a:pt x="182953" y="272492"/>
                </a:lnTo>
                <a:lnTo>
                  <a:pt x="947701" y="428991"/>
                </a:lnTo>
                <a:lnTo>
                  <a:pt x="947701" y="185957"/>
                </a:lnTo>
                <a:lnTo>
                  <a:pt x="869031" y="167546"/>
                </a:lnTo>
                <a:close/>
              </a:path>
            </a:pathLst>
          </a:custGeom>
          <a:solidFill>
            <a:srgbClr val="323C5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02697" y="3975091"/>
            <a:ext cx="947701" cy="428991"/>
          </a:xfrm>
          <a:custGeom>
            <a:avLst/>
            <a:gdLst/>
            <a:ahLst/>
            <a:cxnLst/>
            <a:rect l="l" t="t" r="r" b="b"/>
            <a:pathLst>
              <a:path w="947701" h="428991">
                <a:moveTo>
                  <a:pt x="947701" y="185957"/>
                </a:moveTo>
                <a:lnTo>
                  <a:pt x="947701" y="428991"/>
                </a:lnTo>
                <a:lnTo>
                  <a:pt x="182953" y="272492"/>
                </a:lnTo>
                <a:lnTo>
                  <a:pt x="179294" y="228304"/>
                </a:lnTo>
                <a:lnTo>
                  <a:pt x="173806" y="197004"/>
                </a:lnTo>
                <a:lnTo>
                  <a:pt x="166488" y="173069"/>
                </a:lnTo>
                <a:lnTo>
                  <a:pt x="155510" y="156499"/>
                </a:lnTo>
                <a:lnTo>
                  <a:pt x="139044" y="141769"/>
                </a:lnTo>
                <a:lnTo>
                  <a:pt x="117090" y="128881"/>
                </a:lnTo>
                <a:lnTo>
                  <a:pt x="87817" y="110470"/>
                </a:lnTo>
                <a:lnTo>
                  <a:pt x="49397" y="88376"/>
                </a:lnTo>
                <a:lnTo>
                  <a:pt x="0" y="0"/>
                </a:lnTo>
                <a:lnTo>
                  <a:pt x="49397" y="0"/>
                </a:lnTo>
                <a:lnTo>
                  <a:pt x="869031" y="167546"/>
                </a:lnTo>
                <a:lnTo>
                  <a:pt x="947701" y="185957"/>
                </a:lnTo>
                <a:close/>
              </a:path>
            </a:pathLst>
          </a:custGeom>
          <a:ln w="1839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63783" y="4155526"/>
            <a:ext cx="142704" cy="130722"/>
          </a:xfrm>
          <a:custGeom>
            <a:avLst/>
            <a:gdLst/>
            <a:ahLst/>
            <a:cxnLst/>
            <a:rect l="l" t="t" r="r" b="b"/>
            <a:pathLst>
              <a:path w="142704" h="130722">
                <a:moveTo>
                  <a:pt x="0" y="101264"/>
                </a:moveTo>
                <a:lnTo>
                  <a:pt x="139044" y="130722"/>
                </a:lnTo>
                <a:lnTo>
                  <a:pt x="142704" y="40505"/>
                </a:lnTo>
                <a:lnTo>
                  <a:pt x="0" y="0"/>
                </a:lnTo>
                <a:lnTo>
                  <a:pt x="0" y="101264"/>
                </a:lnTo>
                <a:close/>
              </a:path>
            </a:pathLst>
          </a:custGeom>
          <a:solidFill>
            <a:srgbClr val="747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63783" y="4155526"/>
            <a:ext cx="142704" cy="130722"/>
          </a:xfrm>
          <a:custGeom>
            <a:avLst/>
            <a:gdLst/>
            <a:ahLst/>
            <a:cxnLst/>
            <a:rect l="l" t="t" r="r" b="b"/>
            <a:pathLst>
              <a:path w="142704" h="130722">
                <a:moveTo>
                  <a:pt x="142704" y="40505"/>
                </a:moveTo>
                <a:lnTo>
                  <a:pt x="139044" y="130722"/>
                </a:lnTo>
                <a:lnTo>
                  <a:pt x="0" y="101264"/>
                </a:lnTo>
                <a:lnTo>
                  <a:pt x="0" y="0"/>
                </a:lnTo>
                <a:lnTo>
                  <a:pt x="142704" y="40505"/>
                </a:lnTo>
                <a:close/>
              </a:path>
            </a:pathLst>
          </a:custGeom>
          <a:ln w="1835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175340" y="4247584"/>
            <a:ext cx="327487" cy="121518"/>
          </a:xfrm>
          <a:custGeom>
            <a:avLst/>
            <a:gdLst/>
            <a:ahLst/>
            <a:cxnLst/>
            <a:rect l="l" t="t" r="r" b="b"/>
            <a:pathLst>
              <a:path w="327487" h="121518">
                <a:moveTo>
                  <a:pt x="0" y="53393"/>
                </a:moveTo>
                <a:lnTo>
                  <a:pt x="327487" y="121518"/>
                </a:lnTo>
                <a:lnTo>
                  <a:pt x="327487" y="68123"/>
                </a:lnTo>
                <a:lnTo>
                  <a:pt x="0" y="0"/>
                </a:lnTo>
                <a:lnTo>
                  <a:pt x="0" y="53393"/>
                </a:lnTo>
                <a:close/>
              </a:path>
            </a:pathLst>
          </a:custGeom>
          <a:solidFill>
            <a:srgbClr val="747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175339" y="4247584"/>
            <a:ext cx="327487" cy="121517"/>
          </a:xfrm>
          <a:custGeom>
            <a:avLst/>
            <a:gdLst/>
            <a:ahLst/>
            <a:cxnLst/>
            <a:rect l="l" t="t" r="r" b="b"/>
            <a:pathLst>
              <a:path w="327487" h="121517">
                <a:moveTo>
                  <a:pt x="327487" y="68123"/>
                </a:moveTo>
                <a:lnTo>
                  <a:pt x="327487" y="121517"/>
                </a:lnTo>
                <a:lnTo>
                  <a:pt x="0" y="53393"/>
                </a:lnTo>
                <a:lnTo>
                  <a:pt x="0" y="0"/>
                </a:lnTo>
                <a:lnTo>
                  <a:pt x="327487" y="68123"/>
                </a:lnTo>
                <a:close/>
              </a:path>
            </a:pathLst>
          </a:custGeom>
          <a:ln w="1839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08850" y="4092927"/>
            <a:ext cx="142704" cy="127040"/>
          </a:xfrm>
          <a:custGeom>
            <a:avLst/>
            <a:gdLst/>
            <a:ahLst/>
            <a:cxnLst/>
            <a:rect l="l" t="t" r="r" b="b"/>
            <a:pathLst>
              <a:path w="142704" h="127040">
                <a:moveTo>
                  <a:pt x="0" y="103105"/>
                </a:moveTo>
                <a:lnTo>
                  <a:pt x="140874" y="127040"/>
                </a:lnTo>
                <a:lnTo>
                  <a:pt x="142704" y="40505"/>
                </a:lnTo>
                <a:lnTo>
                  <a:pt x="0" y="0"/>
                </a:lnTo>
                <a:lnTo>
                  <a:pt x="0" y="103105"/>
                </a:lnTo>
                <a:close/>
              </a:path>
            </a:pathLst>
          </a:custGeom>
          <a:solidFill>
            <a:srgbClr val="747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08850" y="4092927"/>
            <a:ext cx="142704" cy="127040"/>
          </a:xfrm>
          <a:custGeom>
            <a:avLst/>
            <a:gdLst/>
            <a:ahLst/>
            <a:cxnLst/>
            <a:rect l="l" t="t" r="r" b="b"/>
            <a:pathLst>
              <a:path w="142704" h="127040">
                <a:moveTo>
                  <a:pt x="142704" y="40505"/>
                </a:moveTo>
                <a:lnTo>
                  <a:pt x="140874" y="127040"/>
                </a:lnTo>
                <a:lnTo>
                  <a:pt x="0" y="103105"/>
                </a:lnTo>
                <a:lnTo>
                  <a:pt x="0" y="0"/>
                </a:lnTo>
                <a:lnTo>
                  <a:pt x="142704" y="40505"/>
                </a:lnTo>
                <a:close/>
              </a:path>
            </a:pathLst>
          </a:custGeom>
          <a:ln w="183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182654" y="4116861"/>
            <a:ext cx="142704" cy="130724"/>
          </a:xfrm>
          <a:custGeom>
            <a:avLst/>
            <a:gdLst/>
            <a:ahLst/>
            <a:cxnLst/>
            <a:rect l="l" t="t" r="r" b="b"/>
            <a:pathLst>
              <a:path w="142704" h="130724">
                <a:moveTo>
                  <a:pt x="0" y="104948"/>
                </a:moveTo>
                <a:lnTo>
                  <a:pt x="139044" y="130724"/>
                </a:lnTo>
                <a:lnTo>
                  <a:pt x="142704" y="42348"/>
                </a:lnTo>
                <a:lnTo>
                  <a:pt x="0" y="0"/>
                </a:lnTo>
                <a:lnTo>
                  <a:pt x="0" y="104948"/>
                </a:lnTo>
                <a:close/>
              </a:path>
            </a:pathLst>
          </a:custGeom>
          <a:solidFill>
            <a:srgbClr val="747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182654" y="4116862"/>
            <a:ext cx="142704" cy="130722"/>
          </a:xfrm>
          <a:custGeom>
            <a:avLst/>
            <a:gdLst/>
            <a:ahLst/>
            <a:cxnLst/>
            <a:rect l="l" t="t" r="r" b="b"/>
            <a:pathLst>
              <a:path w="142704" h="130722">
                <a:moveTo>
                  <a:pt x="142704" y="42346"/>
                </a:moveTo>
                <a:lnTo>
                  <a:pt x="139044" y="130722"/>
                </a:lnTo>
                <a:lnTo>
                  <a:pt x="0" y="104946"/>
                </a:lnTo>
                <a:lnTo>
                  <a:pt x="0" y="0"/>
                </a:lnTo>
                <a:lnTo>
                  <a:pt x="142704" y="42346"/>
                </a:lnTo>
                <a:close/>
              </a:path>
            </a:pathLst>
          </a:custGeom>
          <a:ln w="1835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27723" y="4056104"/>
            <a:ext cx="142704" cy="136246"/>
          </a:xfrm>
          <a:custGeom>
            <a:avLst/>
            <a:gdLst/>
            <a:ahLst/>
            <a:cxnLst/>
            <a:rect l="l" t="t" r="r" b="b"/>
            <a:pathLst>
              <a:path w="142704" h="136246">
                <a:moveTo>
                  <a:pt x="0" y="103105"/>
                </a:moveTo>
                <a:lnTo>
                  <a:pt x="142704" y="136246"/>
                </a:lnTo>
                <a:lnTo>
                  <a:pt x="142704" y="40505"/>
                </a:lnTo>
                <a:lnTo>
                  <a:pt x="0" y="0"/>
                </a:lnTo>
                <a:lnTo>
                  <a:pt x="0" y="103105"/>
                </a:lnTo>
                <a:close/>
              </a:path>
            </a:pathLst>
          </a:custGeom>
          <a:solidFill>
            <a:srgbClr val="747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827722" y="4056104"/>
            <a:ext cx="142704" cy="136246"/>
          </a:xfrm>
          <a:custGeom>
            <a:avLst/>
            <a:gdLst/>
            <a:ahLst/>
            <a:cxnLst/>
            <a:rect l="l" t="t" r="r" b="b"/>
            <a:pathLst>
              <a:path w="142704" h="136246">
                <a:moveTo>
                  <a:pt x="142704" y="40505"/>
                </a:moveTo>
                <a:lnTo>
                  <a:pt x="142704" y="136246"/>
                </a:lnTo>
                <a:lnTo>
                  <a:pt x="0" y="103105"/>
                </a:lnTo>
                <a:lnTo>
                  <a:pt x="0" y="0"/>
                </a:lnTo>
                <a:lnTo>
                  <a:pt x="142704" y="40505"/>
                </a:lnTo>
                <a:close/>
              </a:path>
            </a:pathLst>
          </a:custGeom>
          <a:ln w="1835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67436" y="4150002"/>
            <a:ext cx="159169" cy="134405"/>
          </a:xfrm>
          <a:custGeom>
            <a:avLst/>
            <a:gdLst/>
            <a:ahLst/>
            <a:cxnLst/>
            <a:rect l="l" t="t" r="r" b="b"/>
            <a:pathLst>
              <a:path w="159169" h="134405">
                <a:moveTo>
                  <a:pt x="159169" y="33141"/>
                </a:moveTo>
                <a:lnTo>
                  <a:pt x="10977" y="0"/>
                </a:lnTo>
                <a:lnTo>
                  <a:pt x="0" y="22095"/>
                </a:lnTo>
                <a:lnTo>
                  <a:pt x="129895" y="49711"/>
                </a:lnTo>
                <a:lnTo>
                  <a:pt x="131726" y="134405"/>
                </a:lnTo>
                <a:lnTo>
                  <a:pt x="159169" y="112313"/>
                </a:lnTo>
                <a:lnTo>
                  <a:pt x="159169" y="33141"/>
                </a:lnTo>
                <a:close/>
              </a:path>
            </a:pathLst>
          </a:custGeom>
          <a:solidFill>
            <a:srgbClr val="B1AE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67435" y="4150003"/>
            <a:ext cx="159169" cy="134405"/>
          </a:xfrm>
          <a:custGeom>
            <a:avLst/>
            <a:gdLst/>
            <a:ahLst/>
            <a:cxnLst/>
            <a:rect l="l" t="t" r="r" b="b"/>
            <a:pathLst>
              <a:path w="159169" h="134405">
                <a:moveTo>
                  <a:pt x="129897" y="49711"/>
                </a:moveTo>
                <a:lnTo>
                  <a:pt x="131726" y="134405"/>
                </a:lnTo>
                <a:lnTo>
                  <a:pt x="159169" y="112311"/>
                </a:lnTo>
                <a:lnTo>
                  <a:pt x="159169" y="33141"/>
                </a:lnTo>
                <a:lnTo>
                  <a:pt x="10977" y="0"/>
                </a:lnTo>
                <a:lnTo>
                  <a:pt x="0" y="22094"/>
                </a:lnTo>
                <a:lnTo>
                  <a:pt x="129897" y="49711"/>
                </a:lnTo>
                <a:close/>
              </a:path>
            </a:pathLst>
          </a:custGeom>
          <a:ln w="183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75332" y="4240220"/>
            <a:ext cx="347612" cy="128883"/>
          </a:xfrm>
          <a:custGeom>
            <a:avLst/>
            <a:gdLst/>
            <a:ahLst/>
            <a:cxnLst/>
            <a:rect l="l" t="t" r="r" b="b"/>
            <a:pathLst>
              <a:path w="347612" h="128883">
                <a:moveTo>
                  <a:pt x="327487" y="75487"/>
                </a:moveTo>
                <a:lnTo>
                  <a:pt x="327487" y="128883"/>
                </a:lnTo>
                <a:lnTo>
                  <a:pt x="347612" y="103105"/>
                </a:lnTo>
                <a:lnTo>
                  <a:pt x="347612" y="60758"/>
                </a:lnTo>
                <a:lnTo>
                  <a:pt x="27443" y="0"/>
                </a:lnTo>
                <a:lnTo>
                  <a:pt x="0" y="9205"/>
                </a:lnTo>
                <a:lnTo>
                  <a:pt x="327487" y="75487"/>
                </a:lnTo>
                <a:close/>
              </a:path>
            </a:pathLst>
          </a:custGeom>
          <a:solidFill>
            <a:srgbClr val="B1AE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75332" y="4240221"/>
            <a:ext cx="347612" cy="128881"/>
          </a:xfrm>
          <a:custGeom>
            <a:avLst/>
            <a:gdLst/>
            <a:ahLst/>
            <a:cxnLst/>
            <a:rect l="l" t="t" r="r" b="b"/>
            <a:pathLst>
              <a:path w="347612" h="128881">
                <a:moveTo>
                  <a:pt x="327487" y="75487"/>
                </a:moveTo>
                <a:lnTo>
                  <a:pt x="327487" y="128881"/>
                </a:lnTo>
                <a:lnTo>
                  <a:pt x="347612" y="103105"/>
                </a:lnTo>
                <a:lnTo>
                  <a:pt x="347612" y="60758"/>
                </a:lnTo>
                <a:lnTo>
                  <a:pt x="27443" y="0"/>
                </a:lnTo>
                <a:lnTo>
                  <a:pt x="0" y="9205"/>
                </a:lnTo>
                <a:lnTo>
                  <a:pt x="327487" y="75487"/>
                </a:lnTo>
                <a:close/>
              </a:path>
            </a:pathLst>
          </a:custGeom>
          <a:ln w="1839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012501" y="4087404"/>
            <a:ext cx="159169" cy="132564"/>
          </a:xfrm>
          <a:custGeom>
            <a:avLst/>
            <a:gdLst/>
            <a:ahLst/>
            <a:cxnLst/>
            <a:rect l="l" t="t" r="r" b="b"/>
            <a:pathLst>
              <a:path w="159169" h="132564">
                <a:moveTo>
                  <a:pt x="159169" y="33141"/>
                </a:moveTo>
                <a:lnTo>
                  <a:pt x="10977" y="0"/>
                </a:lnTo>
                <a:lnTo>
                  <a:pt x="0" y="23935"/>
                </a:lnTo>
                <a:lnTo>
                  <a:pt x="129897" y="49711"/>
                </a:lnTo>
                <a:lnTo>
                  <a:pt x="133556" y="132564"/>
                </a:lnTo>
                <a:lnTo>
                  <a:pt x="159169" y="119675"/>
                </a:lnTo>
                <a:lnTo>
                  <a:pt x="159169" y="33141"/>
                </a:lnTo>
                <a:close/>
              </a:path>
            </a:pathLst>
          </a:custGeom>
          <a:solidFill>
            <a:srgbClr val="B1AE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12501" y="4087404"/>
            <a:ext cx="159169" cy="132564"/>
          </a:xfrm>
          <a:custGeom>
            <a:avLst/>
            <a:gdLst/>
            <a:ahLst/>
            <a:cxnLst/>
            <a:rect l="l" t="t" r="r" b="b"/>
            <a:pathLst>
              <a:path w="159169" h="132564">
                <a:moveTo>
                  <a:pt x="129897" y="49711"/>
                </a:moveTo>
                <a:lnTo>
                  <a:pt x="133556" y="132564"/>
                </a:lnTo>
                <a:lnTo>
                  <a:pt x="159169" y="119675"/>
                </a:lnTo>
                <a:lnTo>
                  <a:pt x="159169" y="33141"/>
                </a:lnTo>
                <a:lnTo>
                  <a:pt x="10977" y="0"/>
                </a:lnTo>
                <a:lnTo>
                  <a:pt x="0" y="23935"/>
                </a:lnTo>
                <a:lnTo>
                  <a:pt x="129897" y="49711"/>
                </a:lnTo>
                <a:close/>
              </a:path>
            </a:pathLst>
          </a:custGeom>
          <a:ln w="183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86307" y="4116862"/>
            <a:ext cx="159169" cy="130722"/>
          </a:xfrm>
          <a:custGeom>
            <a:avLst/>
            <a:gdLst/>
            <a:ahLst/>
            <a:cxnLst/>
            <a:rect l="l" t="t" r="r" b="b"/>
            <a:pathLst>
              <a:path w="159169" h="130722">
                <a:moveTo>
                  <a:pt x="131726" y="44188"/>
                </a:moveTo>
                <a:lnTo>
                  <a:pt x="131726" y="130722"/>
                </a:lnTo>
                <a:lnTo>
                  <a:pt x="159169" y="108628"/>
                </a:lnTo>
                <a:lnTo>
                  <a:pt x="159169" y="29458"/>
                </a:lnTo>
                <a:lnTo>
                  <a:pt x="14634" y="0"/>
                </a:lnTo>
                <a:lnTo>
                  <a:pt x="0" y="18411"/>
                </a:lnTo>
                <a:lnTo>
                  <a:pt x="131726" y="44188"/>
                </a:lnTo>
                <a:close/>
              </a:path>
            </a:pathLst>
          </a:custGeom>
          <a:solidFill>
            <a:srgbClr val="B1AE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186306" y="4116863"/>
            <a:ext cx="159169" cy="130722"/>
          </a:xfrm>
          <a:custGeom>
            <a:avLst/>
            <a:gdLst/>
            <a:ahLst/>
            <a:cxnLst/>
            <a:rect l="l" t="t" r="r" b="b"/>
            <a:pathLst>
              <a:path w="159169" h="130722">
                <a:moveTo>
                  <a:pt x="131726" y="44188"/>
                </a:moveTo>
                <a:lnTo>
                  <a:pt x="131726" y="130722"/>
                </a:lnTo>
                <a:lnTo>
                  <a:pt x="159169" y="108628"/>
                </a:lnTo>
                <a:lnTo>
                  <a:pt x="159169" y="29458"/>
                </a:lnTo>
                <a:lnTo>
                  <a:pt x="14636" y="0"/>
                </a:lnTo>
                <a:lnTo>
                  <a:pt x="0" y="18411"/>
                </a:lnTo>
                <a:lnTo>
                  <a:pt x="131726" y="44188"/>
                </a:lnTo>
                <a:close/>
              </a:path>
            </a:pathLst>
          </a:custGeom>
          <a:ln w="183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31374" y="4050580"/>
            <a:ext cx="159169" cy="136248"/>
          </a:xfrm>
          <a:custGeom>
            <a:avLst/>
            <a:gdLst/>
            <a:ahLst/>
            <a:cxnLst/>
            <a:rect l="l" t="t" r="r" b="b"/>
            <a:pathLst>
              <a:path w="159169" h="136248">
                <a:moveTo>
                  <a:pt x="131726" y="47872"/>
                </a:moveTo>
                <a:lnTo>
                  <a:pt x="128067" y="136248"/>
                </a:lnTo>
                <a:lnTo>
                  <a:pt x="159169" y="119677"/>
                </a:lnTo>
                <a:lnTo>
                  <a:pt x="159169" y="33141"/>
                </a:lnTo>
                <a:lnTo>
                  <a:pt x="10977" y="0"/>
                </a:lnTo>
                <a:lnTo>
                  <a:pt x="0" y="22095"/>
                </a:lnTo>
                <a:lnTo>
                  <a:pt x="131726" y="47872"/>
                </a:lnTo>
                <a:close/>
              </a:path>
            </a:pathLst>
          </a:custGeom>
          <a:solidFill>
            <a:srgbClr val="B1AE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31374" y="4050581"/>
            <a:ext cx="159169" cy="136246"/>
          </a:xfrm>
          <a:custGeom>
            <a:avLst/>
            <a:gdLst/>
            <a:ahLst/>
            <a:cxnLst/>
            <a:rect l="l" t="t" r="r" b="b"/>
            <a:pathLst>
              <a:path w="159169" h="136246">
                <a:moveTo>
                  <a:pt x="131726" y="47870"/>
                </a:moveTo>
                <a:lnTo>
                  <a:pt x="128067" y="136246"/>
                </a:lnTo>
                <a:lnTo>
                  <a:pt x="159169" y="119675"/>
                </a:lnTo>
                <a:lnTo>
                  <a:pt x="159169" y="33141"/>
                </a:lnTo>
                <a:lnTo>
                  <a:pt x="10977" y="0"/>
                </a:lnTo>
                <a:lnTo>
                  <a:pt x="0" y="22094"/>
                </a:lnTo>
                <a:lnTo>
                  <a:pt x="131726" y="47870"/>
                </a:lnTo>
                <a:close/>
              </a:path>
            </a:pathLst>
          </a:custGeom>
          <a:ln w="183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26419" y="2936675"/>
            <a:ext cx="2762604" cy="655455"/>
          </a:xfrm>
          <a:custGeom>
            <a:avLst/>
            <a:gdLst/>
            <a:ahLst/>
            <a:cxnLst/>
            <a:rect l="l" t="t" r="r" b="b"/>
            <a:pathLst>
              <a:path w="2762604" h="655455">
                <a:moveTo>
                  <a:pt x="673270" y="171228"/>
                </a:moveTo>
                <a:lnTo>
                  <a:pt x="702543" y="119675"/>
                </a:lnTo>
                <a:lnTo>
                  <a:pt x="1703300" y="316680"/>
                </a:lnTo>
                <a:lnTo>
                  <a:pt x="1716109" y="379280"/>
                </a:lnTo>
                <a:lnTo>
                  <a:pt x="2610752" y="576285"/>
                </a:lnTo>
                <a:lnTo>
                  <a:pt x="2687594" y="594697"/>
                </a:lnTo>
                <a:lnTo>
                  <a:pt x="2755287" y="655455"/>
                </a:lnTo>
                <a:lnTo>
                  <a:pt x="2762604" y="616791"/>
                </a:lnTo>
                <a:lnTo>
                  <a:pt x="2685763" y="563397"/>
                </a:lnTo>
                <a:lnTo>
                  <a:pt x="2641854" y="543144"/>
                </a:lnTo>
                <a:lnTo>
                  <a:pt x="1728914" y="357186"/>
                </a:lnTo>
                <a:lnTo>
                  <a:pt x="1723425" y="287222"/>
                </a:lnTo>
                <a:lnTo>
                  <a:pt x="706202" y="90217"/>
                </a:lnTo>
                <a:lnTo>
                  <a:pt x="675099" y="139928"/>
                </a:lnTo>
                <a:lnTo>
                  <a:pt x="14636" y="0"/>
                </a:lnTo>
                <a:lnTo>
                  <a:pt x="0" y="31299"/>
                </a:lnTo>
                <a:lnTo>
                  <a:pt x="673270" y="171228"/>
                </a:lnTo>
                <a:close/>
              </a:path>
            </a:pathLst>
          </a:custGeom>
          <a:solidFill>
            <a:srgbClr val="5962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26419" y="2936675"/>
            <a:ext cx="2762604" cy="655455"/>
          </a:xfrm>
          <a:custGeom>
            <a:avLst/>
            <a:gdLst/>
            <a:ahLst/>
            <a:cxnLst/>
            <a:rect l="l" t="t" r="r" b="b"/>
            <a:pathLst>
              <a:path w="2762604" h="655455">
                <a:moveTo>
                  <a:pt x="2762604" y="616791"/>
                </a:moveTo>
                <a:lnTo>
                  <a:pt x="2685763" y="563397"/>
                </a:lnTo>
                <a:lnTo>
                  <a:pt x="2641854" y="543144"/>
                </a:lnTo>
                <a:lnTo>
                  <a:pt x="1728914" y="357186"/>
                </a:lnTo>
                <a:lnTo>
                  <a:pt x="1723425" y="287222"/>
                </a:lnTo>
                <a:lnTo>
                  <a:pt x="706202" y="90217"/>
                </a:lnTo>
                <a:lnTo>
                  <a:pt x="675099" y="139928"/>
                </a:lnTo>
                <a:lnTo>
                  <a:pt x="14636" y="0"/>
                </a:lnTo>
                <a:lnTo>
                  <a:pt x="0" y="31299"/>
                </a:lnTo>
                <a:lnTo>
                  <a:pt x="673270" y="171228"/>
                </a:lnTo>
                <a:lnTo>
                  <a:pt x="702543" y="119675"/>
                </a:lnTo>
                <a:lnTo>
                  <a:pt x="1703300" y="316680"/>
                </a:lnTo>
                <a:lnTo>
                  <a:pt x="1716107" y="379280"/>
                </a:lnTo>
                <a:lnTo>
                  <a:pt x="2610752" y="576285"/>
                </a:lnTo>
                <a:lnTo>
                  <a:pt x="2687592" y="594697"/>
                </a:lnTo>
                <a:lnTo>
                  <a:pt x="2755285" y="655455"/>
                </a:lnTo>
                <a:lnTo>
                  <a:pt x="2762604" y="616791"/>
                </a:lnTo>
                <a:close/>
              </a:path>
            </a:pathLst>
          </a:custGeom>
          <a:ln w="184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72781" y="3783611"/>
            <a:ext cx="34761" cy="436358"/>
          </a:xfrm>
          <a:custGeom>
            <a:avLst/>
            <a:gdLst/>
            <a:ahLst/>
            <a:cxnLst/>
            <a:rect l="l" t="t" r="r" b="b"/>
            <a:pathLst>
              <a:path w="34761" h="436358">
                <a:moveTo>
                  <a:pt x="0" y="370076"/>
                </a:moveTo>
                <a:lnTo>
                  <a:pt x="34761" y="436358"/>
                </a:lnTo>
                <a:lnTo>
                  <a:pt x="31102" y="128883"/>
                </a:lnTo>
                <a:lnTo>
                  <a:pt x="0" y="0"/>
                </a:lnTo>
                <a:lnTo>
                  <a:pt x="0" y="370076"/>
                </a:lnTo>
                <a:close/>
              </a:path>
            </a:pathLst>
          </a:custGeom>
          <a:solidFill>
            <a:srgbClr val="8888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72781" y="3783612"/>
            <a:ext cx="34761" cy="436356"/>
          </a:xfrm>
          <a:custGeom>
            <a:avLst/>
            <a:gdLst/>
            <a:ahLst/>
            <a:cxnLst/>
            <a:rect l="l" t="t" r="r" b="b"/>
            <a:pathLst>
              <a:path w="34761" h="436356">
                <a:moveTo>
                  <a:pt x="31102" y="128881"/>
                </a:moveTo>
                <a:lnTo>
                  <a:pt x="34761" y="436356"/>
                </a:lnTo>
                <a:lnTo>
                  <a:pt x="0" y="370074"/>
                </a:lnTo>
                <a:lnTo>
                  <a:pt x="0" y="0"/>
                </a:lnTo>
                <a:lnTo>
                  <a:pt x="31102" y="128881"/>
                </a:lnTo>
                <a:close/>
              </a:path>
            </a:pathLst>
          </a:custGeom>
          <a:ln w="1829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11423" y="3419061"/>
            <a:ext cx="682416" cy="543144"/>
          </a:xfrm>
          <a:custGeom>
            <a:avLst/>
            <a:gdLst/>
            <a:ahLst/>
            <a:cxnLst/>
            <a:rect l="l" t="t" r="r" b="b"/>
            <a:pathLst>
              <a:path w="682416" h="543144">
                <a:moveTo>
                  <a:pt x="144531" y="11047"/>
                </a:moveTo>
                <a:lnTo>
                  <a:pt x="117088" y="23935"/>
                </a:lnTo>
                <a:lnTo>
                  <a:pt x="95134" y="40505"/>
                </a:lnTo>
                <a:lnTo>
                  <a:pt x="76838" y="58917"/>
                </a:lnTo>
                <a:lnTo>
                  <a:pt x="58543" y="79170"/>
                </a:lnTo>
                <a:lnTo>
                  <a:pt x="42077" y="103105"/>
                </a:lnTo>
                <a:lnTo>
                  <a:pt x="21952" y="128881"/>
                </a:lnTo>
                <a:lnTo>
                  <a:pt x="0" y="158340"/>
                </a:lnTo>
                <a:lnTo>
                  <a:pt x="3657" y="220940"/>
                </a:lnTo>
                <a:lnTo>
                  <a:pt x="9145" y="272492"/>
                </a:lnTo>
                <a:lnTo>
                  <a:pt x="20123" y="314839"/>
                </a:lnTo>
                <a:lnTo>
                  <a:pt x="34759" y="349821"/>
                </a:lnTo>
                <a:lnTo>
                  <a:pt x="51225" y="377439"/>
                </a:lnTo>
                <a:lnTo>
                  <a:pt x="69520" y="401374"/>
                </a:lnTo>
                <a:lnTo>
                  <a:pt x="89645" y="421627"/>
                </a:lnTo>
                <a:lnTo>
                  <a:pt x="111600" y="440038"/>
                </a:lnTo>
                <a:lnTo>
                  <a:pt x="201247" y="489750"/>
                </a:lnTo>
                <a:lnTo>
                  <a:pt x="453723" y="543144"/>
                </a:lnTo>
                <a:lnTo>
                  <a:pt x="552518" y="513685"/>
                </a:lnTo>
                <a:lnTo>
                  <a:pt x="682416" y="150975"/>
                </a:lnTo>
                <a:lnTo>
                  <a:pt x="680586" y="147293"/>
                </a:lnTo>
                <a:lnTo>
                  <a:pt x="673270" y="139928"/>
                </a:lnTo>
                <a:lnTo>
                  <a:pt x="664120" y="128881"/>
                </a:lnTo>
                <a:lnTo>
                  <a:pt x="654973" y="114152"/>
                </a:lnTo>
                <a:lnTo>
                  <a:pt x="645825" y="103105"/>
                </a:lnTo>
                <a:lnTo>
                  <a:pt x="638507" y="92058"/>
                </a:lnTo>
                <a:lnTo>
                  <a:pt x="633018" y="84693"/>
                </a:lnTo>
                <a:lnTo>
                  <a:pt x="177463" y="0"/>
                </a:lnTo>
                <a:lnTo>
                  <a:pt x="144531" y="11047"/>
                </a:lnTo>
                <a:close/>
              </a:path>
            </a:pathLst>
          </a:custGeom>
          <a:solidFill>
            <a:srgbClr val="323C5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11422" y="3419061"/>
            <a:ext cx="682418" cy="543144"/>
          </a:xfrm>
          <a:custGeom>
            <a:avLst/>
            <a:gdLst/>
            <a:ahLst/>
            <a:cxnLst/>
            <a:rect l="l" t="t" r="r" b="b"/>
            <a:pathLst>
              <a:path w="682418" h="543144">
                <a:moveTo>
                  <a:pt x="633020" y="84693"/>
                </a:moveTo>
                <a:lnTo>
                  <a:pt x="177465" y="0"/>
                </a:lnTo>
                <a:lnTo>
                  <a:pt x="144533" y="11047"/>
                </a:lnTo>
                <a:lnTo>
                  <a:pt x="117090" y="23935"/>
                </a:lnTo>
                <a:lnTo>
                  <a:pt x="95136" y="40505"/>
                </a:lnTo>
                <a:lnTo>
                  <a:pt x="76840" y="58917"/>
                </a:lnTo>
                <a:lnTo>
                  <a:pt x="58545" y="79170"/>
                </a:lnTo>
                <a:lnTo>
                  <a:pt x="42079" y="103105"/>
                </a:lnTo>
                <a:lnTo>
                  <a:pt x="21954" y="128881"/>
                </a:lnTo>
                <a:lnTo>
                  <a:pt x="0" y="158340"/>
                </a:lnTo>
                <a:lnTo>
                  <a:pt x="3659" y="220940"/>
                </a:lnTo>
                <a:lnTo>
                  <a:pt x="9147" y="272492"/>
                </a:lnTo>
                <a:lnTo>
                  <a:pt x="20124" y="314839"/>
                </a:lnTo>
                <a:lnTo>
                  <a:pt x="34761" y="349821"/>
                </a:lnTo>
                <a:lnTo>
                  <a:pt x="51227" y="377439"/>
                </a:lnTo>
                <a:lnTo>
                  <a:pt x="69522" y="401374"/>
                </a:lnTo>
                <a:lnTo>
                  <a:pt x="89647" y="421627"/>
                </a:lnTo>
                <a:lnTo>
                  <a:pt x="111601" y="440038"/>
                </a:lnTo>
                <a:lnTo>
                  <a:pt x="201249" y="489750"/>
                </a:lnTo>
                <a:lnTo>
                  <a:pt x="453725" y="543144"/>
                </a:lnTo>
                <a:lnTo>
                  <a:pt x="552520" y="513685"/>
                </a:lnTo>
                <a:lnTo>
                  <a:pt x="682418" y="150975"/>
                </a:lnTo>
                <a:lnTo>
                  <a:pt x="680588" y="147293"/>
                </a:lnTo>
                <a:lnTo>
                  <a:pt x="673270" y="139928"/>
                </a:lnTo>
                <a:lnTo>
                  <a:pt x="664122" y="128881"/>
                </a:lnTo>
                <a:lnTo>
                  <a:pt x="654975" y="114152"/>
                </a:lnTo>
                <a:lnTo>
                  <a:pt x="645827" y="103105"/>
                </a:lnTo>
                <a:lnTo>
                  <a:pt x="638509" y="92058"/>
                </a:lnTo>
                <a:lnTo>
                  <a:pt x="633020" y="84693"/>
                </a:lnTo>
                <a:close/>
              </a:path>
            </a:pathLst>
          </a:custGeom>
          <a:ln w="183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30966" y="3590291"/>
            <a:ext cx="230521" cy="156499"/>
          </a:xfrm>
          <a:custGeom>
            <a:avLst/>
            <a:gdLst/>
            <a:ahLst/>
            <a:cxnLst/>
            <a:rect l="l" t="t" r="r" b="b"/>
            <a:pathLst>
              <a:path w="230521" h="156499">
                <a:moveTo>
                  <a:pt x="91476" y="1841"/>
                </a:moveTo>
                <a:lnTo>
                  <a:pt x="69522" y="5523"/>
                </a:lnTo>
                <a:lnTo>
                  <a:pt x="51227" y="12886"/>
                </a:lnTo>
                <a:lnTo>
                  <a:pt x="32931" y="22094"/>
                </a:lnTo>
                <a:lnTo>
                  <a:pt x="20124" y="34982"/>
                </a:lnTo>
                <a:lnTo>
                  <a:pt x="9147" y="47868"/>
                </a:lnTo>
                <a:lnTo>
                  <a:pt x="1829" y="62597"/>
                </a:lnTo>
                <a:lnTo>
                  <a:pt x="0" y="79168"/>
                </a:lnTo>
                <a:lnTo>
                  <a:pt x="1829" y="93899"/>
                </a:lnTo>
                <a:lnTo>
                  <a:pt x="9147" y="108628"/>
                </a:lnTo>
                <a:lnTo>
                  <a:pt x="20124" y="121517"/>
                </a:lnTo>
                <a:lnTo>
                  <a:pt x="32931" y="134405"/>
                </a:lnTo>
                <a:lnTo>
                  <a:pt x="51227" y="143611"/>
                </a:lnTo>
                <a:lnTo>
                  <a:pt x="69522" y="150975"/>
                </a:lnTo>
                <a:lnTo>
                  <a:pt x="91476" y="154658"/>
                </a:lnTo>
                <a:lnTo>
                  <a:pt x="115260" y="156499"/>
                </a:lnTo>
                <a:lnTo>
                  <a:pt x="139043" y="154658"/>
                </a:lnTo>
                <a:lnTo>
                  <a:pt x="160999" y="150975"/>
                </a:lnTo>
                <a:lnTo>
                  <a:pt x="179294" y="143611"/>
                </a:lnTo>
                <a:lnTo>
                  <a:pt x="197590" y="134405"/>
                </a:lnTo>
                <a:lnTo>
                  <a:pt x="210397" y="121517"/>
                </a:lnTo>
                <a:lnTo>
                  <a:pt x="221372" y="108628"/>
                </a:lnTo>
                <a:lnTo>
                  <a:pt x="228692" y="93899"/>
                </a:lnTo>
                <a:lnTo>
                  <a:pt x="230521" y="79168"/>
                </a:lnTo>
                <a:lnTo>
                  <a:pt x="228692" y="62597"/>
                </a:lnTo>
                <a:lnTo>
                  <a:pt x="221372" y="47868"/>
                </a:lnTo>
                <a:lnTo>
                  <a:pt x="210397" y="34982"/>
                </a:lnTo>
                <a:lnTo>
                  <a:pt x="197590" y="22094"/>
                </a:lnTo>
                <a:lnTo>
                  <a:pt x="179294" y="12886"/>
                </a:lnTo>
                <a:lnTo>
                  <a:pt x="160999" y="5523"/>
                </a:lnTo>
                <a:lnTo>
                  <a:pt x="139043" y="1841"/>
                </a:lnTo>
                <a:lnTo>
                  <a:pt x="115260" y="0"/>
                </a:lnTo>
                <a:lnTo>
                  <a:pt x="91476" y="1841"/>
                </a:lnTo>
                <a:close/>
              </a:path>
            </a:pathLst>
          </a:custGeom>
          <a:solidFill>
            <a:srgbClr val="8888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30965" y="3590290"/>
            <a:ext cx="230521" cy="156499"/>
          </a:xfrm>
          <a:custGeom>
            <a:avLst/>
            <a:gdLst/>
            <a:ahLst/>
            <a:cxnLst/>
            <a:rect l="l" t="t" r="r" b="b"/>
            <a:pathLst>
              <a:path w="230521" h="156499">
                <a:moveTo>
                  <a:pt x="115260" y="0"/>
                </a:moveTo>
                <a:lnTo>
                  <a:pt x="91476" y="1841"/>
                </a:lnTo>
                <a:lnTo>
                  <a:pt x="69522" y="5523"/>
                </a:lnTo>
                <a:lnTo>
                  <a:pt x="51227" y="12888"/>
                </a:lnTo>
                <a:lnTo>
                  <a:pt x="32931" y="22094"/>
                </a:lnTo>
                <a:lnTo>
                  <a:pt x="20124" y="34982"/>
                </a:lnTo>
                <a:lnTo>
                  <a:pt x="9147" y="47870"/>
                </a:lnTo>
                <a:lnTo>
                  <a:pt x="1829" y="62599"/>
                </a:lnTo>
                <a:lnTo>
                  <a:pt x="0" y="79170"/>
                </a:lnTo>
                <a:lnTo>
                  <a:pt x="1829" y="93899"/>
                </a:lnTo>
                <a:lnTo>
                  <a:pt x="9147" y="108628"/>
                </a:lnTo>
                <a:lnTo>
                  <a:pt x="20124" y="121517"/>
                </a:lnTo>
                <a:lnTo>
                  <a:pt x="32931" y="134405"/>
                </a:lnTo>
                <a:lnTo>
                  <a:pt x="51227" y="143611"/>
                </a:lnTo>
                <a:lnTo>
                  <a:pt x="69522" y="150975"/>
                </a:lnTo>
                <a:lnTo>
                  <a:pt x="91476" y="154658"/>
                </a:lnTo>
                <a:lnTo>
                  <a:pt x="115260" y="156499"/>
                </a:lnTo>
                <a:lnTo>
                  <a:pt x="139044" y="154658"/>
                </a:lnTo>
                <a:lnTo>
                  <a:pt x="160999" y="150975"/>
                </a:lnTo>
                <a:lnTo>
                  <a:pt x="179294" y="143611"/>
                </a:lnTo>
                <a:lnTo>
                  <a:pt x="197590" y="134405"/>
                </a:lnTo>
                <a:lnTo>
                  <a:pt x="210397" y="121517"/>
                </a:lnTo>
                <a:lnTo>
                  <a:pt x="221374" y="108628"/>
                </a:lnTo>
                <a:lnTo>
                  <a:pt x="228692" y="93899"/>
                </a:lnTo>
                <a:lnTo>
                  <a:pt x="230521" y="79170"/>
                </a:lnTo>
                <a:lnTo>
                  <a:pt x="228692" y="62599"/>
                </a:lnTo>
                <a:lnTo>
                  <a:pt x="221374" y="47870"/>
                </a:lnTo>
                <a:lnTo>
                  <a:pt x="210397" y="34982"/>
                </a:lnTo>
                <a:lnTo>
                  <a:pt x="197590" y="22094"/>
                </a:lnTo>
                <a:lnTo>
                  <a:pt x="179294" y="12888"/>
                </a:lnTo>
                <a:lnTo>
                  <a:pt x="160999" y="5523"/>
                </a:lnTo>
                <a:lnTo>
                  <a:pt x="139044" y="1841"/>
                </a:lnTo>
                <a:lnTo>
                  <a:pt x="115260" y="0"/>
                </a:lnTo>
                <a:close/>
              </a:path>
            </a:pathLst>
          </a:custGeom>
          <a:ln w="183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62066" y="3608702"/>
            <a:ext cx="162828" cy="108628"/>
          </a:xfrm>
          <a:custGeom>
            <a:avLst/>
            <a:gdLst/>
            <a:ahLst/>
            <a:cxnLst/>
            <a:rect l="l" t="t" r="r" b="b"/>
            <a:pathLst>
              <a:path w="162828" h="108628">
                <a:moveTo>
                  <a:pt x="65863" y="1841"/>
                </a:moveTo>
                <a:lnTo>
                  <a:pt x="49397" y="3682"/>
                </a:lnTo>
                <a:lnTo>
                  <a:pt x="36590" y="9205"/>
                </a:lnTo>
                <a:lnTo>
                  <a:pt x="23784" y="16570"/>
                </a:lnTo>
                <a:lnTo>
                  <a:pt x="14636" y="23935"/>
                </a:lnTo>
                <a:lnTo>
                  <a:pt x="7318" y="33141"/>
                </a:lnTo>
                <a:lnTo>
                  <a:pt x="1829" y="44188"/>
                </a:lnTo>
                <a:lnTo>
                  <a:pt x="0" y="55235"/>
                </a:lnTo>
                <a:lnTo>
                  <a:pt x="1829" y="66282"/>
                </a:lnTo>
                <a:lnTo>
                  <a:pt x="7318" y="75487"/>
                </a:lnTo>
                <a:lnTo>
                  <a:pt x="14636" y="84693"/>
                </a:lnTo>
                <a:lnTo>
                  <a:pt x="23784" y="92058"/>
                </a:lnTo>
                <a:lnTo>
                  <a:pt x="36590" y="99423"/>
                </a:lnTo>
                <a:lnTo>
                  <a:pt x="49397" y="104946"/>
                </a:lnTo>
                <a:lnTo>
                  <a:pt x="65863" y="106787"/>
                </a:lnTo>
                <a:lnTo>
                  <a:pt x="82329" y="108628"/>
                </a:lnTo>
                <a:lnTo>
                  <a:pt x="98795" y="106787"/>
                </a:lnTo>
                <a:lnTo>
                  <a:pt x="113431" y="104946"/>
                </a:lnTo>
                <a:lnTo>
                  <a:pt x="126238" y="99423"/>
                </a:lnTo>
                <a:lnTo>
                  <a:pt x="139044" y="92058"/>
                </a:lnTo>
                <a:lnTo>
                  <a:pt x="148192" y="84693"/>
                </a:lnTo>
                <a:lnTo>
                  <a:pt x="157340" y="75487"/>
                </a:lnTo>
                <a:lnTo>
                  <a:pt x="160999" y="66282"/>
                </a:lnTo>
                <a:lnTo>
                  <a:pt x="162828" y="55235"/>
                </a:lnTo>
                <a:lnTo>
                  <a:pt x="160999" y="44188"/>
                </a:lnTo>
                <a:lnTo>
                  <a:pt x="157340" y="33141"/>
                </a:lnTo>
                <a:lnTo>
                  <a:pt x="148192" y="23935"/>
                </a:lnTo>
                <a:lnTo>
                  <a:pt x="139044" y="16570"/>
                </a:lnTo>
                <a:lnTo>
                  <a:pt x="126238" y="9205"/>
                </a:lnTo>
                <a:lnTo>
                  <a:pt x="113431" y="3682"/>
                </a:lnTo>
                <a:lnTo>
                  <a:pt x="98795" y="1841"/>
                </a:lnTo>
                <a:lnTo>
                  <a:pt x="82329" y="0"/>
                </a:lnTo>
                <a:lnTo>
                  <a:pt x="65863" y="1841"/>
                </a:lnTo>
                <a:close/>
              </a:path>
            </a:pathLst>
          </a:custGeom>
          <a:solidFill>
            <a:srgbClr val="1C26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62065" y="3608702"/>
            <a:ext cx="162828" cy="108628"/>
          </a:xfrm>
          <a:custGeom>
            <a:avLst/>
            <a:gdLst/>
            <a:ahLst/>
            <a:cxnLst/>
            <a:rect l="l" t="t" r="r" b="b"/>
            <a:pathLst>
              <a:path w="162828" h="108628">
                <a:moveTo>
                  <a:pt x="82329" y="0"/>
                </a:moveTo>
                <a:lnTo>
                  <a:pt x="65863" y="1841"/>
                </a:lnTo>
                <a:lnTo>
                  <a:pt x="49397" y="3682"/>
                </a:lnTo>
                <a:lnTo>
                  <a:pt x="36590" y="9205"/>
                </a:lnTo>
                <a:lnTo>
                  <a:pt x="23784" y="16570"/>
                </a:lnTo>
                <a:lnTo>
                  <a:pt x="14636" y="23935"/>
                </a:lnTo>
                <a:lnTo>
                  <a:pt x="7318" y="33141"/>
                </a:lnTo>
                <a:lnTo>
                  <a:pt x="1829" y="44188"/>
                </a:lnTo>
                <a:lnTo>
                  <a:pt x="0" y="55235"/>
                </a:lnTo>
                <a:lnTo>
                  <a:pt x="1829" y="66282"/>
                </a:lnTo>
                <a:lnTo>
                  <a:pt x="7318" y="75487"/>
                </a:lnTo>
                <a:lnTo>
                  <a:pt x="14636" y="84693"/>
                </a:lnTo>
                <a:lnTo>
                  <a:pt x="23784" y="92058"/>
                </a:lnTo>
                <a:lnTo>
                  <a:pt x="36590" y="99423"/>
                </a:lnTo>
                <a:lnTo>
                  <a:pt x="49397" y="104946"/>
                </a:lnTo>
                <a:lnTo>
                  <a:pt x="65863" y="106787"/>
                </a:lnTo>
                <a:lnTo>
                  <a:pt x="82329" y="108628"/>
                </a:lnTo>
                <a:lnTo>
                  <a:pt x="98795" y="106787"/>
                </a:lnTo>
                <a:lnTo>
                  <a:pt x="113431" y="104946"/>
                </a:lnTo>
                <a:lnTo>
                  <a:pt x="126238" y="99423"/>
                </a:lnTo>
                <a:lnTo>
                  <a:pt x="139044" y="92058"/>
                </a:lnTo>
                <a:lnTo>
                  <a:pt x="148192" y="84693"/>
                </a:lnTo>
                <a:lnTo>
                  <a:pt x="157340" y="75487"/>
                </a:lnTo>
                <a:lnTo>
                  <a:pt x="160999" y="66282"/>
                </a:lnTo>
                <a:lnTo>
                  <a:pt x="162828" y="55235"/>
                </a:lnTo>
                <a:lnTo>
                  <a:pt x="160999" y="44188"/>
                </a:lnTo>
                <a:lnTo>
                  <a:pt x="157340" y="33141"/>
                </a:lnTo>
                <a:lnTo>
                  <a:pt x="148192" y="23935"/>
                </a:lnTo>
                <a:lnTo>
                  <a:pt x="139044" y="16570"/>
                </a:lnTo>
                <a:lnTo>
                  <a:pt x="126238" y="9205"/>
                </a:lnTo>
                <a:lnTo>
                  <a:pt x="113431" y="3682"/>
                </a:lnTo>
                <a:lnTo>
                  <a:pt x="98795" y="1841"/>
                </a:lnTo>
                <a:lnTo>
                  <a:pt x="82329" y="0"/>
                </a:lnTo>
                <a:close/>
              </a:path>
            </a:pathLst>
          </a:custGeom>
          <a:ln w="183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186295" y="3245992"/>
            <a:ext cx="543373" cy="487909"/>
          </a:xfrm>
          <a:custGeom>
            <a:avLst/>
            <a:gdLst/>
            <a:ahLst/>
            <a:cxnLst/>
            <a:rect l="l" t="t" r="r" b="b"/>
            <a:pathLst>
              <a:path w="543373" h="487909">
                <a:moveTo>
                  <a:pt x="126238" y="57076"/>
                </a:moveTo>
                <a:lnTo>
                  <a:pt x="0" y="410582"/>
                </a:lnTo>
                <a:lnTo>
                  <a:pt x="38420" y="449244"/>
                </a:lnTo>
                <a:lnTo>
                  <a:pt x="217715" y="487909"/>
                </a:lnTo>
                <a:lnTo>
                  <a:pt x="254305" y="478703"/>
                </a:lnTo>
                <a:lnTo>
                  <a:pt x="290896" y="467656"/>
                </a:lnTo>
                <a:lnTo>
                  <a:pt x="325657" y="456609"/>
                </a:lnTo>
                <a:lnTo>
                  <a:pt x="358589" y="443723"/>
                </a:lnTo>
                <a:lnTo>
                  <a:pt x="389691" y="430833"/>
                </a:lnTo>
                <a:lnTo>
                  <a:pt x="418964" y="416103"/>
                </a:lnTo>
                <a:lnTo>
                  <a:pt x="444578" y="397692"/>
                </a:lnTo>
                <a:lnTo>
                  <a:pt x="470191" y="379280"/>
                </a:lnTo>
                <a:lnTo>
                  <a:pt x="490316" y="359027"/>
                </a:lnTo>
                <a:lnTo>
                  <a:pt x="508611" y="335092"/>
                </a:lnTo>
                <a:lnTo>
                  <a:pt x="523248" y="309316"/>
                </a:lnTo>
                <a:lnTo>
                  <a:pt x="534225" y="279857"/>
                </a:lnTo>
                <a:lnTo>
                  <a:pt x="541543" y="248557"/>
                </a:lnTo>
                <a:lnTo>
                  <a:pt x="543373" y="213575"/>
                </a:lnTo>
                <a:lnTo>
                  <a:pt x="539714" y="173069"/>
                </a:lnTo>
                <a:lnTo>
                  <a:pt x="532395" y="130722"/>
                </a:lnTo>
                <a:lnTo>
                  <a:pt x="525077" y="73646"/>
                </a:lnTo>
                <a:lnTo>
                  <a:pt x="212226" y="0"/>
                </a:lnTo>
                <a:lnTo>
                  <a:pt x="126238" y="57076"/>
                </a:lnTo>
                <a:close/>
              </a:path>
            </a:pathLst>
          </a:custGeom>
          <a:solidFill>
            <a:srgbClr val="323C5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186295" y="3245992"/>
            <a:ext cx="543373" cy="487909"/>
          </a:xfrm>
          <a:custGeom>
            <a:avLst/>
            <a:gdLst/>
            <a:ahLst/>
            <a:cxnLst/>
            <a:rect l="l" t="t" r="r" b="b"/>
            <a:pathLst>
              <a:path w="543373" h="487909">
                <a:moveTo>
                  <a:pt x="525077" y="73646"/>
                </a:moveTo>
                <a:lnTo>
                  <a:pt x="212226" y="0"/>
                </a:lnTo>
                <a:lnTo>
                  <a:pt x="126238" y="57076"/>
                </a:lnTo>
                <a:lnTo>
                  <a:pt x="0" y="410580"/>
                </a:lnTo>
                <a:lnTo>
                  <a:pt x="38420" y="449244"/>
                </a:lnTo>
                <a:lnTo>
                  <a:pt x="217715" y="487909"/>
                </a:lnTo>
                <a:lnTo>
                  <a:pt x="254305" y="478703"/>
                </a:lnTo>
                <a:lnTo>
                  <a:pt x="290896" y="467656"/>
                </a:lnTo>
                <a:lnTo>
                  <a:pt x="325657" y="456609"/>
                </a:lnTo>
                <a:lnTo>
                  <a:pt x="358589" y="443721"/>
                </a:lnTo>
                <a:lnTo>
                  <a:pt x="389691" y="430833"/>
                </a:lnTo>
                <a:lnTo>
                  <a:pt x="418964" y="416103"/>
                </a:lnTo>
                <a:lnTo>
                  <a:pt x="444578" y="397692"/>
                </a:lnTo>
                <a:lnTo>
                  <a:pt x="470191" y="379280"/>
                </a:lnTo>
                <a:lnTo>
                  <a:pt x="490316" y="359027"/>
                </a:lnTo>
                <a:lnTo>
                  <a:pt x="508611" y="335092"/>
                </a:lnTo>
                <a:lnTo>
                  <a:pt x="523248" y="309316"/>
                </a:lnTo>
                <a:lnTo>
                  <a:pt x="534225" y="279857"/>
                </a:lnTo>
                <a:lnTo>
                  <a:pt x="541543" y="248557"/>
                </a:lnTo>
                <a:lnTo>
                  <a:pt x="543373" y="213575"/>
                </a:lnTo>
                <a:lnTo>
                  <a:pt x="539714" y="173069"/>
                </a:lnTo>
                <a:lnTo>
                  <a:pt x="532395" y="130722"/>
                </a:lnTo>
                <a:lnTo>
                  <a:pt x="525077" y="73646"/>
                </a:lnTo>
                <a:close/>
              </a:path>
            </a:pathLst>
          </a:custGeom>
          <a:ln w="1835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27169" y="3382239"/>
            <a:ext cx="232351" cy="156499"/>
          </a:xfrm>
          <a:custGeom>
            <a:avLst/>
            <a:gdLst/>
            <a:ahLst/>
            <a:cxnLst/>
            <a:rect l="l" t="t" r="r" b="b"/>
            <a:pathLst>
              <a:path w="232351" h="156499">
                <a:moveTo>
                  <a:pt x="93306" y="1841"/>
                </a:moveTo>
                <a:lnTo>
                  <a:pt x="71352" y="5523"/>
                </a:lnTo>
                <a:lnTo>
                  <a:pt x="51227" y="12888"/>
                </a:lnTo>
                <a:lnTo>
                  <a:pt x="34761" y="22094"/>
                </a:lnTo>
                <a:lnTo>
                  <a:pt x="20124" y="34982"/>
                </a:lnTo>
                <a:lnTo>
                  <a:pt x="9147" y="47870"/>
                </a:lnTo>
                <a:lnTo>
                  <a:pt x="1829" y="62599"/>
                </a:lnTo>
                <a:lnTo>
                  <a:pt x="0" y="77329"/>
                </a:lnTo>
                <a:lnTo>
                  <a:pt x="1829" y="93899"/>
                </a:lnTo>
                <a:lnTo>
                  <a:pt x="9147" y="108628"/>
                </a:lnTo>
                <a:lnTo>
                  <a:pt x="20124" y="121517"/>
                </a:lnTo>
                <a:lnTo>
                  <a:pt x="34761" y="132564"/>
                </a:lnTo>
                <a:lnTo>
                  <a:pt x="51227" y="143611"/>
                </a:lnTo>
                <a:lnTo>
                  <a:pt x="71352" y="150975"/>
                </a:lnTo>
                <a:lnTo>
                  <a:pt x="93306" y="154658"/>
                </a:lnTo>
                <a:lnTo>
                  <a:pt x="117090" y="156499"/>
                </a:lnTo>
                <a:lnTo>
                  <a:pt x="140874" y="154658"/>
                </a:lnTo>
                <a:lnTo>
                  <a:pt x="162828" y="150975"/>
                </a:lnTo>
                <a:lnTo>
                  <a:pt x="181124" y="143611"/>
                </a:lnTo>
                <a:lnTo>
                  <a:pt x="199419" y="132564"/>
                </a:lnTo>
                <a:lnTo>
                  <a:pt x="212226" y="121517"/>
                </a:lnTo>
                <a:lnTo>
                  <a:pt x="223203" y="108628"/>
                </a:lnTo>
                <a:lnTo>
                  <a:pt x="230521" y="93899"/>
                </a:lnTo>
                <a:lnTo>
                  <a:pt x="232351" y="77329"/>
                </a:lnTo>
                <a:lnTo>
                  <a:pt x="230521" y="62599"/>
                </a:lnTo>
                <a:lnTo>
                  <a:pt x="223203" y="47870"/>
                </a:lnTo>
                <a:lnTo>
                  <a:pt x="212226" y="34982"/>
                </a:lnTo>
                <a:lnTo>
                  <a:pt x="199419" y="22094"/>
                </a:lnTo>
                <a:lnTo>
                  <a:pt x="181124" y="12888"/>
                </a:lnTo>
                <a:lnTo>
                  <a:pt x="162828" y="5523"/>
                </a:lnTo>
                <a:lnTo>
                  <a:pt x="140874" y="1841"/>
                </a:lnTo>
                <a:lnTo>
                  <a:pt x="117090" y="0"/>
                </a:lnTo>
                <a:lnTo>
                  <a:pt x="93306" y="1841"/>
                </a:lnTo>
                <a:close/>
              </a:path>
            </a:pathLst>
          </a:custGeom>
          <a:solidFill>
            <a:srgbClr val="8888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27168" y="3382239"/>
            <a:ext cx="232351" cy="156499"/>
          </a:xfrm>
          <a:custGeom>
            <a:avLst/>
            <a:gdLst/>
            <a:ahLst/>
            <a:cxnLst/>
            <a:rect l="l" t="t" r="r" b="b"/>
            <a:pathLst>
              <a:path w="232351" h="156499">
                <a:moveTo>
                  <a:pt x="117090" y="0"/>
                </a:moveTo>
                <a:lnTo>
                  <a:pt x="93306" y="1841"/>
                </a:lnTo>
                <a:lnTo>
                  <a:pt x="71352" y="5523"/>
                </a:lnTo>
                <a:lnTo>
                  <a:pt x="51227" y="12888"/>
                </a:lnTo>
                <a:lnTo>
                  <a:pt x="34761" y="22094"/>
                </a:lnTo>
                <a:lnTo>
                  <a:pt x="20124" y="34982"/>
                </a:lnTo>
                <a:lnTo>
                  <a:pt x="9147" y="47870"/>
                </a:lnTo>
                <a:lnTo>
                  <a:pt x="1829" y="62599"/>
                </a:lnTo>
                <a:lnTo>
                  <a:pt x="0" y="77329"/>
                </a:lnTo>
                <a:lnTo>
                  <a:pt x="1829" y="93899"/>
                </a:lnTo>
                <a:lnTo>
                  <a:pt x="9147" y="108628"/>
                </a:lnTo>
                <a:lnTo>
                  <a:pt x="20124" y="121517"/>
                </a:lnTo>
                <a:lnTo>
                  <a:pt x="34761" y="132564"/>
                </a:lnTo>
                <a:lnTo>
                  <a:pt x="51227" y="143611"/>
                </a:lnTo>
                <a:lnTo>
                  <a:pt x="71352" y="150975"/>
                </a:lnTo>
                <a:lnTo>
                  <a:pt x="93306" y="154658"/>
                </a:lnTo>
                <a:lnTo>
                  <a:pt x="117090" y="156499"/>
                </a:lnTo>
                <a:lnTo>
                  <a:pt x="140874" y="154658"/>
                </a:lnTo>
                <a:lnTo>
                  <a:pt x="162828" y="150975"/>
                </a:lnTo>
                <a:lnTo>
                  <a:pt x="181124" y="143611"/>
                </a:lnTo>
                <a:lnTo>
                  <a:pt x="199419" y="132564"/>
                </a:lnTo>
                <a:lnTo>
                  <a:pt x="212226" y="121517"/>
                </a:lnTo>
                <a:lnTo>
                  <a:pt x="223203" y="108628"/>
                </a:lnTo>
                <a:lnTo>
                  <a:pt x="230521" y="93899"/>
                </a:lnTo>
                <a:lnTo>
                  <a:pt x="232351" y="77329"/>
                </a:lnTo>
                <a:lnTo>
                  <a:pt x="230521" y="62599"/>
                </a:lnTo>
                <a:lnTo>
                  <a:pt x="223203" y="47870"/>
                </a:lnTo>
                <a:lnTo>
                  <a:pt x="212226" y="34982"/>
                </a:lnTo>
                <a:lnTo>
                  <a:pt x="199419" y="22094"/>
                </a:lnTo>
                <a:lnTo>
                  <a:pt x="181124" y="12888"/>
                </a:lnTo>
                <a:lnTo>
                  <a:pt x="162828" y="5523"/>
                </a:lnTo>
                <a:lnTo>
                  <a:pt x="140874" y="1841"/>
                </a:lnTo>
                <a:lnTo>
                  <a:pt x="117090" y="0"/>
                </a:lnTo>
                <a:close/>
              </a:path>
            </a:pathLst>
          </a:custGeom>
          <a:ln w="183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365586" y="3402491"/>
            <a:ext cx="162828" cy="108628"/>
          </a:xfrm>
          <a:custGeom>
            <a:avLst/>
            <a:gdLst/>
            <a:ahLst/>
            <a:cxnLst/>
            <a:rect l="l" t="t" r="r" b="b"/>
            <a:pathLst>
              <a:path w="162828" h="108628">
                <a:moveTo>
                  <a:pt x="65863" y="1841"/>
                </a:moveTo>
                <a:lnTo>
                  <a:pt x="49397" y="3682"/>
                </a:lnTo>
                <a:lnTo>
                  <a:pt x="36592" y="9205"/>
                </a:lnTo>
                <a:lnTo>
                  <a:pt x="23784" y="16570"/>
                </a:lnTo>
                <a:lnTo>
                  <a:pt x="14636" y="23937"/>
                </a:lnTo>
                <a:lnTo>
                  <a:pt x="7318" y="33141"/>
                </a:lnTo>
                <a:lnTo>
                  <a:pt x="1831" y="44188"/>
                </a:lnTo>
                <a:lnTo>
                  <a:pt x="0" y="55236"/>
                </a:lnTo>
                <a:lnTo>
                  <a:pt x="1831" y="66282"/>
                </a:lnTo>
                <a:lnTo>
                  <a:pt x="7318" y="75487"/>
                </a:lnTo>
                <a:lnTo>
                  <a:pt x="14636" y="84693"/>
                </a:lnTo>
                <a:lnTo>
                  <a:pt x="23784" y="92058"/>
                </a:lnTo>
                <a:lnTo>
                  <a:pt x="36592" y="99423"/>
                </a:lnTo>
                <a:lnTo>
                  <a:pt x="49397" y="104948"/>
                </a:lnTo>
                <a:lnTo>
                  <a:pt x="65863" y="106789"/>
                </a:lnTo>
                <a:lnTo>
                  <a:pt x="82329" y="108628"/>
                </a:lnTo>
                <a:lnTo>
                  <a:pt x="98795" y="106789"/>
                </a:lnTo>
                <a:lnTo>
                  <a:pt x="113431" y="104948"/>
                </a:lnTo>
                <a:lnTo>
                  <a:pt x="126238" y="99423"/>
                </a:lnTo>
                <a:lnTo>
                  <a:pt x="139044" y="92058"/>
                </a:lnTo>
                <a:lnTo>
                  <a:pt x="148192" y="84693"/>
                </a:lnTo>
                <a:lnTo>
                  <a:pt x="157340" y="75487"/>
                </a:lnTo>
                <a:lnTo>
                  <a:pt x="160999" y="66282"/>
                </a:lnTo>
                <a:lnTo>
                  <a:pt x="162828" y="55236"/>
                </a:lnTo>
                <a:lnTo>
                  <a:pt x="160999" y="44188"/>
                </a:lnTo>
                <a:lnTo>
                  <a:pt x="157340" y="33141"/>
                </a:lnTo>
                <a:lnTo>
                  <a:pt x="148192" y="23937"/>
                </a:lnTo>
                <a:lnTo>
                  <a:pt x="139044" y="16570"/>
                </a:lnTo>
                <a:lnTo>
                  <a:pt x="126238" y="9205"/>
                </a:lnTo>
                <a:lnTo>
                  <a:pt x="113431" y="3682"/>
                </a:lnTo>
                <a:lnTo>
                  <a:pt x="98795" y="1841"/>
                </a:lnTo>
                <a:lnTo>
                  <a:pt x="82329" y="0"/>
                </a:lnTo>
                <a:lnTo>
                  <a:pt x="65863" y="1841"/>
                </a:lnTo>
                <a:close/>
              </a:path>
            </a:pathLst>
          </a:custGeom>
          <a:solidFill>
            <a:srgbClr val="1C26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365587" y="3402492"/>
            <a:ext cx="162828" cy="108628"/>
          </a:xfrm>
          <a:custGeom>
            <a:avLst/>
            <a:gdLst/>
            <a:ahLst/>
            <a:cxnLst/>
            <a:rect l="l" t="t" r="r" b="b"/>
            <a:pathLst>
              <a:path w="162828" h="108628">
                <a:moveTo>
                  <a:pt x="82329" y="0"/>
                </a:moveTo>
                <a:lnTo>
                  <a:pt x="65863" y="1841"/>
                </a:lnTo>
                <a:lnTo>
                  <a:pt x="49397" y="3682"/>
                </a:lnTo>
                <a:lnTo>
                  <a:pt x="36590" y="9205"/>
                </a:lnTo>
                <a:lnTo>
                  <a:pt x="23784" y="16570"/>
                </a:lnTo>
                <a:lnTo>
                  <a:pt x="14636" y="23935"/>
                </a:lnTo>
                <a:lnTo>
                  <a:pt x="7318" y="33141"/>
                </a:lnTo>
                <a:lnTo>
                  <a:pt x="1829" y="44188"/>
                </a:lnTo>
                <a:lnTo>
                  <a:pt x="0" y="55235"/>
                </a:lnTo>
                <a:lnTo>
                  <a:pt x="1829" y="66282"/>
                </a:lnTo>
                <a:lnTo>
                  <a:pt x="7318" y="75487"/>
                </a:lnTo>
                <a:lnTo>
                  <a:pt x="14636" y="84693"/>
                </a:lnTo>
                <a:lnTo>
                  <a:pt x="23784" y="92058"/>
                </a:lnTo>
                <a:lnTo>
                  <a:pt x="36590" y="99423"/>
                </a:lnTo>
                <a:lnTo>
                  <a:pt x="49397" y="104946"/>
                </a:lnTo>
                <a:lnTo>
                  <a:pt x="65863" y="106787"/>
                </a:lnTo>
                <a:lnTo>
                  <a:pt x="82329" y="108628"/>
                </a:lnTo>
                <a:lnTo>
                  <a:pt x="98795" y="106787"/>
                </a:lnTo>
                <a:lnTo>
                  <a:pt x="113431" y="104946"/>
                </a:lnTo>
                <a:lnTo>
                  <a:pt x="126238" y="99423"/>
                </a:lnTo>
                <a:lnTo>
                  <a:pt x="139044" y="92058"/>
                </a:lnTo>
                <a:lnTo>
                  <a:pt x="148192" y="84693"/>
                </a:lnTo>
                <a:lnTo>
                  <a:pt x="157340" y="75487"/>
                </a:lnTo>
                <a:lnTo>
                  <a:pt x="160999" y="66282"/>
                </a:lnTo>
                <a:lnTo>
                  <a:pt x="162828" y="55235"/>
                </a:lnTo>
                <a:lnTo>
                  <a:pt x="160999" y="44188"/>
                </a:lnTo>
                <a:lnTo>
                  <a:pt x="157340" y="33141"/>
                </a:lnTo>
                <a:lnTo>
                  <a:pt x="148192" y="23935"/>
                </a:lnTo>
                <a:lnTo>
                  <a:pt x="139044" y="16570"/>
                </a:lnTo>
                <a:lnTo>
                  <a:pt x="126238" y="9205"/>
                </a:lnTo>
                <a:lnTo>
                  <a:pt x="113431" y="3682"/>
                </a:lnTo>
                <a:lnTo>
                  <a:pt x="98795" y="1841"/>
                </a:lnTo>
                <a:lnTo>
                  <a:pt x="82329" y="0"/>
                </a:lnTo>
                <a:close/>
              </a:path>
            </a:pathLst>
          </a:custGeom>
          <a:ln w="183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55902" y="3489027"/>
            <a:ext cx="75011" cy="187799"/>
          </a:xfrm>
          <a:custGeom>
            <a:avLst/>
            <a:gdLst/>
            <a:ahLst/>
            <a:cxnLst/>
            <a:rect l="l" t="t" r="r" b="b"/>
            <a:pathLst>
              <a:path w="75011" h="187799">
                <a:moveTo>
                  <a:pt x="0" y="176752"/>
                </a:moveTo>
                <a:lnTo>
                  <a:pt x="23784" y="187799"/>
                </a:lnTo>
                <a:lnTo>
                  <a:pt x="75011" y="5523"/>
                </a:lnTo>
                <a:lnTo>
                  <a:pt x="53056" y="0"/>
                </a:lnTo>
                <a:lnTo>
                  <a:pt x="0" y="176752"/>
                </a:lnTo>
                <a:close/>
              </a:path>
            </a:pathLst>
          </a:custGeom>
          <a:solidFill>
            <a:srgbClr val="8888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855901" y="3489027"/>
            <a:ext cx="75011" cy="187799"/>
          </a:xfrm>
          <a:custGeom>
            <a:avLst/>
            <a:gdLst/>
            <a:ahLst/>
            <a:cxnLst/>
            <a:rect l="l" t="t" r="r" b="b"/>
            <a:pathLst>
              <a:path w="75011" h="187799">
                <a:moveTo>
                  <a:pt x="75011" y="5523"/>
                </a:moveTo>
                <a:lnTo>
                  <a:pt x="53056" y="0"/>
                </a:lnTo>
                <a:lnTo>
                  <a:pt x="0" y="176752"/>
                </a:lnTo>
                <a:lnTo>
                  <a:pt x="23784" y="187799"/>
                </a:lnTo>
                <a:lnTo>
                  <a:pt x="75011" y="5523"/>
                </a:lnTo>
                <a:close/>
              </a:path>
            </a:pathLst>
          </a:custGeom>
          <a:ln w="183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682095" y="4221812"/>
            <a:ext cx="31102" cy="200687"/>
          </a:xfrm>
          <a:custGeom>
            <a:avLst/>
            <a:gdLst/>
            <a:ahLst/>
            <a:cxnLst/>
            <a:rect l="l" t="t" r="r" b="b"/>
            <a:pathLst>
              <a:path w="31102" h="200687">
                <a:moveTo>
                  <a:pt x="0" y="22094"/>
                </a:moveTo>
                <a:lnTo>
                  <a:pt x="0" y="200687"/>
                </a:lnTo>
                <a:lnTo>
                  <a:pt x="29270" y="163863"/>
                </a:lnTo>
                <a:lnTo>
                  <a:pt x="31102" y="0"/>
                </a:lnTo>
                <a:lnTo>
                  <a:pt x="0" y="22094"/>
                </a:lnTo>
                <a:close/>
              </a:path>
            </a:pathLst>
          </a:custGeom>
          <a:solidFill>
            <a:srgbClr val="8888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82094" y="4221812"/>
            <a:ext cx="31102" cy="200687"/>
          </a:xfrm>
          <a:custGeom>
            <a:avLst/>
            <a:gdLst/>
            <a:ahLst/>
            <a:cxnLst/>
            <a:rect l="l" t="t" r="r" b="b"/>
            <a:pathLst>
              <a:path w="31102" h="200687">
                <a:moveTo>
                  <a:pt x="31102" y="0"/>
                </a:moveTo>
                <a:lnTo>
                  <a:pt x="0" y="22094"/>
                </a:lnTo>
                <a:lnTo>
                  <a:pt x="0" y="200687"/>
                </a:lnTo>
                <a:lnTo>
                  <a:pt x="29272" y="163863"/>
                </a:lnTo>
                <a:lnTo>
                  <a:pt x="31102" y="0"/>
                </a:lnTo>
                <a:close/>
              </a:path>
            </a:pathLst>
          </a:custGeom>
          <a:ln w="1829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585127" y="4207083"/>
            <a:ext cx="133556" cy="29458"/>
          </a:xfrm>
          <a:custGeom>
            <a:avLst/>
            <a:gdLst/>
            <a:ahLst/>
            <a:cxnLst/>
            <a:rect l="l" t="t" r="r" b="b"/>
            <a:pathLst>
              <a:path w="133556" h="29458">
                <a:moveTo>
                  <a:pt x="0" y="12888"/>
                </a:moveTo>
                <a:lnTo>
                  <a:pt x="98795" y="29458"/>
                </a:lnTo>
                <a:lnTo>
                  <a:pt x="133556" y="20252"/>
                </a:lnTo>
                <a:lnTo>
                  <a:pt x="20124" y="0"/>
                </a:lnTo>
                <a:lnTo>
                  <a:pt x="0" y="12888"/>
                </a:lnTo>
                <a:close/>
              </a:path>
            </a:pathLst>
          </a:custGeom>
          <a:solidFill>
            <a:srgbClr val="B1AE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16675" y="3941954"/>
            <a:ext cx="256135" cy="296427"/>
          </a:xfrm>
          <a:custGeom>
            <a:avLst/>
            <a:gdLst/>
            <a:ahLst/>
            <a:cxnLst/>
            <a:rect l="l" t="t" r="r" b="b"/>
            <a:pathLst>
              <a:path w="256135" h="296427">
                <a:moveTo>
                  <a:pt x="0" y="237510"/>
                </a:moveTo>
                <a:lnTo>
                  <a:pt x="256135" y="296427"/>
                </a:lnTo>
                <a:lnTo>
                  <a:pt x="239669" y="206210"/>
                </a:lnTo>
                <a:lnTo>
                  <a:pt x="128067" y="130722"/>
                </a:lnTo>
                <a:lnTo>
                  <a:pt x="67692" y="25776"/>
                </a:lnTo>
                <a:lnTo>
                  <a:pt x="0" y="0"/>
                </a:lnTo>
                <a:lnTo>
                  <a:pt x="0" y="237510"/>
                </a:lnTo>
                <a:close/>
              </a:path>
            </a:pathLst>
          </a:custGeom>
          <a:solidFill>
            <a:srgbClr val="323C5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516674" y="3941954"/>
            <a:ext cx="256135" cy="296427"/>
          </a:xfrm>
          <a:custGeom>
            <a:avLst/>
            <a:gdLst/>
            <a:ahLst/>
            <a:cxnLst/>
            <a:rect l="l" t="t" r="r" b="b"/>
            <a:pathLst>
              <a:path w="256135" h="296427">
                <a:moveTo>
                  <a:pt x="67692" y="25776"/>
                </a:moveTo>
                <a:lnTo>
                  <a:pt x="128067" y="130722"/>
                </a:lnTo>
                <a:lnTo>
                  <a:pt x="239669" y="206210"/>
                </a:lnTo>
                <a:lnTo>
                  <a:pt x="256135" y="296427"/>
                </a:lnTo>
                <a:lnTo>
                  <a:pt x="0" y="237510"/>
                </a:lnTo>
                <a:lnTo>
                  <a:pt x="0" y="0"/>
                </a:lnTo>
                <a:lnTo>
                  <a:pt x="67692" y="25776"/>
                </a:lnTo>
                <a:close/>
              </a:path>
            </a:pathLst>
          </a:custGeom>
          <a:ln w="1834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531310" y="3976937"/>
            <a:ext cx="206737" cy="243034"/>
          </a:xfrm>
          <a:custGeom>
            <a:avLst/>
            <a:gdLst/>
            <a:ahLst/>
            <a:cxnLst/>
            <a:rect l="l" t="t" r="r" b="b"/>
            <a:pathLst>
              <a:path w="206737" h="243034">
                <a:moveTo>
                  <a:pt x="0" y="185957"/>
                </a:moveTo>
                <a:lnTo>
                  <a:pt x="206737" y="243034"/>
                </a:lnTo>
                <a:lnTo>
                  <a:pt x="195760" y="176752"/>
                </a:lnTo>
                <a:lnTo>
                  <a:pt x="93304" y="104946"/>
                </a:lnTo>
                <a:lnTo>
                  <a:pt x="53056" y="31299"/>
                </a:lnTo>
                <a:lnTo>
                  <a:pt x="5488" y="0"/>
                </a:lnTo>
                <a:lnTo>
                  <a:pt x="0" y="185957"/>
                </a:lnTo>
                <a:close/>
              </a:path>
            </a:pathLst>
          </a:custGeom>
          <a:solidFill>
            <a:srgbClr val="B1AED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531309" y="3976937"/>
            <a:ext cx="206737" cy="243034"/>
          </a:xfrm>
          <a:custGeom>
            <a:avLst/>
            <a:gdLst/>
            <a:ahLst/>
            <a:cxnLst/>
            <a:rect l="l" t="t" r="r" b="b"/>
            <a:pathLst>
              <a:path w="206737" h="243034">
                <a:moveTo>
                  <a:pt x="53056" y="31299"/>
                </a:moveTo>
                <a:lnTo>
                  <a:pt x="93306" y="104946"/>
                </a:lnTo>
                <a:lnTo>
                  <a:pt x="195760" y="176752"/>
                </a:lnTo>
                <a:lnTo>
                  <a:pt x="206737" y="243034"/>
                </a:lnTo>
                <a:lnTo>
                  <a:pt x="0" y="185957"/>
                </a:lnTo>
                <a:lnTo>
                  <a:pt x="5488" y="0"/>
                </a:lnTo>
                <a:lnTo>
                  <a:pt x="53056" y="31299"/>
                </a:lnTo>
                <a:close/>
              </a:path>
            </a:pathLst>
          </a:custGeom>
          <a:ln w="1834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31308" y="4022966"/>
            <a:ext cx="186612" cy="191481"/>
          </a:xfrm>
          <a:custGeom>
            <a:avLst/>
            <a:gdLst/>
            <a:ahLst/>
            <a:cxnLst/>
            <a:rect l="l" t="t" r="r" b="b"/>
            <a:pathLst>
              <a:path w="186612" h="191481">
                <a:moveTo>
                  <a:pt x="0" y="139928"/>
                </a:moveTo>
                <a:lnTo>
                  <a:pt x="186612" y="191481"/>
                </a:lnTo>
                <a:lnTo>
                  <a:pt x="181124" y="150975"/>
                </a:lnTo>
                <a:lnTo>
                  <a:pt x="93304" y="93899"/>
                </a:lnTo>
                <a:lnTo>
                  <a:pt x="53056" y="25776"/>
                </a:lnTo>
                <a:lnTo>
                  <a:pt x="5488" y="0"/>
                </a:lnTo>
                <a:lnTo>
                  <a:pt x="0" y="139928"/>
                </a:lnTo>
                <a:close/>
              </a:path>
            </a:pathLst>
          </a:custGeom>
          <a:solidFill>
            <a:srgbClr val="7477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531307" y="4022966"/>
            <a:ext cx="186612" cy="191481"/>
          </a:xfrm>
          <a:custGeom>
            <a:avLst/>
            <a:gdLst/>
            <a:ahLst/>
            <a:cxnLst/>
            <a:rect l="l" t="t" r="r" b="b"/>
            <a:pathLst>
              <a:path w="186612" h="191481">
                <a:moveTo>
                  <a:pt x="53056" y="25776"/>
                </a:moveTo>
                <a:lnTo>
                  <a:pt x="93306" y="93899"/>
                </a:lnTo>
                <a:lnTo>
                  <a:pt x="181124" y="150975"/>
                </a:lnTo>
                <a:lnTo>
                  <a:pt x="186612" y="191481"/>
                </a:lnTo>
                <a:lnTo>
                  <a:pt x="0" y="139928"/>
                </a:lnTo>
                <a:lnTo>
                  <a:pt x="5488" y="0"/>
                </a:lnTo>
                <a:lnTo>
                  <a:pt x="53056" y="25776"/>
                </a:lnTo>
                <a:close/>
              </a:path>
            </a:pathLst>
          </a:custGeom>
          <a:ln w="1835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006228" y="3818596"/>
            <a:ext cx="190272" cy="123360"/>
          </a:xfrm>
          <a:custGeom>
            <a:avLst/>
            <a:gdLst/>
            <a:ahLst/>
            <a:cxnLst/>
            <a:rect l="l" t="t" r="r" b="b"/>
            <a:pathLst>
              <a:path w="190272" h="123360">
                <a:moveTo>
                  <a:pt x="58545" y="1841"/>
                </a:moveTo>
                <a:lnTo>
                  <a:pt x="42079" y="3684"/>
                </a:lnTo>
                <a:lnTo>
                  <a:pt x="29274" y="9205"/>
                </a:lnTo>
                <a:lnTo>
                  <a:pt x="16465" y="16570"/>
                </a:lnTo>
                <a:lnTo>
                  <a:pt x="7318" y="25776"/>
                </a:lnTo>
                <a:lnTo>
                  <a:pt x="1829" y="36825"/>
                </a:lnTo>
                <a:lnTo>
                  <a:pt x="0" y="47870"/>
                </a:lnTo>
                <a:lnTo>
                  <a:pt x="1829" y="58917"/>
                </a:lnTo>
                <a:lnTo>
                  <a:pt x="7318" y="71807"/>
                </a:lnTo>
                <a:lnTo>
                  <a:pt x="16465" y="82852"/>
                </a:lnTo>
                <a:lnTo>
                  <a:pt x="29274" y="92058"/>
                </a:lnTo>
                <a:lnTo>
                  <a:pt x="42079" y="103107"/>
                </a:lnTo>
                <a:lnTo>
                  <a:pt x="58545" y="110470"/>
                </a:lnTo>
                <a:lnTo>
                  <a:pt x="76842" y="117834"/>
                </a:lnTo>
                <a:lnTo>
                  <a:pt x="95137" y="121518"/>
                </a:lnTo>
                <a:lnTo>
                  <a:pt x="115260" y="123360"/>
                </a:lnTo>
                <a:lnTo>
                  <a:pt x="131726" y="121518"/>
                </a:lnTo>
                <a:lnTo>
                  <a:pt x="148192" y="119677"/>
                </a:lnTo>
                <a:lnTo>
                  <a:pt x="162830" y="114152"/>
                </a:lnTo>
                <a:lnTo>
                  <a:pt x="173806" y="108628"/>
                </a:lnTo>
                <a:lnTo>
                  <a:pt x="182953" y="99423"/>
                </a:lnTo>
                <a:lnTo>
                  <a:pt x="188442" y="88377"/>
                </a:lnTo>
                <a:lnTo>
                  <a:pt x="190272" y="77329"/>
                </a:lnTo>
                <a:lnTo>
                  <a:pt x="188442" y="64440"/>
                </a:lnTo>
                <a:lnTo>
                  <a:pt x="182953" y="53395"/>
                </a:lnTo>
                <a:lnTo>
                  <a:pt x="173806" y="40507"/>
                </a:lnTo>
                <a:lnTo>
                  <a:pt x="162830" y="31299"/>
                </a:lnTo>
                <a:lnTo>
                  <a:pt x="148192" y="20254"/>
                </a:lnTo>
                <a:lnTo>
                  <a:pt x="131726" y="12888"/>
                </a:lnTo>
                <a:lnTo>
                  <a:pt x="115260" y="5525"/>
                </a:lnTo>
                <a:lnTo>
                  <a:pt x="95137" y="1841"/>
                </a:lnTo>
                <a:lnTo>
                  <a:pt x="76842" y="0"/>
                </a:lnTo>
                <a:lnTo>
                  <a:pt x="58545" y="1841"/>
                </a:lnTo>
                <a:close/>
              </a:path>
            </a:pathLst>
          </a:custGeom>
          <a:solidFill>
            <a:srgbClr val="323C5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006228" y="3818597"/>
            <a:ext cx="190272" cy="123358"/>
          </a:xfrm>
          <a:custGeom>
            <a:avLst/>
            <a:gdLst/>
            <a:ahLst/>
            <a:cxnLst/>
            <a:rect l="l" t="t" r="r" b="b"/>
            <a:pathLst>
              <a:path w="190272" h="123358">
                <a:moveTo>
                  <a:pt x="95136" y="1841"/>
                </a:moveTo>
                <a:lnTo>
                  <a:pt x="76840" y="0"/>
                </a:lnTo>
                <a:lnTo>
                  <a:pt x="58545" y="1841"/>
                </a:lnTo>
                <a:lnTo>
                  <a:pt x="42079" y="3682"/>
                </a:lnTo>
                <a:lnTo>
                  <a:pt x="29272" y="9205"/>
                </a:lnTo>
                <a:lnTo>
                  <a:pt x="16465" y="16570"/>
                </a:lnTo>
                <a:lnTo>
                  <a:pt x="7318" y="25776"/>
                </a:lnTo>
                <a:lnTo>
                  <a:pt x="1829" y="36823"/>
                </a:lnTo>
                <a:lnTo>
                  <a:pt x="0" y="47870"/>
                </a:lnTo>
                <a:lnTo>
                  <a:pt x="1829" y="58917"/>
                </a:lnTo>
                <a:lnTo>
                  <a:pt x="7318" y="71805"/>
                </a:lnTo>
                <a:lnTo>
                  <a:pt x="16465" y="82852"/>
                </a:lnTo>
                <a:lnTo>
                  <a:pt x="29272" y="92058"/>
                </a:lnTo>
                <a:lnTo>
                  <a:pt x="42079" y="103105"/>
                </a:lnTo>
                <a:lnTo>
                  <a:pt x="58545" y="110470"/>
                </a:lnTo>
                <a:lnTo>
                  <a:pt x="76840" y="117834"/>
                </a:lnTo>
                <a:lnTo>
                  <a:pt x="95136" y="121517"/>
                </a:lnTo>
                <a:lnTo>
                  <a:pt x="115260" y="123358"/>
                </a:lnTo>
                <a:lnTo>
                  <a:pt x="131726" y="121517"/>
                </a:lnTo>
                <a:lnTo>
                  <a:pt x="148192" y="119675"/>
                </a:lnTo>
                <a:lnTo>
                  <a:pt x="162828" y="114152"/>
                </a:lnTo>
                <a:lnTo>
                  <a:pt x="173806" y="108628"/>
                </a:lnTo>
                <a:lnTo>
                  <a:pt x="182953" y="99423"/>
                </a:lnTo>
                <a:lnTo>
                  <a:pt x="188442" y="88376"/>
                </a:lnTo>
                <a:lnTo>
                  <a:pt x="190272" y="77329"/>
                </a:lnTo>
                <a:lnTo>
                  <a:pt x="188442" y="64440"/>
                </a:lnTo>
                <a:lnTo>
                  <a:pt x="182953" y="53393"/>
                </a:lnTo>
                <a:lnTo>
                  <a:pt x="173806" y="40505"/>
                </a:lnTo>
                <a:lnTo>
                  <a:pt x="162828" y="31299"/>
                </a:lnTo>
                <a:lnTo>
                  <a:pt x="148192" y="20252"/>
                </a:lnTo>
                <a:lnTo>
                  <a:pt x="131726" y="12888"/>
                </a:lnTo>
                <a:lnTo>
                  <a:pt x="115260" y="5523"/>
                </a:lnTo>
                <a:lnTo>
                  <a:pt x="95136" y="1841"/>
                </a:lnTo>
                <a:close/>
              </a:path>
            </a:pathLst>
          </a:custGeom>
          <a:ln w="183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856649" y="4129754"/>
            <a:ext cx="45738" cy="156501"/>
          </a:xfrm>
          <a:custGeom>
            <a:avLst/>
            <a:gdLst/>
            <a:ahLst/>
            <a:cxnLst/>
            <a:rect l="l" t="t" r="r" b="b"/>
            <a:pathLst>
              <a:path w="45738" h="156501">
                <a:moveTo>
                  <a:pt x="14636" y="5523"/>
                </a:moveTo>
                <a:lnTo>
                  <a:pt x="7318" y="22094"/>
                </a:lnTo>
                <a:lnTo>
                  <a:pt x="1829" y="47870"/>
                </a:lnTo>
                <a:lnTo>
                  <a:pt x="0" y="79170"/>
                </a:lnTo>
                <a:lnTo>
                  <a:pt x="1829" y="108630"/>
                </a:lnTo>
                <a:lnTo>
                  <a:pt x="7318" y="134405"/>
                </a:lnTo>
                <a:lnTo>
                  <a:pt x="14636" y="150975"/>
                </a:lnTo>
                <a:lnTo>
                  <a:pt x="23784" y="156501"/>
                </a:lnTo>
                <a:lnTo>
                  <a:pt x="32931" y="150975"/>
                </a:lnTo>
                <a:lnTo>
                  <a:pt x="40249" y="134405"/>
                </a:lnTo>
                <a:lnTo>
                  <a:pt x="43908" y="108630"/>
                </a:lnTo>
                <a:lnTo>
                  <a:pt x="45738" y="79170"/>
                </a:lnTo>
                <a:lnTo>
                  <a:pt x="43908" y="47870"/>
                </a:lnTo>
                <a:lnTo>
                  <a:pt x="40249" y="22094"/>
                </a:lnTo>
                <a:lnTo>
                  <a:pt x="32931" y="5523"/>
                </a:lnTo>
                <a:lnTo>
                  <a:pt x="23784" y="0"/>
                </a:lnTo>
                <a:lnTo>
                  <a:pt x="14636" y="5523"/>
                </a:lnTo>
                <a:close/>
              </a:path>
            </a:pathLst>
          </a:custGeom>
          <a:solidFill>
            <a:srgbClr val="1C26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512947" y="517672"/>
            <a:ext cx="217193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S</a:t>
            </a:r>
            <a:r>
              <a:rPr sz="2800" b="1" spc="0" dirty="0" smtClean="0">
                <a:latin typeface="Times New Roman"/>
                <a:cs typeface="Times New Roman"/>
              </a:rPr>
              <a:t>ele</a:t>
            </a:r>
            <a:r>
              <a:rPr sz="2800" b="1" spc="4" dirty="0" smtClean="0">
                <a:latin typeface="Times New Roman"/>
                <a:cs typeface="Times New Roman"/>
              </a:rPr>
              <a:t>niu</a:t>
            </a:r>
            <a:r>
              <a:rPr sz="2800" b="1" spc="0" dirty="0" smtClean="0">
                <a:latin typeface="Times New Roman"/>
                <a:cs typeface="Times New Roman"/>
              </a:rPr>
              <a:t>m</a:t>
            </a:r>
            <a:r>
              <a:rPr sz="2800" b="1" spc="453" dirty="0" smtClean="0">
                <a:latin typeface="Times New Roman"/>
                <a:cs typeface="Times New Roman"/>
              </a:rPr>
              <a:t> </a:t>
            </a:r>
            <a:r>
              <a:rPr sz="2800" b="1" spc="-4" dirty="0" smtClean="0">
                <a:latin typeface="Times New Roman"/>
                <a:cs typeface="Times New Roman"/>
              </a:rPr>
              <a:t>ID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3098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074418" y="1371600"/>
            <a:ext cx="6995159" cy="4495800"/>
          </a:xfrm>
          <a:custGeom>
            <a:avLst/>
            <a:gdLst/>
            <a:ahLst/>
            <a:cxnLst/>
            <a:rect l="l" t="t" r="r" b="b"/>
            <a:pathLst>
              <a:path w="6995159" h="4495800">
                <a:moveTo>
                  <a:pt x="4747260" y="3371850"/>
                </a:moveTo>
                <a:lnTo>
                  <a:pt x="4747260" y="4495800"/>
                </a:lnTo>
                <a:lnTo>
                  <a:pt x="6995159" y="2247900"/>
                </a:lnTo>
                <a:lnTo>
                  <a:pt x="4747260" y="0"/>
                </a:lnTo>
                <a:lnTo>
                  <a:pt x="4747260" y="1123950"/>
                </a:lnTo>
                <a:lnTo>
                  <a:pt x="0" y="1123950"/>
                </a:lnTo>
                <a:lnTo>
                  <a:pt x="0" y="3371850"/>
                </a:lnTo>
                <a:lnTo>
                  <a:pt x="4747260" y="3371850"/>
                </a:lnTo>
                <a:close/>
              </a:path>
            </a:pathLst>
          </a:custGeom>
          <a:solidFill>
            <a:srgbClr val="DEE7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074" y="2720345"/>
            <a:ext cx="2468880" cy="1798320"/>
          </a:xfrm>
          <a:custGeom>
            <a:avLst/>
            <a:gdLst/>
            <a:ahLst/>
            <a:cxnLst/>
            <a:rect l="l" t="t" r="r" b="b"/>
            <a:pathLst>
              <a:path w="2468880" h="1798319">
                <a:moveTo>
                  <a:pt x="0" y="299720"/>
                </a:moveTo>
                <a:lnTo>
                  <a:pt x="0" y="1498587"/>
                </a:lnTo>
                <a:lnTo>
                  <a:pt x="993" y="1523169"/>
                </a:lnTo>
                <a:lnTo>
                  <a:pt x="8710" y="1570614"/>
                </a:lnTo>
                <a:lnTo>
                  <a:pt x="23553" y="1615254"/>
                </a:lnTo>
                <a:lnTo>
                  <a:pt x="44904" y="1656471"/>
                </a:lnTo>
                <a:lnTo>
                  <a:pt x="72147" y="1693647"/>
                </a:lnTo>
                <a:lnTo>
                  <a:pt x="104665" y="1726166"/>
                </a:lnTo>
                <a:lnTo>
                  <a:pt x="141839" y="1753411"/>
                </a:lnTo>
                <a:lnTo>
                  <a:pt x="183055" y="1774764"/>
                </a:lnTo>
                <a:lnTo>
                  <a:pt x="227693" y="1789608"/>
                </a:lnTo>
                <a:lnTo>
                  <a:pt x="275138" y="1797326"/>
                </a:lnTo>
                <a:lnTo>
                  <a:pt x="299720" y="1798320"/>
                </a:lnTo>
                <a:lnTo>
                  <a:pt x="2169160" y="1798320"/>
                </a:lnTo>
                <a:lnTo>
                  <a:pt x="2217776" y="1794396"/>
                </a:lnTo>
                <a:lnTo>
                  <a:pt x="2263895" y="1783038"/>
                </a:lnTo>
                <a:lnTo>
                  <a:pt x="2306899" y="1764863"/>
                </a:lnTo>
                <a:lnTo>
                  <a:pt x="2346171" y="1740487"/>
                </a:lnTo>
                <a:lnTo>
                  <a:pt x="2381094" y="1710528"/>
                </a:lnTo>
                <a:lnTo>
                  <a:pt x="2411051" y="1675602"/>
                </a:lnTo>
                <a:lnTo>
                  <a:pt x="2435425" y="1636329"/>
                </a:lnTo>
                <a:lnTo>
                  <a:pt x="2453600" y="1593323"/>
                </a:lnTo>
                <a:lnTo>
                  <a:pt x="2464957" y="1547204"/>
                </a:lnTo>
                <a:lnTo>
                  <a:pt x="2468880" y="1498587"/>
                </a:lnTo>
                <a:lnTo>
                  <a:pt x="2468880" y="299720"/>
                </a:lnTo>
                <a:lnTo>
                  <a:pt x="2464957" y="251103"/>
                </a:lnTo>
                <a:lnTo>
                  <a:pt x="2453600" y="204984"/>
                </a:lnTo>
                <a:lnTo>
                  <a:pt x="2435425" y="161980"/>
                </a:lnTo>
                <a:lnTo>
                  <a:pt x="2411051" y="122708"/>
                </a:lnTo>
                <a:lnTo>
                  <a:pt x="2381094" y="87785"/>
                </a:lnTo>
                <a:lnTo>
                  <a:pt x="2346171" y="57828"/>
                </a:lnTo>
                <a:lnTo>
                  <a:pt x="2306899" y="33454"/>
                </a:lnTo>
                <a:lnTo>
                  <a:pt x="2263895" y="15279"/>
                </a:lnTo>
                <a:lnTo>
                  <a:pt x="2217776" y="3922"/>
                </a:lnTo>
                <a:lnTo>
                  <a:pt x="2169160" y="0"/>
                </a:lnTo>
                <a:lnTo>
                  <a:pt x="299720" y="0"/>
                </a:lnTo>
                <a:lnTo>
                  <a:pt x="251103" y="3922"/>
                </a:lnTo>
                <a:lnTo>
                  <a:pt x="204984" y="15279"/>
                </a:lnTo>
                <a:lnTo>
                  <a:pt x="161980" y="33454"/>
                </a:lnTo>
                <a:lnTo>
                  <a:pt x="122708" y="57828"/>
                </a:lnTo>
                <a:lnTo>
                  <a:pt x="87785" y="87785"/>
                </a:lnTo>
                <a:lnTo>
                  <a:pt x="57828" y="122708"/>
                </a:lnTo>
                <a:lnTo>
                  <a:pt x="33454" y="161980"/>
                </a:lnTo>
                <a:lnTo>
                  <a:pt x="15279" y="204984"/>
                </a:lnTo>
                <a:lnTo>
                  <a:pt x="3922" y="251103"/>
                </a:lnTo>
                <a:lnTo>
                  <a:pt x="0" y="29972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074" y="2720345"/>
            <a:ext cx="2468880" cy="1798320"/>
          </a:xfrm>
          <a:custGeom>
            <a:avLst/>
            <a:gdLst/>
            <a:ahLst/>
            <a:cxnLst/>
            <a:rect l="l" t="t" r="r" b="b"/>
            <a:pathLst>
              <a:path w="2468880" h="1798319">
                <a:moveTo>
                  <a:pt x="0" y="299720"/>
                </a:moveTo>
                <a:lnTo>
                  <a:pt x="3922" y="251103"/>
                </a:lnTo>
                <a:lnTo>
                  <a:pt x="15279" y="204984"/>
                </a:lnTo>
                <a:lnTo>
                  <a:pt x="33454" y="161980"/>
                </a:lnTo>
                <a:lnTo>
                  <a:pt x="57828" y="122708"/>
                </a:lnTo>
                <a:lnTo>
                  <a:pt x="87785" y="87785"/>
                </a:lnTo>
                <a:lnTo>
                  <a:pt x="122708" y="57828"/>
                </a:lnTo>
                <a:lnTo>
                  <a:pt x="161980" y="33454"/>
                </a:lnTo>
                <a:lnTo>
                  <a:pt x="204984" y="15279"/>
                </a:lnTo>
                <a:lnTo>
                  <a:pt x="251103" y="3922"/>
                </a:lnTo>
                <a:lnTo>
                  <a:pt x="299720" y="0"/>
                </a:lnTo>
                <a:lnTo>
                  <a:pt x="2169160" y="0"/>
                </a:lnTo>
                <a:lnTo>
                  <a:pt x="2217776" y="3922"/>
                </a:lnTo>
                <a:lnTo>
                  <a:pt x="2263895" y="15279"/>
                </a:lnTo>
                <a:lnTo>
                  <a:pt x="2306899" y="33454"/>
                </a:lnTo>
                <a:lnTo>
                  <a:pt x="2346171" y="57828"/>
                </a:lnTo>
                <a:lnTo>
                  <a:pt x="2381094" y="87785"/>
                </a:lnTo>
                <a:lnTo>
                  <a:pt x="2411051" y="122708"/>
                </a:lnTo>
                <a:lnTo>
                  <a:pt x="2435425" y="161980"/>
                </a:lnTo>
                <a:lnTo>
                  <a:pt x="2453600" y="204984"/>
                </a:lnTo>
                <a:lnTo>
                  <a:pt x="2464957" y="251103"/>
                </a:lnTo>
                <a:lnTo>
                  <a:pt x="2468880" y="299720"/>
                </a:lnTo>
                <a:lnTo>
                  <a:pt x="2468880" y="1498587"/>
                </a:lnTo>
                <a:lnTo>
                  <a:pt x="2464957" y="1547204"/>
                </a:lnTo>
                <a:lnTo>
                  <a:pt x="2453600" y="1593323"/>
                </a:lnTo>
                <a:lnTo>
                  <a:pt x="2435425" y="1636329"/>
                </a:lnTo>
                <a:lnTo>
                  <a:pt x="2411051" y="1675602"/>
                </a:lnTo>
                <a:lnTo>
                  <a:pt x="2381094" y="1710528"/>
                </a:lnTo>
                <a:lnTo>
                  <a:pt x="2346171" y="1740487"/>
                </a:lnTo>
                <a:lnTo>
                  <a:pt x="2306899" y="1764863"/>
                </a:lnTo>
                <a:lnTo>
                  <a:pt x="2263895" y="1783038"/>
                </a:lnTo>
                <a:lnTo>
                  <a:pt x="2217776" y="1794396"/>
                </a:lnTo>
                <a:lnTo>
                  <a:pt x="2169160" y="1798320"/>
                </a:lnTo>
                <a:lnTo>
                  <a:pt x="299720" y="1798320"/>
                </a:lnTo>
                <a:lnTo>
                  <a:pt x="251103" y="1794396"/>
                </a:lnTo>
                <a:lnTo>
                  <a:pt x="204984" y="1783038"/>
                </a:lnTo>
                <a:lnTo>
                  <a:pt x="161980" y="1764863"/>
                </a:lnTo>
                <a:lnTo>
                  <a:pt x="122708" y="1740487"/>
                </a:lnTo>
                <a:lnTo>
                  <a:pt x="87785" y="1710528"/>
                </a:lnTo>
                <a:lnTo>
                  <a:pt x="57828" y="1675602"/>
                </a:lnTo>
                <a:lnTo>
                  <a:pt x="33454" y="1636329"/>
                </a:lnTo>
                <a:lnTo>
                  <a:pt x="15279" y="1593323"/>
                </a:lnTo>
                <a:lnTo>
                  <a:pt x="3922" y="1547204"/>
                </a:lnTo>
                <a:lnTo>
                  <a:pt x="0" y="1498587"/>
                </a:lnTo>
                <a:lnTo>
                  <a:pt x="0" y="299720"/>
                </a:lnTo>
                <a:close/>
              </a:path>
            </a:pathLst>
          </a:custGeom>
          <a:ln w="2540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7558" y="2720345"/>
            <a:ext cx="2468880" cy="1798320"/>
          </a:xfrm>
          <a:custGeom>
            <a:avLst/>
            <a:gdLst/>
            <a:ahLst/>
            <a:cxnLst/>
            <a:rect l="l" t="t" r="r" b="b"/>
            <a:pathLst>
              <a:path w="2468879" h="1798319">
                <a:moveTo>
                  <a:pt x="0" y="299720"/>
                </a:moveTo>
                <a:lnTo>
                  <a:pt x="0" y="1498587"/>
                </a:lnTo>
                <a:lnTo>
                  <a:pt x="993" y="1523169"/>
                </a:lnTo>
                <a:lnTo>
                  <a:pt x="8710" y="1570614"/>
                </a:lnTo>
                <a:lnTo>
                  <a:pt x="23553" y="1615254"/>
                </a:lnTo>
                <a:lnTo>
                  <a:pt x="44904" y="1656471"/>
                </a:lnTo>
                <a:lnTo>
                  <a:pt x="72147" y="1693647"/>
                </a:lnTo>
                <a:lnTo>
                  <a:pt x="104665" y="1726166"/>
                </a:lnTo>
                <a:lnTo>
                  <a:pt x="141839" y="1753411"/>
                </a:lnTo>
                <a:lnTo>
                  <a:pt x="183055" y="1774764"/>
                </a:lnTo>
                <a:lnTo>
                  <a:pt x="227693" y="1789608"/>
                </a:lnTo>
                <a:lnTo>
                  <a:pt x="275138" y="1797326"/>
                </a:lnTo>
                <a:lnTo>
                  <a:pt x="299720" y="1798320"/>
                </a:lnTo>
                <a:lnTo>
                  <a:pt x="2169160" y="1798320"/>
                </a:lnTo>
                <a:lnTo>
                  <a:pt x="2217776" y="1794396"/>
                </a:lnTo>
                <a:lnTo>
                  <a:pt x="2263895" y="1783038"/>
                </a:lnTo>
                <a:lnTo>
                  <a:pt x="2306899" y="1764863"/>
                </a:lnTo>
                <a:lnTo>
                  <a:pt x="2346171" y="1740487"/>
                </a:lnTo>
                <a:lnTo>
                  <a:pt x="2381094" y="1710528"/>
                </a:lnTo>
                <a:lnTo>
                  <a:pt x="2411051" y="1675602"/>
                </a:lnTo>
                <a:lnTo>
                  <a:pt x="2435425" y="1636329"/>
                </a:lnTo>
                <a:lnTo>
                  <a:pt x="2453600" y="1593323"/>
                </a:lnTo>
                <a:lnTo>
                  <a:pt x="2464957" y="1547204"/>
                </a:lnTo>
                <a:lnTo>
                  <a:pt x="2468880" y="1498587"/>
                </a:lnTo>
                <a:lnTo>
                  <a:pt x="2468880" y="299720"/>
                </a:lnTo>
                <a:lnTo>
                  <a:pt x="2464957" y="251103"/>
                </a:lnTo>
                <a:lnTo>
                  <a:pt x="2453600" y="204984"/>
                </a:lnTo>
                <a:lnTo>
                  <a:pt x="2435425" y="161980"/>
                </a:lnTo>
                <a:lnTo>
                  <a:pt x="2411051" y="122708"/>
                </a:lnTo>
                <a:lnTo>
                  <a:pt x="2381094" y="87785"/>
                </a:lnTo>
                <a:lnTo>
                  <a:pt x="2346171" y="57828"/>
                </a:lnTo>
                <a:lnTo>
                  <a:pt x="2306899" y="33454"/>
                </a:lnTo>
                <a:lnTo>
                  <a:pt x="2263895" y="15279"/>
                </a:lnTo>
                <a:lnTo>
                  <a:pt x="2217776" y="3922"/>
                </a:lnTo>
                <a:lnTo>
                  <a:pt x="2169160" y="0"/>
                </a:lnTo>
                <a:lnTo>
                  <a:pt x="299720" y="0"/>
                </a:lnTo>
                <a:lnTo>
                  <a:pt x="251103" y="3922"/>
                </a:lnTo>
                <a:lnTo>
                  <a:pt x="204984" y="15279"/>
                </a:lnTo>
                <a:lnTo>
                  <a:pt x="161980" y="33454"/>
                </a:lnTo>
                <a:lnTo>
                  <a:pt x="122708" y="57828"/>
                </a:lnTo>
                <a:lnTo>
                  <a:pt x="87785" y="87785"/>
                </a:lnTo>
                <a:lnTo>
                  <a:pt x="57828" y="122708"/>
                </a:lnTo>
                <a:lnTo>
                  <a:pt x="33454" y="161980"/>
                </a:lnTo>
                <a:lnTo>
                  <a:pt x="15279" y="204984"/>
                </a:lnTo>
                <a:lnTo>
                  <a:pt x="3922" y="251103"/>
                </a:lnTo>
                <a:lnTo>
                  <a:pt x="0" y="29972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39044" y="2720345"/>
            <a:ext cx="2468880" cy="1798320"/>
          </a:xfrm>
          <a:custGeom>
            <a:avLst/>
            <a:gdLst/>
            <a:ahLst/>
            <a:cxnLst/>
            <a:rect l="l" t="t" r="r" b="b"/>
            <a:pathLst>
              <a:path w="2468879" h="1798319">
                <a:moveTo>
                  <a:pt x="0" y="299720"/>
                </a:moveTo>
                <a:lnTo>
                  <a:pt x="0" y="1498587"/>
                </a:lnTo>
                <a:lnTo>
                  <a:pt x="993" y="1523169"/>
                </a:lnTo>
                <a:lnTo>
                  <a:pt x="8710" y="1570614"/>
                </a:lnTo>
                <a:lnTo>
                  <a:pt x="23553" y="1615254"/>
                </a:lnTo>
                <a:lnTo>
                  <a:pt x="44904" y="1656471"/>
                </a:lnTo>
                <a:lnTo>
                  <a:pt x="72147" y="1693647"/>
                </a:lnTo>
                <a:lnTo>
                  <a:pt x="104665" y="1726166"/>
                </a:lnTo>
                <a:lnTo>
                  <a:pt x="141839" y="1753411"/>
                </a:lnTo>
                <a:lnTo>
                  <a:pt x="183055" y="1774764"/>
                </a:lnTo>
                <a:lnTo>
                  <a:pt x="227693" y="1789608"/>
                </a:lnTo>
                <a:lnTo>
                  <a:pt x="275138" y="1797326"/>
                </a:lnTo>
                <a:lnTo>
                  <a:pt x="299720" y="1798320"/>
                </a:lnTo>
                <a:lnTo>
                  <a:pt x="2169160" y="1798320"/>
                </a:lnTo>
                <a:lnTo>
                  <a:pt x="2217776" y="1794396"/>
                </a:lnTo>
                <a:lnTo>
                  <a:pt x="2263895" y="1783038"/>
                </a:lnTo>
                <a:lnTo>
                  <a:pt x="2306899" y="1764863"/>
                </a:lnTo>
                <a:lnTo>
                  <a:pt x="2346171" y="1740487"/>
                </a:lnTo>
                <a:lnTo>
                  <a:pt x="2381094" y="1710528"/>
                </a:lnTo>
                <a:lnTo>
                  <a:pt x="2411051" y="1675602"/>
                </a:lnTo>
                <a:lnTo>
                  <a:pt x="2435425" y="1636329"/>
                </a:lnTo>
                <a:lnTo>
                  <a:pt x="2453600" y="1593323"/>
                </a:lnTo>
                <a:lnTo>
                  <a:pt x="2464957" y="1547204"/>
                </a:lnTo>
                <a:lnTo>
                  <a:pt x="2468880" y="1498587"/>
                </a:lnTo>
                <a:lnTo>
                  <a:pt x="2468880" y="299720"/>
                </a:lnTo>
                <a:lnTo>
                  <a:pt x="2464957" y="251103"/>
                </a:lnTo>
                <a:lnTo>
                  <a:pt x="2453600" y="204984"/>
                </a:lnTo>
                <a:lnTo>
                  <a:pt x="2435425" y="161980"/>
                </a:lnTo>
                <a:lnTo>
                  <a:pt x="2411051" y="122708"/>
                </a:lnTo>
                <a:lnTo>
                  <a:pt x="2381094" y="87785"/>
                </a:lnTo>
                <a:lnTo>
                  <a:pt x="2346171" y="57828"/>
                </a:lnTo>
                <a:lnTo>
                  <a:pt x="2306899" y="33454"/>
                </a:lnTo>
                <a:lnTo>
                  <a:pt x="2263895" y="15279"/>
                </a:lnTo>
                <a:lnTo>
                  <a:pt x="2217776" y="3922"/>
                </a:lnTo>
                <a:lnTo>
                  <a:pt x="2169160" y="0"/>
                </a:lnTo>
                <a:lnTo>
                  <a:pt x="299720" y="0"/>
                </a:lnTo>
                <a:lnTo>
                  <a:pt x="251103" y="3922"/>
                </a:lnTo>
                <a:lnTo>
                  <a:pt x="204984" y="15279"/>
                </a:lnTo>
                <a:lnTo>
                  <a:pt x="161980" y="33454"/>
                </a:lnTo>
                <a:lnTo>
                  <a:pt x="122708" y="57828"/>
                </a:lnTo>
                <a:lnTo>
                  <a:pt x="87785" y="87785"/>
                </a:lnTo>
                <a:lnTo>
                  <a:pt x="57828" y="122708"/>
                </a:lnTo>
                <a:lnTo>
                  <a:pt x="33454" y="161980"/>
                </a:lnTo>
                <a:lnTo>
                  <a:pt x="15279" y="204984"/>
                </a:lnTo>
                <a:lnTo>
                  <a:pt x="3922" y="251103"/>
                </a:lnTo>
                <a:lnTo>
                  <a:pt x="0" y="29972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9044" y="2720345"/>
            <a:ext cx="2468880" cy="1798320"/>
          </a:xfrm>
          <a:custGeom>
            <a:avLst/>
            <a:gdLst/>
            <a:ahLst/>
            <a:cxnLst/>
            <a:rect l="l" t="t" r="r" b="b"/>
            <a:pathLst>
              <a:path w="2468879" h="1798319">
                <a:moveTo>
                  <a:pt x="0" y="299720"/>
                </a:moveTo>
                <a:lnTo>
                  <a:pt x="3922" y="251103"/>
                </a:lnTo>
                <a:lnTo>
                  <a:pt x="15279" y="204984"/>
                </a:lnTo>
                <a:lnTo>
                  <a:pt x="33454" y="161980"/>
                </a:lnTo>
                <a:lnTo>
                  <a:pt x="57828" y="122708"/>
                </a:lnTo>
                <a:lnTo>
                  <a:pt x="87785" y="87785"/>
                </a:lnTo>
                <a:lnTo>
                  <a:pt x="122708" y="57828"/>
                </a:lnTo>
                <a:lnTo>
                  <a:pt x="161980" y="33454"/>
                </a:lnTo>
                <a:lnTo>
                  <a:pt x="204984" y="15279"/>
                </a:lnTo>
                <a:lnTo>
                  <a:pt x="251103" y="3922"/>
                </a:lnTo>
                <a:lnTo>
                  <a:pt x="299720" y="0"/>
                </a:lnTo>
                <a:lnTo>
                  <a:pt x="2169147" y="0"/>
                </a:lnTo>
                <a:lnTo>
                  <a:pt x="2217767" y="3922"/>
                </a:lnTo>
                <a:lnTo>
                  <a:pt x="2263888" y="15279"/>
                </a:lnTo>
                <a:lnTo>
                  <a:pt x="2306894" y="33454"/>
                </a:lnTo>
                <a:lnTo>
                  <a:pt x="2346168" y="57828"/>
                </a:lnTo>
                <a:lnTo>
                  <a:pt x="2381092" y="87785"/>
                </a:lnTo>
                <a:lnTo>
                  <a:pt x="2411050" y="122708"/>
                </a:lnTo>
                <a:lnTo>
                  <a:pt x="2435425" y="161980"/>
                </a:lnTo>
                <a:lnTo>
                  <a:pt x="2453600" y="204984"/>
                </a:lnTo>
                <a:lnTo>
                  <a:pt x="2464957" y="251103"/>
                </a:lnTo>
                <a:lnTo>
                  <a:pt x="2468880" y="299720"/>
                </a:lnTo>
                <a:lnTo>
                  <a:pt x="2468880" y="1498587"/>
                </a:lnTo>
                <a:lnTo>
                  <a:pt x="2464957" y="1547204"/>
                </a:lnTo>
                <a:lnTo>
                  <a:pt x="2453600" y="1593323"/>
                </a:lnTo>
                <a:lnTo>
                  <a:pt x="2435425" y="1636329"/>
                </a:lnTo>
                <a:lnTo>
                  <a:pt x="2411050" y="1675602"/>
                </a:lnTo>
                <a:lnTo>
                  <a:pt x="2381092" y="1710528"/>
                </a:lnTo>
                <a:lnTo>
                  <a:pt x="2346168" y="1740487"/>
                </a:lnTo>
                <a:lnTo>
                  <a:pt x="2306894" y="1764863"/>
                </a:lnTo>
                <a:lnTo>
                  <a:pt x="2263888" y="1783038"/>
                </a:lnTo>
                <a:lnTo>
                  <a:pt x="2217767" y="1794396"/>
                </a:lnTo>
                <a:lnTo>
                  <a:pt x="2169147" y="1798320"/>
                </a:lnTo>
                <a:lnTo>
                  <a:pt x="299720" y="1798320"/>
                </a:lnTo>
                <a:lnTo>
                  <a:pt x="251103" y="1794396"/>
                </a:lnTo>
                <a:lnTo>
                  <a:pt x="204984" y="1783038"/>
                </a:lnTo>
                <a:lnTo>
                  <a:pt x="161980" y="1764863"/>
                </a:lnTo>
                <a:lnTo>
                  <a:pt x="122708" y="1740487"/>
                </a:lnTo>
                <a:lnTo>
                  <a:pt x="87785" y="1710528"/>
                </a:lnTo>
                <a:lnTo>
                  <a:pt x="57828" y="1675602"/>
                </a:lnTo>
                <a:lnTo>
                  <a:pt x="33454" y="1636329"/>
                </a:lnTo>
                <a:lnTo>
                  <a:pt x="15279" y="1593323"/>
                </a:lnTo>
                <a:lnTo>
                  <a:pt x="3922" y="1547204"/>
                </a:lnTo>
                <a:lnTo>
                  <a:pt x="0" y="1498587"/>
                </a:lnTo>
                <a:lnTo>
                  <a:pt x="0" y="299720"/>
                </a:lnTo>
                <a:close/>
              </a:path>
            </a:pathLst>
          </a:custGeom>
          <a:ln w="2540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1586" y="517672"/>
            <a:ext cx="247162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dirty="0" smtClean="0">
                <a:latin typeface="Times New Roman"/>
                <a:cs typeface="Times New Roman"/>
              </a:rPr>
              <a:t>U</a:t>
            </a:r>
            <a:r>
              <a:rPr sz="2800" b="1" spc="4" dirty="0" smtClean="0">
                <a:latin typeface="Times New Roman"/>
                <a:cs typeface="Times New Roman"/>
              </a:rPr>
              <a:t>nd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r>
              <a:rPr sz="2800" b="1" spc="4" dirty="0" smtClean="0">
                <a:latin typeface="Times New Roman"/>
                <a:cs typeface="Times New Roman"/>
              </a:rPr>
              <a:t>r</a:t>
            </a:r>
            <a:r>
              <a:rPr sz="2800" b="1" spc="-4" dirty="0" smtClean="0">
                <a:latin typeface="Times New Roman"/>
                <a:cs typeface="Times New Roman"/>
              </a:rPr>
              <a:t>s</a:t>
            </a:r>
            <a:r>
              <a:rPr sz="2800" b="1" spc="4" dirty="0" smtClean="0">
                <a:latin typeface="Times New Roman"/>
                <a:cs typeface="Times New Roman"/>
              </a:rPr>
              <a:t>t</a:t>
            </a:r>
            <a:r>
              <a:rPr sz="2800" b="1" spc="0" dirty="0" smtClean="0">
                <a:latin typeface="Times New Roman"/>
                <a:cs typeface="Times New Roman"/>
              </a:rPr>
              <a:t>a</a:t>
            </a:r>
            <a:r>
              <a:rPr sz="2800" b="1" spc="4" dirty="0" smtClean="0">
                <a:latin typeface="Times New Roman"/>
                <a:cs typeface="Times New Roman"/>
              </a:rPr>
              <a:t>n</a:t>
            </a:r>
            <a:r>
              <a:rPr sz="2800" b="1" spc="0" dirty="0" smtClean="0">
                <a:latin typeface="Times New Roman"/>
                <a:cs typeface="Times New Roman"/>
              </a:rPr>
              <a:t>d</a:t>
            </a:r>
            <a:r>
              <a:rPr sz="2800" b="1" spc="4" dirty="0" smtClean="0">
                <a:latin typeface="Times New Roman"/>
                <a:cs typeface="Times New Roman"/>
              </a:rPr>
              <a:t>in</a:t>
            </a:r>
            <a:r>
              <a:rPr sz="2800" b="1" spc="0" dirty="0" smtClean="0">
                <a:latin typeface="Times New Roman"/>
                <a:cs typeface="Times New Roman"/>
              </a:rPr>
              <a:t>g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4149" y="517672"/>
            <a:ext cx="156259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S</a:t>
            </a:r>
            <a:r>
              <a:rPr sz="2800" b="1" spc="0" dirty="0" smtClean="0">
                <a:latin typeface="Times New Roman"/>
                <a:cs typeface="Times New Roman"/>
              </a:rPr>
              <a:t>ele</a:t>
            </a:r>
            <a:r>
              <a:rPr sz="2800" b="1" spc="4" dirty="0" smtClean="0">
                <a:latin typeface="Times New Roman"/>
                <a:cs typeface="Times New Roman"/>
              </a:rPr>
              <a:t>niu</a:t>
            </a:r>
            <a:r>
              <a:rPr sz="2800" b="1" spc="0" dirty="0" smtClean="0">
                <a:latin typeface="Times New Roman"/>
                <a:cs typeface="Times New Roman"/>
              </a:rPr>
              <a:t>m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9097" y="517672"/>
            <a:ext cx="91668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-4" dirty="0" smtClean="0">
                <a:latin typeface="Times New Roman"/>
                <a:cs typeface="Times New Roman"/>
              </a:rPr>
              <a:t>ID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0287" y="2958621"/>
            <a:ext cx="2057960" cy="13250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438" marR="191708" algn="ctr">
              <a:lnSpc>
                <a:spcPts val="3340"/>
              </a:lnSpc>
              <a:spcBef>
                <a:spcPts val="167"/>
              </a:spcBef>
            </a:pPr>
            <a:r>
              <a:rPr sz="3200" spc="25" dirty="0" smtClean="0">
                <a:solidFill>
                  <a:srgbClr val="FEFFFF"/>
                </a:solidFill>
                <a:latin typeface="Times New Roman"/>
                <a:cs typeface="Times New Roman"/>
              </a:rPr>
              <a:t>G</a:t>
            </a:r>
            <a:r>
              <a:rPr sz="3200" spc="4" dirty="0" smtClean="0">
                <a:solidFill>
                  <a:srgbClr val="FEFFFF"/>
                </a:solidFill>
                <a:latin typeface="Times New Roman"/>
                <a:cs typeface="Times New Roman"/>
              </a:rPr>
              <a:t>ene</a:t>
            </a:r>
            <a:r>
              <a:rPr sz="3200" spc="-25" dirty="0" smtClean="0">
                <a:solidFill>
                  <a:srgbClr val="FEFFFF"/>
                </a:solidFill>
                <a:latin typeface="Times New Roman"/>
                <a:cs typeface="Times New Roman"/>
              </a:rPr>
              <a:t>r</a:t>
            </a:r>
            <a:r>
              <a:rPr sz="3200" spc="-19" dirty="0" smtClean="0">
                <a:solidFill>
                  <a:srgbClr val="FEFFFF"/>
                </a:solidFill>
                <a:latin typeface="Times New Roman"/>
                <a:cs typeface="Times New Roman"/>
              </a:rPr>
              <a:t>at</a:t>
            </a:r>
            <a:r>
              <a:rPr sz="32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515"/>
              </a:lnSpc>
              <a:spcBef>
                <a:spcPts val="8"/>
              </a:spcBef>
            </a:pPr>
            <a:r>
              <a:rPr sz="3200" spc="-50" dirty="0" smtClean="0">
                <a:solidFill>
                  <a:srgbClr val="FEFFFF"/>
                </a:solidFill>
                <a:latin typeface="Times New Roman"/>
                <a:cs typeface="Times New Roman"/>
              </a:rPr>
              <a:t>C</a:t>
            </a:r>
            <a:r>
              <a:rPr sz="3200" spc="4" dirty="0" smtClean="0">
                <a:solidFill>
                  <a:srgbClr val="FEFFFF"/>
                </a:solidFill>
                <a:latin typeface="Times New Roman"/>
                <a:cs typeface="Times New Roman"/>
              </a:rPr>
              <a:t>o</a:t>
            </a:r>
            <a:r>
              <a:rPr sz="32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mm</a:t>
            </a:r>
            <a:r>
              <a:rPr sz="3200" spc="4" dirty="0" smtClean="0">
                <a:solidFill>
                  <a:srgbClr val="FEFFFF"/>
                </a:solidFill>
                <a:latin typeface="Times New Roman"/>
                <a:cs typeface="Times New Roman"/>
              </a:rPr>
              <a:t>an</a:t>
            </a:r>
            <a:r>
              <a:rPr sz="32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ds</a:t>
            </a:r>
            <a:endParaRPr sz="3200">
              <a:latin typeface="Times New Roman"/>
              <a:cs typeface="Times New Roman"/>
            </a:endParaRPr>
          </a:p>
          <a:p>
            <a:pPr marL="63884" marR="98933" algn="ctr">
              <a:lnSpc>
                <a:spcPts val="3515"/>
              </a:lnSpc>
            </a:pPr>
            <a:r>
              <a:rPr sz="32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(</a:t>
            </a:r>
            <a:r>
              <a:rPr sz="3200" spc="29" dirty="0" smtClean="0">
                <a:solidFill>
                  <a:srgbClr val="FEFFFF"/>
                </a:solidFill>
                <a:latin typeface="Times New Roman"/>
                <a:cs typeface="Times New Roman"/>
              </a:rPr>
              <a:t>S</a:t>
            </a:r>
            <a:r>
              <a:rPr sz="3200" spc="4" dirty="0" smtClean="0">
                <a:solidFill>
                  <a:srgbClr val="FEFFFF"/>
                </a:solidFill>
                <a:latin typeface="Times New Roman"/>
                <a:cs typeface="Times New Roman"/>
              </a:rPr>
              <a:t>elene</a:t>
            </a:r>
            <a:r>
              <a:rPr sz="32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s</a:t>
            </a:r>
            <a:r>
              <a:rPr sz="3200" spc="4" dirty="0" smtClean="0">
                <a:solidFill>
                  <a:srgbClr val="FEFFFF"/>
                </a:solidFill>
                <a:latin typeface="Times New Roman"/>
                <a:cs typeface="Times New Roman"/>
              </a:rPr>
              <a:t>e)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1387" y="3405598"/>
            <a:ext cx="1314891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00" spc="14" dirty="0" smtClean="0">
                <a:solidFill>
                  <a:srgbClr val="FEFFFF"/>
                </a:solidFill>
                <a:latin typeface="Times New Roman"/>
                <a:cs typeface="Times New Roman"/>
              </a:rPr>
              <a:t>R</a:t>
            </a:r>
            <a:r>
              <a:rPr sz="3200" spc="4" dirty="0" smtClean="0">
                <a:solidFill>
                  <a:srgbClr val="FEFFFF"/>
                </a:solidFill>
                <a:latin typeface="Times New Roman"/>
                <a:cs typeface="Times New Roman"/>
              </a:rPr>
              <a:t>e</a:t>
            </a:r>
            <a:r>
              <a:rPr sz="3200" spc="-19" dirty="0" smtClean="0">
                <a:solidFill>
                  <a:srgbClr val="FEFFFF"/>
                </a:solidFill>
                <a:latin typeface="Times New Roman"/>
                <a:cs typeface="Times New Roman"/>
              </a:rPr>
              <a:t>c</a:t>
            </a:r>
            <a:r>
              <a:rPr sz="3200" spc="4" dirty="0" smtClean="0">
                <a:solidFill>
                  <a:srgbClr val="FEFFFF"/>
                </a:solidFill>
                <a:latin typeface="Times New Roman"/>
                <a:cs typeface="Times New Roman"/>
              </a:rPr>
              <a:t>o</a:t>
            </a:r>
            <a:r>
              <a:rPr sz="3200" spc="-25" dirty="0" smtClean="0">
                <a:solidFill>
                  <a:srgbClr val="FEFFFF"/>
                </a:solidFill>
                <a:latin typeface="Times New Roman"/>
                <a:cs typeface="Times New Roman"/>
              </a:rPr>
              <a:t>rd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91246" y="3405598"/>
            <a:ext cx="818870" cy="432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40"/>
              </a:lnSpc>
              <a:spcBef>
                <a:spcPts val="167"/>
              </a:spcBef>
            </a:pPr>
            <a:r>
              <a:rPr sz="3200" spc="-14" dirty="0" smtClean="0">
                <a:solidFill>
                  <a:srgbClr val="FEFFFF"/>
                </a:solidFill>
                <a:latin typeface="Times New Roman"/>
                <a:cs typeface="Times New Roman"/>
              </a:rPr>
              <a:t>P</a:t>
            </a:r>
            <a:r>
              <a:rPr sz="3200" spc="4" dirty="0" smtClean="0">
                <a:solidFill>
                  <a:srgbClr val="FEFFFF"/>
                </a:solidFill>
                <a:latin typeface="Times New Roman"/>
                <a:cs typeface="Times New Roman"/>
              </a:rPr>
              <a:t>l</a:t>
            </a:r>
            <a:r>
              <a:rPr sz="3200" spc="-29" dirty="0" smtClean="0">
                <a:solidFill>
                  <a:srgbClr val="FEFFFF"/>
                </a:solidFill>
                <a:latin typeface="Times New Roman"/>
                <a:cs typeface="Times New Roman"/>
              </a:rPr>
              <a:t>ay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913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9" y="694943"/>
            <a:ext cx="8611802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8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0" y="713996"/>
            <a:ext cx="8082707" cy="51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8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3392110" y="1429077"/>
            <a:ext cx="3805410" cy="2266820"/>
          </a:xfrm>
          <a:custGeom>
            <a:avLst/>
            <a:gdLst/>
            <a:ahLst/>
            <a:cxnLst/>
            <a:rect l="l" t="t" r="r" b="b"/>
            <a:pathLst>
              <a:path w="3805410" h="2266820">
                <a:moveTo>
                  <a:pt x="9615" y="1098331"/>
                </a:moveTo>
                <a:lnTo>
                  <a:pt x="0" y="1756359"/>
                </a:lnTo>
                <a:lnTo>
                  <a:pt x="4807" y="2095054"/>
                </a:lnTo>
                <a:lnTo>
                  <a:pt x="12019" y="2148275"/>
                </a:lnTo>
                <a:lnTo>
                  <a:pt x="26443" y="2189402"/>
                </a:lnTo>
                <a:lnTo>
                  <a:pt x="96156" y="2211175"/>
                </a:lnTo>
                <a:lnTo>
                  <a:pt x="156255" y="2216013"/>
                </a:lnTo>
                <a:lnTo>
                  <a:pt x="233180" y="2218435"/>
                </a:lnTo>
                <a:lnTo>
                  <a:pt x="322125" y="2223274"/>
                </a:lnTo>
                <a:lnTo>
                  <a:pt x="423090" y="2228112"/>
                </a:lnTo>
                <a:lnTo>
                  <a:pt x="536074" y="2232948"/>
                </a:lnTo>
                <a:lnTo>
                  <a:pt x="658674" y="2237787"/>
                </a:lnTo>
                <a:lnTo>
                  <a:pt x="790890" y="2240208"/>
                </a:lnTo>
                <a:lnTo>
                  <a:pt x="932722" y="2245047"/>
                </a:lnTo>
                <a:lnTo>
                  <a:pt x="1079361" y="2247466"/>
                </a:lnTo>
                <a:lnTo>
                  <a:pt x="1230808" y="2252304"/>
                </a:lnTo>
                <a:lnTo>
                  <a:pt x="1387063" y="2254721"/>
                </a:lnTo>
                <a:lnTo>
                  <a:pt x="1548126" y="2257140"/>
                </a:lnTo>
                <a:lnTo>
                  <a:pt x="1711593" y="2259560"/>
                </a:lnTo>
                <a:lnTo>
                  <a:pt x="1875060" y="2261981"/>
                </a:lnTo>
                <a:lnTo>
                  <a:pt x="2040930" y="2264401"/>
                </a:lnTo>
                <a:lnTo>
                  <a:pt x="2204397" y="2266820"/>
                </a:lnTo>
                <a:lnTo>
                  <a:pt x="2675566" y="2266820"/>
                </a:lnTo>
                <a:lnTo>
                  <a:pt x="2824609" y="2264401"/>
                </a:lnTo>
                <a:lnTo>
                  <a:pt x="2966441" y="2264401"/>
                </a:lnTo>
                <a:lnTo>
                  <a:pt x="3101061" y="2261981"/>
                </a:lnTo>
                <a:lnTo>
                  <a:pt x="3226065" y="2259560"/>
                </a:lnTo>
                <a:lnTo>
                  <a:pt x="3341453" y="2254721"/>
                </a:lnTo>
                <a:lnTo>
                  <a:pt x="3444822" y="2249885"/>
                </a:lnTo>
                <a:lnTo>
                  <a:pt x="3538575" y="2245047"/>
                </a:lnTo>
                <a:lnTo>
                  <a:pt x="3617904" y="2240208"/>
                </a:lnTo>
                <a:lnTo>
                  <a:pt x="3682810" y="2232948"/>
                </a:lnTo>
                <a:lnTo>
                  <a:pt x="3730888" y="2225693"/>
                </a:lnTo>
                <a:lnTo>
                  <a:pt x="3764543" y="2216013"/>
                </a:lnTo>
                <a:lnTo>
                  <a:pt x="3795794" y="2160374"/>
                </a:lnTo>
                <a:lnTo>
                  <a:pt x="3805410" y="2109570"/>
                </a:lnTo>
                <a:lnTo>
                  <a:pt x="3805410" y="2049089"/>
                </a:lnTo>
                <a:lnTo>
                  <a:pt x="3800602" y="1978931"/>
                </a:lnTo>
                <a:lnTo>
                  <a:pt x="3790987" y="1896677"/>
                </a:lnTo>
                <a:lnTo>
                  <a:pt x="3781371" y="1799906"/>
                </a:lnTo>
                <a:lnTo>
                  <a:pt x="3769351" y="1691040"/>
                </a:lnTo>
                <a:lnTo>
                  <a:pt x="3762139" y="1565243"/>
                </a:lnTo>
                <a:lnTo>
                  <a:pt x="3757332" y="1398316"/>
                </a:lnTo>
                <a:lnTo>
                  <a:pt x="3750120" y="1185423"/>
                </a:lnTo>
                <a:lnTo>
                  <a:pt x="3742908" y="941081"/>
                </a:lnTo>
                <a:lnTo>
                  <a:pt x="3733292" y="691897"/>
                </a:lnTo>
                <a:lnTo>
                  <a:pt x="3718869" y="454815"/>
                </a:lnTo>
                <a:lnTo>
                  <a:pt x="3702041" y="254016"/>
                </a:lnTo>
                <a:lnTo>
                  <a:pt x="3680406" y="104024"/>
                </a:lnTo>
                <a:lnTo>
                  <a:pt x="3653963" y="31450"/>
                </a:lnTo>
                <a:lnTo>
                  <a:pt x="3603481" y="14512"/>
                </a:lnTo>
                <a:lnTo>
                  <a:pt x="3540979" y="7257"/>
                </a:lnTo>
                <a:lnTo>
                  <a:pt x="3502516" y="4838"/>
                </a:lnTo>
                <a:lnTo>
                  <a:pt x="3459245" y="2419"/>
                </a:lnTo>
                <a:lnTo>
                  <a:pt x="3411167" y="0"/>
                </a:lnTo>
                <a:lnTo>
                  <a:pt x="3247700" y="0"/>
                </a:lnTo>
                <a:lnTo>
                  <a:pt x="3187602" y="2419"/>
                </a:lnTo>
                <a:lnTo>
                  <a:pt x="3125100" y="2419"/>
                </a:lnTo>
                <a:lnTo>
                  <a:pt x="3060194" y="4838"/>
                </a:lnTo>
                <a:lnTo>
                  <a:pt x="2992884" y="7257"/>
                </a:lnTo>
                <a:lnTo>
                  <a:pt x="2925574" y="9676"/>
                </a:lnTo>
                <a:lnTo>
                  <a:pt x="2858264" y="12096"/>
                </a:lnTo>
                <a:lnTo>
                  <a:pt x="2788551" y="14512"/>
                </a:lnTo>
                <a:lnTo>
                  <a:pt x="2718837" y="16932"/>
                </a:lnTo>
                <a:lnTo>
                  <a:pt x="2651527" y="21773"/>
                </a:lnTo>
                <a:lnTo>
                  <a:pt x="2581813" y="24192"/>
                </a:lnTo>
                <a:lnTo>
                  <a:pt x="2514503" y="26611"/>
                </a:lnTo>
                <a:lnTo>
                  <a:pt x="2449597" y="29030"/>
                </a:lnTo>
                <a:lnTo>
                  <a:pt x="2384691" y="33869"/>
                </a:lnTo>
                <a:lnTo>
                  <a:pt x="2322189" y="36286"/>
                </a:lnTo>
                <a:lnTo>
                  <a:pt x="2262091" y="38705"/>
                </a:lnTo>
                <a:lnTo>
                  <a:pt x="2206801" y="41126"/>
                </a:lnTo>
                <a:lnTo>
                  <a:pt x="2151511" y="41126"/>
                </a:lnTo>
                <a:lnTo>
                  <a:pt x="2101028" y="43546"/>
                </a:lnTo>
                <a:lnTo>
                  <a:pt x="2055354" y="45965"/>
                </a:lnTo>
                <a:lnTo>
                  <a:pt x="1923138" y="45965"/>
                </a:lnTo>
                <a:lnTo>
                  <a:pt x="1891887" y="48384"/>
                </a:lnTo>
                <a:lnTo>
                  <a:pt x="1802942" y="48384"/>
                </a:lnTo>
                <a:lnTo>
                  <a:pt x="1750056" y="50803"/>
                </a:lnTo>
                <a:lnTo>
                  <a:pt x="1692362" y="50803"/>
                </a:lnTo>
                <a:lnTo>
                  <a:pt x="1629860" y="53223"/>
                </a:lnTo>
                <a:lnTo>
                  <a:pt x="1562550" y="53223"/>
                </a:lnTo>
                <a:lnTo>
                  <a:pt x="1490432" y="55642"/>
                </a:lnTo>
                <a:lnTo>
                  <a:pt x="1415910" y="55642"/>
                </a:lnTo>
                <a:lnTo>
                  <a:pt x="1338985" y="58059"/>
                </a:lnTo>
                <a:lnTo>
                  <a:pt x="1262059" y="58059"/>
                </a:lnTo>
                <a:lnTo>
                  <a:pt x="1182732" y="60478"/>
                </a:lnTo>
                <a:lnTo>
                  <a:pt x="1100996" y="60478"/>
                </a:lnTo>
                <a:lnTo>
                  <a:pt x="1021667" y="62900"/>
                </a:lnTo>
                <a:lnTo>
                  <a:pt x="942337" y="65319"/>
                </a:lnTo>
                <a:lnTo>
                  <a:pt x="863008" y="65319"/>
                </a:lnTo>
                <a:lnTo>
                  <a:pt x="783678" y="67738"/>
                </a:lnTo>
                <a:lnTo>
                  <a:pt x="709157" y="67738"/>
                </a:lnTo>
                <a:lnTo>
                  <a:pt x="637039" y="70157"/>
                </a:lnTo>
                <a:lnTo>
                  <a:pt x="567325" y="70157"/>
                </a:lnTo>
                <a:lnTo>
                  <a:pt x="502419" y="72576"/>
                </a:lnTo>
                <a:lnTo>
                  <a:pt x="442321" y="72576"/>
                </a:lnTo>
                <a:lnTo>
                  <a:pt x="387031" y="74996"/>
                </a:lnTo>
                <a:lnTo>
                  <a:pt x="290874" y="74996"/>
                </a:lnTo>
                <a:lnTo>
                  <a:pt x="254815" y="77415"/>
                </a:lnTo>
                <a:lnTo>
                  <a:pt x="189909" y="77415"/>
                </a:lnTo>
                <a:lnTo>
                  <a:pt x="158658" y="74996"/>
                </a:lnTo>
                <a:lnTo>
                  <a:pt x="134619" y="72576"/>
                </a:lnTo>
                <a:lnTo>
                  <a:pt x="112984" y="67738"/>
                </a:lnTo>
                <a:lnTo>
                  <a:pt x="98560" y="62900"/>
                </a:lnTo>
                <a:lnTo>
                  <a:pt x="84137" y="65319"/>
                </a:lnTo>
                <a:lnTo>
                  <a:pt x="72117" y="70157"/>
                </a:lnTo>
                <a:lnTo>
                  <a:pt x="62502" y="84673"/>
                </a:lnTo>
                <a:lnTo>
                  <a:pt x="50482" y="108865"/>
                </a:lnTo>
                <a:lnTo>
                  <a:pt x="28847" y="440300"/>
                </a:lnTo>
                <a:lnTo>
                  <a:pt x="9615" y="1098331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36854" y="2667723"/>
            <a:ext cx="1641879" cy="3053070"/>
          </a:xfrm>
          <a:custGeom>
            <a:avLst/>
            <a:gdLst/>
            <a:ahLst/>
            <a:cxnLst/>
            <a:rect l="l" t="t" r="r" b="b"/>
            <a:pathLst>
              <a:path w="1641879" h="3053070">
                <a:moveTo>
                  <a:pt x="182698" y="1804744"/>
                </a:moveTo>
                <a:lnTo>
                  <a:pt x="180294" y="1853131"/>
                </a:lnTo>
                <a:lnTo>
                  <a:pt x="189909" y="1894258"/>
                </a:lnTo>
                <a:lnTo>
                  <a:pt x="199525" y="1928125"/>
                </a:lnTo>
                <a:lnTo>
                  <a:pt x="209141" y="1954736"/>
                </a:lnTo>
                <a:lnTo>
                  <a:pt x="221160" y="1974090"/>
                </a:lnTo>
                <a:lnTo>
                  <a:pt x="240392" y="1983770"/>
                </a:lnTo>
                <a:lnTo>
                  <a:pt x="259623" y="1988608"/>
                </a:lnTo>
                <a:lnTo>
                  <a:pt x="278855" y="1995863"/>
                </a:lnTo>
                <a:lnTo>
                  <a:pt x="288470" y="2024897"/>
                </a:lnTo>
                <a:lnTo>
                  <a:pt x="302894" y="2080537"/>
                </a:lnTo>
                <a:lnTo>
                  <a:pt x="317317" y="2145856"/>
                </a:lnTo>
                <a:lnTo>
                  <a:pt x="329337" y="2216013"/>
                </a:lnTo>
                <a:lnTo>
                  <a:pt x="346164" y="2317624"/>
                </a:lnTo>
                <a:lnTo>
                  <a:pt x="365396" y="2460358"/>
                </a:lnTo>
                <a:lnTo>
                  <a:pt x="382223" y="2600674"/>
                </a:lnTo>
                <a:lnTo>
                  <a:pt x="391839" y="2692602"/>
                </a:lnTo>
                <a:lnTo>
                  <a:pt x="396647" y="2724055"/>
                </a:lnTo>
                <a:lnTo>
                  <a:pt x="401455" y="2762760"/>
                </a:lnTo>
                <a:lnTo>
                  <a:pt x="403859" y="2806306"/>
                </a:lnTo>
                <a:lnTo>
                  <a:pt x="408666" y="2842597"/>
                </a:lnTo>
                <a:lnTo>
                  <a:pt x="415878" y="2883724"/>
                </a:lnTo>
                <a:lnTo>
                  <a:pt x="432706" y="2932106"/>
                </a:lnTo>
                <a:lnTo>
                  <a:pt x="449533" y="2982912"/>
                </a:lnTo>
                <a:lnTo>
                  <a:pt x="459149" y="3016782"/>
                </a:lnTo>
                <a:lnTo>
                  <a:pt x="463957" y="3026459"/>
                </a:lnTo>
                <a:lnTo>
                  <a:pt x="473572" y="3036136"/>
                </a:lnTo>
                <a:lnTo>
                  <a:pt x="483188" y="3040972"/>
                </a:lnTo>
                <a:lnTo>
                  <a:pt x="497612" y="3045810"/>
                </a:lnTo>
                <a:lnTo>
                  <a:pt x="514439" y="3050651"/>
                </a:lnTo>
                <a:lnTo>
                  <a:pt x="531267" y="3050651"/>
                </a:lnTo>
                <a:lnTo>
                  <a:pt x="545690" y="3053070"/>
                </a:lnTo>
                <a:lnTo>
                  <a:pt x="576941" y="3053070"/>
                </a:lnTo>
                <a:lnTo>
                  <a:pt x="591365" y="3050651"/>
                </a:lnTo>
                <a:lnTo>
                  <a:pt x="603384" y="3045810"/>
                </a:lnTo>
                <a:lnTo>
                  <a:pt x="615404" y="3043391"/>
                </a:lnTo>
                <a:lnTo>
                  <a:pt x="625020" y="3038555"/>
                </a:lnTo>
                <a:lnTo>
                  <a:pt x="634635" y="3033716"/>
                </a:lnTo>
                <a:lnTo>
                  <a:pt x="644251" y="3026459"/>
                </a:lnTo>
                <a:lnTo>
                  <a:pt x="653867" y="3021618"/>
                </a:lnTo>
                <a:lnTo>
                  <a:pt x="668290" y="3002264"/>
                </a:lnTo>
                <a:lnTo>
                  <a:pt x="680310" y="2970816"/>
                </a:lnTo>
                <a:lnTo>
                  <a:pt x="692329" y="2932106"/>
                </a:lnTo>
                <a:lnTo>
                  <a:pt x="706753" y="2893398"/>
                </a:lnTo>
                <a:lnTo>
                  <a:pt x="721176" y="2864370"/>
                </a:lnTo>
                <a:lnTo>
                  <a:pt x="730792" y="2849852"/>
                </a:lnTo>
                <a:lnTo>
                  <a:pt x="742812" y="2840178"/>
                </a:lnTo>
                <a:lnTo>
                  <a:pt x="769255" y="2825660"/>
                </a:lnTo>
                <a:lnTo>
                  <a:pt x="783678" y="2815985"/>
                </a:lnTo>
                <a:lnTo>
                  <a:pt x="795698" y="2801468"/>
                </a:lnTo>
                <a:lnTo>
                  <a:pt x="805314" y="2786955"/>
                </a:lnTo>
                <a:lnTo>
                  <a:pt x="814930" y="2770020"/>
                </a:lnTo>
                <a:lnTo>
                  <a:pt x="824545" y="2755505"/>
                </a:lnTo>
                <a:lnTo>
                  <a:pt x="836565" y="2738568"/>
                </a:lnTo>
                <a:lnTo>
                  <a:pt x="848584" y="2726474"/>
                </a:lnTo>
                <a:lnTo>
                  <a:pt x="865412" y="2716794"/>
                </a:lnTo>
                <a:lnTo>
                  <a:pt x="891855" y="2702282"/>
                </a:lnTo>
                <a:lnTo>
                  <a:pt x="901471" y="2695021"/>
                </a:lnTo>
                <a:lnTo>
                  <a:pt x="901471" y="2678089"/>
                </a:lnTo>
                <a:lnTo>
                  <a:pt x="906279" y="2656316"/>
                </a:lnTo>
                <a:lnTo>
                  <a:pt x="911086" y="2624866"/>
                </a:lnTo>
                <a:lnTo>
                  <a:pt x="918298" y="2590997"/>
                </a:lnTo>
                <a:lnTo>
                  <a:pt x="925510" y="2566802"/>
                </a:lnTo>
                <a:lnTo>
                  <a:pt x="935126" y="2528097"/>
                </a:lnTo>
                <a:lnTo>
                  <a:pt x="949549" y="2465197"/>
                </a:lnTo>
                <a:lnTo>
                  <a:pt x="961569" y="2397458"/>
                </a:lnTo>
                <a:lnTo>
                  <a:pt x="966377" y="2349071"/>
                </a:lnTo>
                <a:lnTo>
                  <a:pt x="973588" y="2310366"/>
                </a:lnTo>
                <a:lnTo>
                  <a:pt x="992820" y="2257140"/>
                </a:lnTo>
                <a:lnTo>
                  <a:pt x="1014455" y="2203920"/>
                </a:lnTo>
                <a:lnTo>
                  <a:pt x="1031283" y="2160374"/>
                </a:lnTo>
                <a:lnTo>
                  <a:pt x="1038494" y="2133762"/>
                </a:lnTo>
                <a:lnTo>
                  <a:pt x="1040898" y="2116827"/>
                </a:lnTo>
                <a:lnTo>
                  <a:pt x="1040898" y="2099893"/>
                </a:lnTo>
                <a:lnTo>
                  <a:pt x="1036090" y="2078120"/>
                </a:lnTo>
                <a:lnTo>
                  <a:pt x="1040898" y="2058763"/>
                </a:lnTo>
                <a:lnTo>
                  <a:pt x="1048110" y="2049089"/>
                </a:lnTo>
                <a:lnTo>
                  <a:pt x="1050514" y="2039410"/>
                </a:lnTo>
                <a:lnTo>
                  <a:pt x="1050514" y="2012800"/>
                </a:lnTo>
                <a:lnTo>
                  <a:pt x="1055322" y="2005543"/>
                </a:lnTo>
                <a:lnTo>
                  <a:pt x="1057726" y="1993444"/>
                </a:lnTo>
                <a:lnTo>
                  <a:pt x="1057726" y="1978929"/>
                </a:lnTo>
                <a:lnTo>
                  <a:pt x="1062534" y="1961997"/>
                </a:lnTo>
                <a:lnTo>
                  <a:pt x="1069745" y="1949898"/>
                </a:lnTo>
                <a:lnTo>
                  <a:pt x="1084169" y="1937804"/>
                </a:lnTo>
                <a:lnTo>
                  <a:pt x="1103400" y="1925708"/>
                </a:lnTo>
                <a:lnTo>
                  <a:pt x="1132247" y="1913610"/>
                </a:lnTo>
                <a:lnTo>
                  <a:pt x="1137055" y="1879743"/>
                </a:lnTo>
                <a:lnTo>
                  <a:pt x="1137055" y="1809585"/>
                </a:lnTo>
                <a:lnTo>
                  <a:pt x="1139459" y="1775713"/>
                </a:lnTo>
                <a:lnTo>
                  <a:pt x="1141863" y="1737006"/>
                </a:lnTo>
                <a:lnTo>
                  <a:pt x="1146671" y="1700720"/>
                </a:lnTo>
                <a:lnTo>
                  <a:pt x="1151479" y="1671686"/>
                </a:lnTo>
                <a:lnTo>
                  <a:pt x="1158691" y="1649913"/>
                </a:lnTo>
                <a:lnTo>
                  <a:pt x="1165902" y="1635400"/>
                </a:lnTo>
                <a:lnTo>
                  <a:pt x="1175518" y="1623304"/>
                </a:lnTo>
                <a:lnTo>
                  <a:pt x="1177922" y="1613627"/>
                </a:lnTo>
                <a:lnTo>
                  <a:pt x="1173114" y="1603948"/>
                </a:lnTo>
                <a:lnTo>
                  <a:pt x="1163498" y="1587013"/>
                </a:lnTo>
                <a:lnTo>
                  <a:pt x="1153883" y="1567662"/>
                </a:lnTo>
                <a:lnTo>
                  <a:pt x="1146671" y="1538629"/>
                </a:lnTo>
                <a:lnTo>
                  <a:pt x="1146671" y="1487827"/>
                </a:lnTo>
                <a:lnTo>
                  <a:pt x="1151479" y="1415250"/>
                </a:lnTo>
                <a:lnTo>
                  <a:pt x="1158691" y="1337835"/>
                </a:lnTo>
                <a:lnTo>
                  <a:pt x="1163498" y="1282190"/>
                </a:lnTo>
                <a:lnTo>
                  <a:pt x="1168306" y="1248323"/>
                </a:lnTo>
                <a:lnTo>
                  <a:pt x="1173114" y="1224131"/>
                </a:lnTo>
                <a:lnTo>
                  <a:pt x="1175518" y="1199939"/>
                </a:lnTo>
                <a:lnTo>
                  <a:pt x="1177922" y="1170905"/>
                </a:lnTo>
                <a:lnTo>
                  <a:pt x="1194749" y="1185423"/>
                </a:lnTo>
                <a:lnTo>
                  <a:pt x="1211577" y="1199939"/>
                </a:lnTo>
                <a:lnTo>
                  <a:pt x="1226000" y="1209615"/>
                </a:lnTo>
                <a:lnTo>
                  <a:pt x="1238020" y="1219292"/>
                </a:lnTo>
                <a:lnTo>
                  <a:pt x="1250040" y="1228969"/>
                </a:lnTo>
                <a:lnTo>
                  <a:pt x="1262059" y="1236225"/>
                </a:lnTo>
                <a:lnTo>
                  <a:pt x="1271675" y="1241065"/>
                </a:lnTo>
                <a:lnTo>
                  <a:pt x="1283695" y="1245904"/>
                </a:lnTo>
                <a:lnTo>
                  <a:pt x="1312542" y="1253162"/>
                </a:lnTo>
                <a:lnTo>
                  <a:pt x="1329369" y="1248323"/>
                </a:lnTo>
                <a:lnTo>
                  <a:pt x="1338985" y="1243485"/>
                </a:lnTo>
                <a:lnTo>
                  <a:pt x="1353408" y="1238644"/>
                </a:lnTo>
                <a:lnTo>
                  <a:pt x="1370236" y="1228969"/>
                </a:lnTo>
                <a:lnTo>
                  <a:pt x="1391871" y="1204777"/>
                </a:lnTo>
                <a:lnTo>
                  <a:pt x="1418314" y="1168486"/>
                </a:lnTo>
                <a:lnTo>
                  <a:pt x="1444757" y="1127359"/>
                </a:lnTo>
                <a:lnTo>
                  <a:pt x="1471201" y="1086232"/>
                </a:lnTo>
                <a:lnTo>
                  <a:pt x="1495240" y="1045108"/>
                </a:lnTo>
                <a:lnTo>
                  <a:pt x="1512067" y="1013658"/>
                </a:lnTo>
                <a:lnTo>
                  <a:pt x="1521683" y="994301"/>
                </a:lnTo>
                <a:lnTo>
                  <a:pt x="1526491" y="979788"/>
                </a:lnTo>
                <a:lnTo>
                  <a:pt x="1536106" y="962854"/>
                </a:lnTo>
                <a:lnTo>
                  <a:pt x="1548126" y="941081"/>
                </a:lnTo>
                <a:lnTo>
                  <a:pt x="1560146" y="921727"/>
                </a:lnTo>
                <a:lnTo>
                  <a:pt x="1572165" y="899954"/>
                </a:lnTo>
                <a:lnTo>
                  <a:pt x="1586589" y="880600"/>
                </a:lnTo>
                <a:lnTo>
                  <a:pt x="1596205" y="861246"/>
                </a:lnTo>
                <a:lnTo>
                  <a:pt x="1605820" y="849150"/>
                </a:lnTo>
                <a:lnTo>
                  <a:pt x="1620244" y="827377"/>
                </a:lnTo>
                <a:lnTo>
                  <a:pt x="1632263" y="803182"/>
                </a:lnTo>
                <a:lnTo>
                  <a:pt x="1639475" y="778990"/>
                </a:lnTo>
                <a:lnTo>
                  <a:pt x="1641879" y="759636"/>
                </a:lnTo>
                <a:lnTo>
                  <a:pt x="1634667" y="745123"/>
                </a:lnTo>
                <a:lnTo>
                  <a:pt x="1615436" y="720931"/>
                </a:lnTo>
                <a:lnTo>
                  <a:pt x="1596205" y="699158"/>
                </a:lnTo>
                <a:lnTo>
                  <a:pt x="1581781" y="677384"/>
                </a:lnTo>
                <a:lnTo>
                  <a:pt x="1574569" y="655611"/>
                </a:lnTo>
                <a:lnTo>
                  <a:pt x="1562550" y="624159"/>
                </a:lnTo>
                <a:lnTo>
                  <a:pt x="1543318" y="590292"/>
                </a:lnTo>
                <a:lnTo>
                  <a:pt x="1512067" y="551584"/>
                </a:lnTo>
                <a:lnTo>
                  <a:pt x="1495240" y="551584"/>
                </a:lnTo>
                <a:lnTo>
                  <a:pt x="1471201" y="570938"/>
                </a:lnTo>
                <a:lnTo>
                  <a:pt x="1442353" y="607224"/>
                </a:lnTo>
                <a:lnTo>
                  <a:pt x="1411102" y="650770"/>
                </a:lnTo>
                <a:lnTo>
                  <a:pt x="1379851" y="699158"/>
                </a:lnTo>
                <a:lnTo>
                  <a:pt x="1351004" y="740284"/>
                </a:lnTo>
                <a:lnTo>
                  <a:pt x="1329369" y="774154"/>
                </a:lnTo>
                <a:lnTo>
                  <a:pt x="1314946" y="791088"/>
                </a:lnTo>
                <a:lnTo>
                  <a:pt x="1305330" y="737863"/>
                </a:lnTo>
                <a:lnTo>
                  <a:pt x="1281291" y="660450"/>
                </a:lnTo>
                <a:lnTo>
                  <a:pt x="1247636" y="568519"/>
                </a:lnTo>
                <a:lnTo>
                  <a:pt x="1209173" y="474167"/>
                </a:lnTo>
                <a:lnTo>
                  <a:pt x="1173114" y="382238"/>
                </a:lnTo>
                <a:lnTo>
                  <a:pt x="1139459" y="304823"/>
                </a:lnTo>
                <a:lnTo>
                  <a:pt x="1113016" y="249180"/>
                </a:lnTo>
                <a:lnTo>
                  <a:pt x="1100996" y="224988"/>
                </a:lnTo>
                <a:lnTo>
                  <a:pt x="1093785" y="215309"/>
                </a:lnTo>
                <a:lnTo>
                  <a:pt x="1081765" y="200796"/>
                </a:lnTo>
                <a:lnTo>
                  <a:pt x="1064938" y="181442"/>
                </a:lnTo>
                <a:lnTo>
                  <a:pt x="1043302" y="159669"/>
                </a:lnTo>
                <a:lnTo>
                  <a:pt x="1024071" y="137896"/>
                </a:lnTo>
                <a:lnTo>
                  <a:pt x="1002436" y="113703"/>
                </a:lnTo>
                <a:lnTo>
                  <a:pt x="980800" y="94350"/>
                </a:lnTo>
                <a:lnTo>
                  <a:pt x="963973" y="74996"/>
                </a:lnTo>
                <a:lnTo>
                  <a:pt x="947145" y="60478"/>
                </a:lnTo>
                <a:lnTo>
                  <a:pt x="932722" y="50803"/>
                </a:lnTo>
                <a:lnTo>
                  <a:pt x="920702" y="43546"/>
                </a:lnTo>
                <a:lnTo>
                  <a:pt x="911086" y="38705"/>
                </a:lnTo>
                <a:lnTo>
                  <a:pt x="901471" y="36286"/>
                </a:lnTo>
                <a:lnTo>
                  <a:pt x="891855" y="33869"/>
                </a:lnTo>
                <a:lnTo>
                  <a:pt x="882239" y="33869"/>
                </a:lnTo>
                <a:lnTo>
                  <a:pt x="870220" y="31450"/>
                </a:lnTo>
                <a:lnTo>
                  <a:pt x="850988" y="29030"/>
                </a:lnTo>
                <a:lnTo>
                  <a:pt x="822141" y="24192"/>
                </a:lnTo>
                <a:lnTo>
                  <a:pt x="783678" y="16932"/>
                </a:lnTo>
                <a:lnTo>
                  <a:pt x="740408" y="9676"/>
                </a:lnTo>
                <a:lnTo>
                  <a:pt x="699541" y="4838"/>
                </a:lnTo>
                <a:lnTo>
                  <a:pt x="663482" y="0"/>
                </a:lnTo>
                <a:lnTo>
                  <a:pt x="634635" y="0"/>
                </a:lnTo>
                <a:lnTo>
                  <a:pt x="617808" y="4838"/>
                </a:lnTo>
                <a:lnTo>
                  <a:pt x="608192" y="14512"/>
                </a:lnTo>
                <a:lnTo>
                  <a:pt x="596172" y="24192"/>
                </a:lnTo>
                <a:lnTo>
                  <a:pt x="584153" y="33869"/>
                </a:lnTo>
                <a:lnTo>
                  <a:pt x="569729" y="45965"/>
                </a:lnTo>
                <a:lnTo>
                  <a:pt x="555306" y="55642"/>
                </a:lnTo>
                <a:lnTo>
                  <a:pt x="543286" y="65319"/>
                </a:lnTo>
                <a:lnTo>
                  <a:pt x="528863" y="72576"/>
                </a:lnTo>
                <a:lnTo>
                  <a:pt x="516843" y="74996"/>
                </a:lnTo>
                <a:lnTo>
                  <a:pt x="502419" y="77415"/>
                </a:lnTo>
                <a:lnTo>
                  <a:pt x="485592" y="77415"/>
                </a:lnTo>
                <a:lnTo>
                  <a:pt x="463957" y="82251"/>
                </a:lnTo>
                <a:lnTo>
                  <a:pt x="437514" y="89511"/>
                </a:lnTo>
                <a:lnTo>
                  <a:pt x="406263" y="101605"/>
                </a:lnTo>
                <a:lnTo>
                  <a:pt x="367800" y="118542"/>
                </a:lnTo>
                <a:lnTo>
                  <a:pt x="324529" y="142734"/>
                </a:lnTo>
                <a:lnTo>
                  <a:pt x="276451" y="176603"/>
                </a:lnTo>
                <a:lnTo>
                  <a:pt x="225968" y="232243"/>
                </a:lnTo>
                <a:lnTo>
                  <a:pt x="180294" y="312080"/>
                </a:lnTo>
                <a:lnTo>
                  <a:pt x="139427" y="408847"/>
                </a:lnTo>
                <a:lnTo>
                  <a:pt x="103368" y="512877"/>
                </a:lnTo>
                <a:lnTo>
                  <a:pt x="74521" y="614484"/>
                </a:lnTo>
                <a:lnTo>
                  <a:pt x="52886" y="703996"/>
                </a:lnTo>
                <a:lnTo>
                  <a:pt x="38462" y="769315"/>
                </a:lnTo>
                <a:lnTo>
                  <a:pt x="31251" y="803182"/>
                </a:lnTo>
                <a:lnTo>
                  <a:pt x="24039" y="849150"/>
                </a:lnTo>
                <a:lnTo>
                  <a:pt x="12019" y="924146"/>
                </a:lnTo>
                <a:lnTo>
                  <a:pt x="2403" y="1013658"/>
                </a:lnTo>
                <a:lnTo>
                  <a:pt x="0" y="1108005"/>
                </a:lnTo>
                <a:lnTo>
                  <a:pt x="2403" y="1146713"/>
                </a:lnTo>
                <a:lnTo>
                  <a:pt x="9615" y="1173325"/>
                </a:lnTo>
                <a:lnTo>
                  <a:pt x="16827" y="1192678"/>
                </a:lnTo>
                <a:lnTo>
                  <a:pt x="26443" y="1204777"/>
                </a:lnTo>
                <a:lnTo>
                  <a:pt x="38462" y="1214451"/>
                </a:lnTo>
                <a:lnTo>
                  <a:pt x="50482" y="1224131"/>
                </a:lnTo>
                <a:lnTo>
                  <a:pt x="64905" y="1236225"/>
                </a:lnTo>
                <a:lnTo>
                  <a:pt x="81733" y="1250742"/>
                </a:lnTo>
                <a:lnTo>
                  <a:pt x="98560" y="1265258"/>
                </a:lnTo>
                <a:lnTo>
                  <a:pt x="117792" y="1274935"/>
                </a:lnTo>
                <a:lnTo>
                  <a:pt x="134619" y="1282190"/>
                </a:lnTo>
                <a:lnTo>
                  <a:pt x="153851" y="1284612"/>
                </a:lnTo>
                <a:lnTo>
                  <a:pt x="209141" y="1284612"/>
                </a:lnTo>
                <a:lnTo>
                  <a:pt x="206737" y="1323317"/>
                </a:lnTo>
                <a:lnTo>
                  <a:pt x="201929" y="1371704"/>
                </a:lnTo>
                <a:lnTo>
                  <a:pt x="197121" y="1424927"/>
                </a:lnTo>
                <a:lnTo>
                  <a:pt x="194717" y="1466054"/>
                </a:lnTo>
                <a:lnTo>
                  <a:pt x="194717" y="1526535"/>
                </a:lnTo>
                <a:lnTo>
                  <a:pt x="192313" y="1625721"/>
                </a:lnTo>
                <a:lnTo>
                  <a:pt x="189909" y="1729750"/>
                </a:lnTo>
                <a:lnTo>
                  <a:pt x="182698" y="1804744"/>
                </a:lnTo>
                <a:close/>
              </a:path>
            </a:pathLst>
          </a:custGeom>
          <a:solidFill>
            <a:srgbClr val="0018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36855" y="2667722"/>
            <a:ext cx="1641879" cy="3053070"/>
          </a:xfrm>
          <a:custGeom>
            <a:avLst/>
            <a:gdLst/>
            <a:ahLst/>
            <a:cxnLst/>
            <a:rect l="l" t="t" r="r" b="b"/>
            <a:pathLst>
              <a:path w="1641879" h="3053070">
                <a:moveTo>
                  <a:pt x="391839" y="2692605"/>
                </a:moveTo>
                <a:lnTo>
                  <a:pt x="382223" y="2600674"/>
                </a:lnTo>
                <a:lnTo>
                  <a:pt x="365396" y="2460358"/>
                </a:lnTo>
                <a:lnTo>
                  <a:pt x="346164" y="2317624"/>
                </a:lnTo>
                <a:lnTo>
                  <a:pt x="329337" y="2216016"/>
                </a:lnTo>
                <a:lnTo>
                  <a:pt x="317317" y="2145858"/>
                </a:lnTo>
                <a:lnTo>
                  <a:pt x="302894" y="2080539"/>
                </a:lnTo>
                <a:lnTo>
                  <a:pt x="288470" y="2024897"/>
                </a:lnTo>
                <a:lnTo>
                  <a:pt x="278855" y="1995866"/>
                </a:lnTo>
                <a:lnTo>
                  <a:pt x="240392" y="1983770"/>
                </a:lnTo>
                <a:lnTo>
                  <a:pt x="221160" y="1974093"/>
                </a:lnTo>
                <a:lnTo>
                  <a:pt x="209141" y="1954739"/>
                </a:lnTo>
                <a:lnTo>
                  <a:pt x="199525" y="1928127"/>
                </a:lnTo>
                <a:lnTo>
                  <a:pt x="189909" y="1894258"/>
                </a:lnTo>
                <a:lnTo>
                  <a:pt x="180294" y="1853131"/>
                </a:lnTo>
                <a:lnTo>
                  <a:pt x="182698" y="1804746"/>
                </a:lnTo>
                <a:lnTo>
                  <a:pt x="189909" y="1729750"/>
                </a:lnTo>
                <a:lnTo>
                  <a:pt x="192313" y="1625723"/>
                </a:lnTo>
                <a:lnTo>
                  <a:pt x="194717" y="1526535"/>
                </a:lnTo>
                <a:lnTo>
                  <a:pt x="194717" y="1466054"/>
                </a:lnTo>
                <a:lnTo>
                  <a:pt x="197121" y="1424927"/>
                </a:lnTo>
                <a:lnTo>
                  <a:pt x="201929" y="1371704"/>
                </a:lnTo>
                <a:lnTo>
                  <a:pt x="206737" y="1323319"/>
                </a:lnTo>
                <a:lnTo>
                  <a:pt x="209141" y="1284612"/>
                </a:lnTo>
                <a:lnTo>
                  <a:pt x="199525" y="1284612"/>
                </a:lnTo>
                <a:lnTo>
                  <a:pt x="185102" y="1284612"/>
                </a:lnTo>
                <a:lnTo>
                  <a:pt x="170678" y="1284612"/>
                </a:lnTo>
                <a:lnTo>
                  <a:pt x="153851" y="1284612"/>
                </a:lnTo>
                <a:lnTo>
                  <a:pt x="134619" y="1282192"/>
                </a:lnTo>
                <a:lnTo>
                  <a:pt x="117792" y="1274935"/>
                </a:lnTo>
                <a:lnTo>
                  <a:pt x="98560" y="1265258"/>
                </a:lnTo>
                <a:lnTo>
                  <a:pt x="81733" y="1250742"/>
                </a:lnTo>
                <a:lnTo>
                  <a:pt x="64905" y="1236227"/>
                </a:lnTo>
                <a:lnTo>
                  <a:pt x="50482" y="1224131"/>
                </a:lnTo>
                <a:lnTo>
                  <a:pt x="38462" y="1214454"/>
                </a:lnTo>
                <a:lnTo>
                  <a:pt x="26443" y="1204777"/>
                </a:lnTo>
                <a:lnTo>
                  <a:pt x="16827" y="1192681"/>
                </a:lnTo>
                <a:lnTo>
                  <a:pt x="9615" y="1173327"/>
                </a:lnTo>
                <a:lnTo>
                  <a:pt x="2403" y="1146715"/>
                </a:lnTo>
                <a:lnTo>
                  <a:pt x="0" y="1108008"/>
                </a:lnTo>
                <a:lnTo>
                  <a:pt x="2403" y="1013658"/>
                </a:lnTo>
                <a:lnTo>
                  <a:pt x="12019" y="924146"/>
                </a:lnTo>
                <a:lnTo>
                  <a:pt x="24039" y="849150"/>
                </a:lnTo>
                <a:lnTo>
                  <a:pt x="31251" y="803184"/>
                </a:lnTo>
                <a:lnTo>
                  <a:pt x="38462" y="769315"/>
                </a:lnTo>
                <a:lnTo>
                  <a:pt x="52886" y="703996"/>
                </a:lnTo>
                <a:lnTo>
                  <a:pt x="74521" y="614484"/>
                </a:lnTo>
                <a:lnTo>
                  <a:pt x="103368" y="512877"/>
                </a:lnTo>
                <a:lnTo>
                  <a:pt x="139427" y="408850"/>
                </a:lnTo>
                <a:lnTo>
                  <a:pt x="180294" y="312080"/>
                </a:lnTo>
                <a:lnTo>
                  <a:pt x="225968" y="232246"/>
                </a:lnTo>
                <a:lnTo>
                  <a:pt x="276451" y="176603"/>
                </a:lnTo>
                <a:lnTo>
                  <a:pt x="324529" y="142734"/>
                </a:lnTo>
                <a:lnTo>
                  <a:pt x="367800" y="118542"/>
                </a:lnTo>
                <a:lnTo>
                  <a:pt x="406263" y="101607"/>
                </a:lnTo>
                <a:lnTo>
                  <a:pt x="437514" y="89511"/>
                </a:lnTo>
                <a:lnTo>
                  <a:pt x="463957" y="82253"/>
                </a:lnTo>
                <a:lnTo>
                  <a:pt x="485592" y="77415"/>
                </a:lnTo>
                <a:lnTo>
                  <a:pt x="502419" y="77415"/>
                </a:lnTo>
                <a:lnTo>
                  <a:pt x="516843" y="74996"/>
                </a:lnTo>
                <a:lnTo>
                  <a:pt x="528863" y="72576"/>
                </a:lnTo>
                <a:lnTo>
                  <a:pt x="543286" y="65319"/>
                </a:lnTo>
                <a:lnTo>
                  <a:pt x="555306" y="55642"/>
                </a:lnTo>
                <a:lnTo>
                  <a:pt x="569729" y="45965"/>
                </a:lnTo>
                <a:lnTo>
                  <a:pt x="584153" y="33869"/>
                </a:lnTo>
                <a:lnTo>
                  <a:pt x="596172" y="24192"/>
                </a:lnTo>
                <a:lnTo>
                  <a:pt x="608192" y="14515"/>
                </a:lnTo>
                <a:lnTo>
                  <a:pt x="617808" y="4838"/>
                </a:lnTo>
                <a:lnTo>
                  <a:pt x="634635" y="0"/>
                </a:lnTo>
                <a:lnTo>
                  <a:pt x="663482" y="0"/>
                </a:lnTo>
                <a:lnTo>
                  <a:pt x="699541" y="4838"/>
                </a:lnTo>
                <a:lnTo>
                  <a:pt x="740408" y="9676"/>
                </a:lnTo>
                <a:lnTo>
                  <a:pt x="783678" y="16934"/>
                </a:lnTo>
                <a:lnTo>
                  <a:pt x="822141" y="24192"/>
                </a:lnTo>
                <a:lnTo>
                  <a:pt x="850988" y="29030"/>
                </a:lnTo>
                <a:lnTo>
                  <a:pt x="870220" y="31450"/>
                </a:lnTo>
                <a:lnTo>
                  <a:pt x="882239" y="33869"/>
                </a:lnTo>
                <a:lnTo>
                  <a:pt x="891855" y="33869"/>
                </a:lnTo>
                <a:lnTo>
                  <a:pt x="901471" y="36288"/>
                </a:lnTo>
                <a:lnTo>
                  <a:pt x="911086" y="38707"/>
                </a:lnTo>
                <a:lnTo>
                  <a:pt x="920702" y="43546"/>
                </a:lnTo>
                <a:lnTo>
                  <a:pt x="932722" y="50803"/>
                </a:lnTo>
                <a:lnTo>
                  <a:pt x="947145" y="60480"/>
                </a:lnTo>
                <a:lnTo>
                  <a:pt x="963973" y="74996"/>
                </a:lnTo>
                <a:lnTo>
                  <a:pt x="980800" y="94350"/>
                </a:lnTo>
                <a:lnTo>
                  <a:pt x="1002436" y="113703"/>
                </a:lnTo>
                <a:lnTo>
                  <a:pt x="1024071" y="137896"/>
                </a:lnTo>
                <a:lnTo>
                  <a:pt x="1043302" y="159669"/>
                </a:lnTo>
                <a:lnTo>
                  <a:pt x="1064938" y="181442"/>
                </a:lnTo>
                <a:lnTo>
                  <a:pt x="1081765" y="200796"/>
                </a:lnTo>
                <a:lnTo>
                  <a:pt x="1093785" y="215311"/>
                </a:lnTo>
                <a:lnTo>
                  <a:pt x="1100996" y="224988"/>
                </a:lnTo>
                <a:lnTo>
                  <a:pt x="1113016" y="249180"/>
                </a:lnTo>
                <a:lnTo>
                  <a:pt x="1139459" y="304823"/>
                </a:lnTo>
                <a:lnTo>
                  <a:pt x="1173114" y="382238"/>
                </a:lnTo>
                <a:lnTo>
                  <a:pt x="1209173" y="474169"/>
                </a:lnTo>
                <a:lnTo>
                  <a:pt x="1247636" y="568519"/>
                </a:lnTo>
                <a:lnTo>
                  <a:pt x="1281291" y="660450"/>
                </a:lnTo>
                <a:lnTo>
                  <a:pt x="1305330" y="737865"/>
                </a:lnTo>
                <a:lnTo>
                  <a:pt x="1314946" y="791088"/>
                </a:lnTo>
                <a:lnTo>
                  <a:pt x="1329369" y="774154"/>
                </a:lnTo>
                <a:lnTo>
                  <a:pt x="1351004" y="740284"/>
                </a:lnTo>
                <a:lnTo>
                  <a:pt x="1379851" y="699158"/>
                </a:lnTo>
                <a:lnTo>
                  <a:pt x="1411102" y="650773"/>
                </a:lnTo>
                <a:lnTo>
                  <a:pt x="1442353" y="607227"/>
                </a:lnTo>
                <a:lnTo>
                  <a:pt x="1471201" y="570938"/>
                </a:lnTo>
                <a:lnTo>
                  <a:pt x="1495240" y="551584"/>
                </a:lnTo>
                <a:lnTo>
                  <a:pt x="1512067" y="551584"/>
                </a:lnTo>
                <a:lnTo>
                  <a:pt x="1543318" y="590292"/>
                </a:lnTo>
                <a:lnTo>
                  <a:pt x="1562550" y="624161"/>
                </a:lnTo>
                <a:lnTo>
                  <a:pt x="1574569" y="655611"/>
                </a:lnTo>
                <a:lnTo>
                  <a:pt x="1581781" y="677384"/>
                </a:lnTo>
                <a:lnTo>
                  <a:pt x="1596205" y="699158"/>
                </a:lnTo>
                <a:lnTo>
                  <a:pt x="1615436" y="720931"/>
                </a:lnTo>
                <a:lnTo>
                  <a:pt x="1634667" y="745123"/>
                </a:lnTo>
                <a:lnTo>
                  <a:pt x="1641879" y="759638"/>
                </a:lnTo>
                <a:lnTo>
                  <a:pt x="1639475" y="778992"/>
                </a:lnTo>
                <a:lnTo>
                  <a:pt x="1632263" y="803184"/>
                </a:lnTo>
                <a:lnTo>
                  <a:pt x="1620244" y="827377"/>
                </a:lnTo>
                <a:lnTo>
                  <a:pt x="1605820" y="849150"/>
                </a:lnTo>
                <a:lnTo>
                  <a:pt x="1596205" y="861246"/>
                </a:lnTo>
                <a:lnTo>
                  <a:pt x="1586589" y="880600"/>
                </a:lnTo>
                <a:lnTo>
                  <a:pt x="1572165" y="899954"/>
                </a:lnTo>
                <a:lnTo>
                  <a:pt x="1560146" y="921727"/>
                </a:lnTo>
                <a:lnTo>
                  <a:pt x="1548126" y="941081"/>
                </a:lnTo>
                <a:lnTo>
                  <a:pt x="1536106" y="962854"/>
                </a:lnTo>
                <a:lnTo>
                  <a:pt x="1526491" y="979788"/>
                </a:lnTo>
                <a:lnTo>
                  <a:pt x="1521683" y="994304"/>
                </a:lnTo>
                <a:lnTo>
                  <a:pt x="1512067" y="1013658"/>
                </a:lnTo>
                <a:lnTo>
                  <a:pt x="1495240" y="1045108"/>
                </a:lnTo>
                <a:lnTo>
                  <a:pt x="1471201" y="1086235"/>
                </a:lnTo>
                <a:lnTo>
                  <a:pt x="1444757" y="1127362"/>
                </a:lnTo>
                <a:lnTo>
                  <a:pt x="1418314" y="1168489"/>
                </a:lnTo>
                <a:lnTo>
                  <a:pt x="1391871" y="1204777"/>
                </a:lnTo>
                <a:lnTo>
                  <a:pt x="1370236" y="1228969"/>
                </a:lnTo>
                <a:lnTo>
                  <a:pt x="1353408" y="1238646"/>
                </a:lnTo>
                <a:lnTo>
                  <a:pt x="1338985" y="1243485"/>
                </a:lnTo>
                <a:lnTo>
                  <a:pt x="1329369" y="1248323"/>
                </a:lnTo>
                <a:lnTo>
                  <a:pt x="1312542" y="1253162"/>
                </a:lnTo>
                <a:lnTo>
                  <a:pt x="1283695" y="1245904"/>
                </a:lnTo>
                <a:lnTo>
                  <a:pt x="1271675" y="1241065"/>
                </a:lnTo>
                <a:lnTo>
                  <a:pt x="1262059" y="1236227"/>
                </a:lnTo>
                <a:lnTo>
                  <a:pt x="1250040" y="1228969"/>
                </a:lnTo>
                <a:lnTo>
                  <a:pt x="1238020" y="1219292"/>
                </a:lnTo>
                <a:lnTo>
                  <a:pt x="1226000" y="1209615"/>
                </a:lnTo>
                <a:lnTo>
                  <a:pt x="1211577" y="1199939"/>
                </a:lnTo>
                <a:lnTo>
                  <a:pt x="1194749" y="1185423"/>
                </a:lnTo>
                <a:lnTo>
                  <a:pt x="1177922" y="1170908"/>
                </a:lnTo>
                <a:lnTo>
                  <a:pt x="1175518" y="1199939"/>
                </a:lnTo>
                <a:lnTo>
                  <a:pt x="1173114" y="1224131"/>
                </a:lnTo>
                <a:lnTo>
                  <a:pt x="1168306" y="1248323"/>
                </a:lnTo>
                <a:lnTo>
                  <a:pt x="1163498" y="1282192"/>
                </a:lnTo>
                <a:lnTo>
                  <a:pt x="1158691" y="1337835"/>
                </a:lnTo>
                <a:lnTo>
                  <a:pt x="1151479" y="1415250"/>
                </a:lnTo>
                <a:lnTo>
                  <a:pt x="1146671" y="1487827"/>
                </a:lnTo>
                <a:lnTo>
                  <a:pt x="1146671" y="1538631"/>
                </a:lnTo>
                <a:lnTo>
                  <a:pt x="1153883" y="1567662"/>
                </a:lnTo>
                <a:lnTo>
                  <a:pt x="1163498" y="1587016"/>
                </a:lnTo>
                <a:lnTo>
                  <a:pt x="1173114" y="1603950"/>
                </a:lnTo>
                <a:lnTo>
                  <a:pt x="1177922" y="1613627"/>
                </a:lnTo>
                <a:lnTo>
                  <a:pt x="1175518" y="1623304"/>
                </a:lnTo>
                <a:lnTo>
                  <a:pt x="1165902" y="1635400"/>
                </a:lnTo>
                <a:lnTo>
                  <a:pt x="1158691" y="1649916"/>
                </a:lnTo>
                <a:lnTo>
                  <a:pt x="1151479" y="1671689"/>
                </a:lnTo>
                <a:lnTo>
                  <a:pt x="1146671" y="1700720"/>
                </a:lnTo>
                <a:lnTo>
                  <a:pt x="1141863" y="1737008"/>
                </a:lnTo>
                <a:lnTo>
                  <a:pt x="1139459" y="1775716"/>
                </a:lnTo>
                <a:lnTo>
                  <a:pt x="1137055" y="1809585"/>
                </a:lnTo>
                <a:lnTo>
                  <a:pt x="1137055" y="1836197"/>
                </a:lnTo>
                <a:lnTo>
                  <a:pt x="1137055" y="1857970"/>
                </a:lnTo>
                <a:lnTo>
                  <a:pt x="1137055" y="1874904"/>
                </a:lnTo>
                <a:lnTo>
                  <a:pt x="1137055" y="1879743"/>
                </a:lnTo>
                <a:lnTo>
                  <a:pt x="1132247" y="1913612"/>
                </a:lnTo>
                <a:lnTo>
                  <a:pt x="1103400" y="1925708"/>
                </a:lnTo>
                <a:lnTo>
                  <a:pt x="1084169" y="1937804"/>
                </a:lnTo>
                <a:lnTo>
                  <a:pt x="1069745" y="1949900"/>
                </a:lnTo>
                <a:lnTo>
                  <a:pt x="1062534" y="1961997"/>
                </a:lnTo>
                <a:lnTo>
                  <a:pt x="1057726" y="1978931"/>
                </a:lnTo>
                <a:lnTo>
                  <a:pt x="1057726" y="1993447"/>
                </a:lnTo>
                <a:lnTo>
                  <a:pt x="1055322" y="2005543"/>
                </a:lnTo>
                <a:lnTo>
                  <a:pt x="1050514" y="2012800"/>
                </a:lnTo>
                <a:lnTo>
                  <a:pt x="1050514" y="2039412"/>
                </a:lnTo>
                <a:lnTo>
                  <a:pt x="1048110" y="2049089"/>
                </a:lnTo>
                <a:lnTo>
                  <a:pt x="1040898" y="2058766"/>
                </a:lnTo>
                <a:lnTo>
                  <a:pt x="1036090" y="2078120"/>
                </a:lnTo>
                <a:lnTo>
                  <a:pt x="1040898" y="2099893"/>
                </a:lnTo>
                <a:lnTo>
                  <a:pt x="1040898" y="2116827"/>
                </a:lnTo>
                <a:lnTo>
                  <a:pt x="1038494" y="2133762"/>
                </a:lnTo>
                <a:lnTo>
                  <a:pt x="1031283" y="2160374"/>
                </a:lnTo>
                <a:lnTo>
                  <a:pt x="1014455" y="2203920"/>
                </a:lnTo>
                <a:lnTo>
                  <a:pt x="992820" y="2257143"/>
                </a:lnTo>
                <a:lnTo>
                  <a:pt x="973588" y="2310366"/>
                </a:lnTo>
                <a:lnTo>
                  <a:pt x="966377" y="2349074"/>
                </a:lnTo>
                <a:lnTo>
                  <a:pt x="961569" y="2397458"/>
                </a:lnTo>
                <a:lnTo>
                  <a:pt x="949549" y="2465197"/>
                </a:lnTo>
                <a:lnTo>
                  <a:pt x="935126" y="2528097"/>
                </a:lnTo>
                <a:lnTo>
                  <a:pt x="925510" y="2566805"/>
                </a:lnTo>
                <a:lnTo>
                  <a:pt x="918298" y="2590997"/>
                </a:lnTo>
                <a:lnTo>
                  <a:pt x="911086" y="2624866"/>
                </a:lnTo>
                <a:lnTo>
                  <a:pt x="906279" y="2656316"/>
                </a:lnTo>
                <a:lnTo>
                  <a:pt x="901471" y="2678089"/>
                </a:lnTo>
                <a:lnTo>
                  <a:pt x="901471" y="2687766"/>
                </a:lnTo>
                <a:lnTo>
                  <a:pt x="901471" y="2695024"/>
                </a:lnTo>
                <a:lnTo>
                  <a:pt x="891855" y="2702282"/>
                </a:lnTo>
                <a:lnTo>
                  <a:pt x="865412" y="2716797"/>
                </a:lnTo>
                <a:lnTo>
                  <a:pt x="848584" y="2726474"/>
                </a:lnTo>
                <a:lnTo>
                  <a:pt x="836565" y="2738570"/>
                </a:lnTo>
                <a:lnTo>
                  <a:pt x="824545" y="2755505"/>
                </a:lnTo>
                <a:lnTo>
                  <a:pt x="814930" y="2770020"/>
                </a:lnTo>
                <a:lnTo>
                  <a:pt x="805314" y="2786955"/>
                </a:lnTo>
                <a:lnTo>
                  <a:pt x="795698" y="2801470"/>
                </a:lnTo>
                <a:lnTo>
                  <a:pt x="783678" y="2815985"/>
                </a:lnTo>
                <a:lnTo>
                  <a:pt x="769255" y="2825662"/>
                </a:lnTo>
                <a:lnTo>
                  <a:pt x="742812" y="2840178"/>
                </a:lnTo>
                <a:lnTo>
                  <a:pt x="730792" y="2849855"/>
                </a:lnTo>
                <a:lnTo>
                  <a:pt x="721176" y="2864370"/>
                </a:lnTo>
                <a:lnTo>
                  <a:pt x="706753" y="2893401"/>
                </a:lnTo>
                <a:lnTo>
                  <a:pt x="692329" y="2932109"/>
                </a:lnTo>
                <a:lnTo>
                  <a:pt x="680310" y="2970816"/>
                </a:lnTo>
                <a:lnTo>
                  <a:pt x="668290" y="3002266"/>
                </a:lnTo>
                <a:lnTo>
                  <a:pt x="653867" y="3021620"/>
                </a:lnTo>
                <a:lnTo>
                  <a:pt x="644251" y="3026459"/>
                </a:lnTo>
                <a:lnTo>
                  <a:pt x="634635" y="3033716"/>
                </a:lnTo>
                <a:lnTo>
                  <a:pt x="625020" y="3038555"/>
                </a:lnTo>
                <a:lnTo>
                  <a:pt x="615404" y="3043393"/>
                </a:lnTo>
                <a:lnTo>
                  <a:pt x="603384" y="3045812"/>
                </a:lnTo>
                <a:lnTo>
                  <a:pt x="591365" y="3050651"/>
                </a:lnTo>
                <a:lnTo>
                  <a:pt x="576941" y="3053070"/>
                </a:lnTo>
                <a:lnTo>
                  <a:pt x="562518" y="3053070"/>
                </a:lnTo>
                <a:lnTo>
                  <a:pt x="545690" y="3053070"/>
                </a:lnTo>
                <a:lnTo>
                  <a:pt x="531267" y="3050651"/>
                </a:lnTo>
                <a:lnTo>
                  <a:pt x="514439" y="3050651"/>
                </a:lnTo>
                <a:lnTo>
                  <a:pt x="497612" y="3045812"/>
                </a:lnTo>
                <a:lnTo>
                  <a:pt x="483188" y="3040974"/>
                </a:lnTo>
                <a:lnTo>
                  <a:pt x="473572" y="3036136"/>
                </a:lnTo>
                <a:lnTo>
                  <a:pt x="463957" y="3026459"/>
                </a:lnTo>
                <a:lnTo>
                  <a:pt x="459149" y="3016782"/>
                </a:lnTo>
                <a:lnTo>
                  <a:pt x="449533" y="2982912"/>
                </a:lnTo>
                <a:lnTo>
                  <a:pt x="432706" y="2932109"/>
                </a:lnTo>
                <a:lnTo>
                  <a:pt x="415878" y="2883724"/>
                </a:lnTo>
                <a:lnTo>
                  <a:pt x="408666" y="2842597"/>
                </a:lnTo>
                <a:lnTo>
                  <a:pt x="403859" y="2806308"/>
                </a:lnTo>
                <a:lnTo>
                  <a:pt x="401455" y="2762762"/>
                </a:lnTo>
                <a:lnTo>
                  <a:pt x="396647" y="2724055"/>
                </a:lnTo>
                <a:lnTo>
                  <a:pt x="391839" y="2692605"/>
                </a:lnTo>
                <a:close/>
              </a:path>
            </a:pathLst>
          </a:custGeom>
          <a:ln w="240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22940" y="5355489"/>
            <a:ext cx="1052918" cy="421239"/>
          </a:xfrm>
          <a:custGeom>
            <a:avLst/>
            <a:gdLst/>
            <a:ahLst/>
            <a:cxnLst/>
            <a:rect l="l" t="t" r="r" b="b"/>
            <a:pathLst>
              <a:path w="1052918" h="421239">
                <a:moveTo>
                  <a:pt x="22632" y="421239"/>
                </a:moveTo>
                <a:lnTo>
                  <a:pt x="195662" y="421239"/>
                </a:lnTo>
                <a:lnTo>
                  <a:pt x="197121" y="420946"/>
                </a:lnTo>
                <a:lnTo>
                  <a:pt x="206737" y="418527"/>
                </a:lnTo>
                <a:lnTo>
                  <a:pt x="216353" y="416107"/>
                </a:lnTo>
                <a:lnTo>
                  <a:pt x="225968" y="413688"/>
                </a:lnTo>
                <a:lnTo>
                  <a:pt x="233180" y="411269"/>
                </a:lnTo>
                <a:lnTo>
                  <a:pt x="245200" y="411269"/>
                </a:lnTo>
                <a:lnTo>
                  <a:pt x="257219" y="408850"/>
                </a:lnTo>
                <a:lnTo>
                  <a:pt x="293278" y="408850"/>
                </a:lnTo>
                <a:lnTo>
                  <a:pt x="310106" y="406430"/>
                </a:lnTo>
                <a:lnTo>
                  <a:pt x="326933" y="404011"/>
                </a:lnTo>
                <a:lnTo>
                  <a:pt x="341357" y="401592"/>
                </a:lnTo>
                <a:lnTo>
                  <a:pt x="353376" y="399173"/>
                </a:lnTo>
                <a:lnTo>
                  <a:pt x="372608" y="399173"/>
                </a:lnTo>
                <a:lnTo>
                  <a:pt x="403859" y="401592"/>
                </a:lnTo>
                <a:lnTo>
                  <a:pt x="444725" y="408850"/>
                </a:lnTo>
                <a:lnTo>
                  <a:pt x="492804" y="416107"/>
                </a:lnTo>
                <a:lnTo>
                  <a:pt x="517023" y="421239"/>
                </a:lnTo>
                <a:lnTo>
                  <a:pt x="1032107" y="421239"/>
                </a:lnTo>
                <a:lnTo>
                  <a:pt x="1045706" y="416107"/>
                </a:lnTo>
                <a:lnTo>
                  <a:pt x="1052918" y="411269"/>
                </a:lnTo>
                <a:lnTo>
                  <a:pt x="1052918" y="401592"/>
                </a:lnTo>
                <a:lnTo>
                  <a:pt x="1048110" y="394334"/>
                </a:lnTo>
                <a:lnTo>
                  <a:pt x="1043302" y="382238"/>
                </a:lnTo>
                <a:lnTo>
                  <a:pt x="1038494" y="367723"/>
                </a:lnTo>
                <a:lnTo>
                  <a:pt x="1040898" y="348369"/>
                </a:lnTo>
                <a:lnTo>
                  <a:pt x="1048110" y="316919"/>
                </a:lnTo>
                <a:lnTo>
                  <a:pt x="1045706" y="299984"/>
                </a:lnTo>
                <a:lnTo>
                  <a:pt x="1040898" y="290307"/>
                </a:lnTo>
                <a:lnTo>
                  <a:pt x="1038494" y="278211"/>
                </a:lnTo>
                <a:lnTo>
                  <a:pt x="1038494" y="254019"/>
                </a:lnTo>
                <a:lnTo>
                  <a:pt x="1036090" y="217730"/>
                </a:lnTo>
                <a:lnTo>
                  <a:pt x="1031283" y="179023"/>
                </a:lnTo>
                <a:lnTo>
                  <a:pt x="1026475" y="145153"/>
                </a:lnTo>
                <a:lnTo>
                  <a:pt x="1019263" y="116123"/>
                </a:lnTo>
                <a:lnTo>
                  <a:pt x="1009647" y="87092"/>
                </a:lnTo>
                <a:lnTo>
                  <a:pt x="995224" y="60480"/>
                </a:lnTo>
                <a:lnTo>
                  <a:pt x="975992" y="36288"/>
                </a:lnTo>
                <a:lnTo>
                  <a:pt x="961569" y="26611"/>
                </a:lnTo>
                <a:lnTo>
                  <a:pt x="937530" y="16934"/>
                </a:lnTo>
                <a:lnTo>
                  <a:pt x="908683" y="12096"/>
                </a:lnTo>
                <a:lnTo>
                  <a:pt x="877432" y="7257"/>
                </a:lnTo>
                <a:lnTo>
                  <a:pt x="843777" y="4838"/>
                </a:lnTo>
                <a:lnTo>
                  <a:pt x="810122" y="2419"/>
                </a:lnTo>
                <a:lnTo>
                  <a:pt x="783678" y="2419"/>
                </a:lnTo>
                <a:lnTo>
                  <a:pt x="762043" y="0"/>
                </a:lnTo>
                <a:lnTo>
                  <a:pt x="718773" y="0"/>
                </a:lnTo>
                <a:lnTo>
                  <a:pt x="694733" y="2419"/>
                </a:lnTo>
                <a:lnTo>
                  <a:pt x="668290" y="4838"/>
                </a:lnTo>
                <a:lnTo>
                  <a:pt x="641847" y="4838"/>
                </a:lnTo>
                <a:lnTo>
                  <a:pt x="615404" y="7257"/>
                </a:lnTo>
                <a:lnTo>
                  <a:pt x="593769" y="9676"/>
                </a:lnTo>
                <a:lnTo>
                  <a:pt x="480784" y="9676"/>
                </a:lnTo>
                <a:lnTo>
                  <a:pt x="439917" y="12096"/>
                </a:lnTo>
                <a:lnTo>
                  <a:pt x="221160" y="12096"/>
                </a:lnTo>
                <a:lnTo>
                  <a:pt x="192313" y="14515"/>
                </a:lnTo>
                <a:lnTo>
                  <a:pt x="165870" y="16934"/>
                </a:lnTo>
                <a:lnTo>
                  <a:pt x="144235" y="19353"/>
                </a:lnTo>
                <a:lnTo>
                  <a:pt x="129811" y="21773"/>
                </a:lnTo>
                <a:lnTo>
                  <a:pt x="117792" y="24192"/>
                </a:lnTo>
                <a:lnTo>
                  <a:pt x="105772" y="31450"/>
                </a:lnTo>
                <a:lnTo>
                  <a:pt x="91349" y="38707"/>
                </a:lnTo>
                <a:lnTo>
                  <a:pt x="76925" y="45965"/>
                </a:lnTo>
                <a:lnTo>
                  <a:pt x="62502" y="55642"/>
                </a:lnTo>
                <a:lnTo>
                  <a:pt x="50482" y="67738"/>
                </a:lnTo>
                <a:lnTo>
                  <a:pt x="38462" y="79834"/>
                </a:lnTo>
                <a:lnTo>
                  <a:pt x="28847" y="94350"/>
                </a:lnTo>
                <a:lnTo>
                  <a:pt x="16827" y="130638"/>
                </a:lnTo>
                <a:lnTo>
                  <a:pt x="7211" y="174184"/>
                </a:lnTo>
                <a:lnTo>
                  <a:pt x="2403" y="220150"/>
                </a:lnTo>
                <a:lnTo>
                  <a:pt x="0" y="258857"/>
                </a:lnTo>
                <a:lnTo>
                  <a:pt x="0" y="299984"/>
                </a:lnTo>
                <a:lnTo>
                  <a:pt x="2403" y="343530"/>
                </a:lnTo>
                <a:lnTo>
                  <a:pt x="9615" y="387077"/>
                </a:lnTo>
                <a:lnTo>
                  <a:pt x="19231" y="416107"/>
                </a:lnTo>
                <a:lnTo>
                  <a:pt x="22632" y="421239"/>
                </a:lnTo>
                <a:close/>
              </a:path>
            </a:pathLst>
          </a:custGeom>
          <a:solidFill>
            <a:srgbClr val="007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22941" y="5355489"/>
            <a:ext cx="1052918" cy="445138"/>
          </a:xfrm>
          <a:custGeom>
            <a:avLst/>
            <a:gdLst/>
            <a:ahLst/>
            <a:cxnLst/>
            <a:rect l="l" t="t" r="r" b="b"/>
            <a:pathLst>
              <a:path w="1052918" h="445138">
                <a:moveTo>
                  <a:pt x="574537" y="9676"/>
                </a:moveTo>
                <a:lnTo>
                  <a:pt x="593769" y="9676"/>
                </a:lnTo>
                <a:lnTo>
                  <a:pt x="614131" y="7400"/>
                </a:lnTo>
              </a:path>
              <a:path w="1052918" h="445138">
                <a:moveTo>
                  <a:pt x="658674" y="4838"/>
                </a:moveTo>
                <a:lnTo>
                  <a:pt x="668290" y="4838"/>
                </a:lnTo>
                <a:lnTo>
                  <a:pt x="684563" y="3349"/>
                </a:lnTo>
              </a:path>
              <a:path w="1052918" h="445138">
                <a:moveTo>
                  <a:pt x="658674" y="4838"/>
                </a:moveTo>
                <a:lnTo>
                  <a:pt x="641847" y="4838"/>
                </a:lnTo>
                <a:lnTo>
                  <a:pt x="615404" y="7257"/>
                </a:lnTo>
                <a:lnTo>
                  <a:pt x="614131" y="7400"/>
                </a:lnTo>
              </a:path>
              <a:path w="1052918" h="445138">
                <a:moveTo>
                  <a:pt x="742812" y="0"/>
                </a:moveTo>
                <a:lnTo>
                  <a:pt x="718773" y="0"/>
                </a:lnTo>
                <a:lnTo>
                  <a:pt x="694733" y="2419"/>
                </a:lnTo>
                <a:lnTo>
                  <a:pt x="684563" y="3349"/>
                </a:lnTo>
              </a:path>
              <a:path w="1052918" h="445138">
                <a:moveTo>
                  <a:pt x="810122" y="2419"/>
                </a:moveTo>
                <a:lnTo>
                  <a:pt x="793294" y="2419"/>
                </a:lnTo>
              </a:path>
              <a:path w="1052918" h="445138">
                <a:moveTo>
                  <a:pt x="843777" y="4838"/>
                </a:moveTo>
                <a:lnTo>
                  <a:pt x="810122" y="2419"/>
                </a:lnTo>
              </a:path>
              <a:path w="1052918" h="445138">
                <a:moveTo>
                  <a:pt x="776467" y="1612"/>
                </a:moveTo>
                <a:lnTo>
                  <a:pt x="783678" y="2419"/>
                </a:lnTo>
                <a:lnTo>
                  <a:pt x="793294" y="2419"/>
                </a:lnTo>
              </a:path>
              <a:path w="1052918" h="445138">
                <a:moveTo>
                  <a:pt x="762043" y="0"/>
                </a:moveTo>
                <a:lnTo>
                  <a:pt x="742812" y="0"/>
                </a:lnTo>
              </a:path>
              <a:path w="1052918" h="445138">
                <a:moveTo>
                  <a:pt x="776467" y="1612"/>
                </a:moveTo>
                <a:lnTo>
                  <a:pt x="762043" y="0"/>
                </a:lnTo>
              </a:path>
              <a:path w="1052918" h="445138">
                <a:moveTo>
                  <a:pt x="1045706" y="416107"/>
                </a:moveTo>
                <a:lnTo>
                  <a:pt x="1052918" y="411269"/>
                </a:lnTo>
                <a:lnTo>
                  <a:pt x="1052918" y="401592"/>
                </a:lnTo>
                <a:lnTo>
                  <a:pt x="1048110" y="394334"/>
                </a:lnTo>
                <a:lnTo>
                  <a:pt x="1043302" y="382238"/>
                </a:lnTo>
                <a:lnTo>
                  <a:pt x="1038494" y="367723"/>
                </a:lnTo>
                <a:lnTo>
                  <a:pt x="1040898" y="348369"/>
                </a:lnTo>
                <a:lnTo>
                  <a:pt x="1048110" y="316919"/>
                </a:lnTo>
                <a:lnTo>
                  <a:pt x="1045706" y="299984"/>
                </a:lnTo>
                <a:lnTo>
                  <a:pt x="1040898" y="290307"/>
                </a:lnTo>
                <a:lnTo>
                  <a:pt x="1038494" y="278211"/>
                </a:lnTo>
                <a:lnTo>
                  <a:pt x="1038494" y="254019"/>
                </a:lnTo>
                <a:lnTo>
                  <a:pt x="1036090" y="217730"/>
                </a:lnTo>
                <a:lnTo>
                  <a:pt x="1031283" y="179023"/>
                </a:lnTo>
                <a:lnTo>
                  <a:pt x="1026475" y="145153"/>
                </a:lnTo>
                <a:lnTo>
                  <a:pt x="1019263" y="116123"/>
                </a:lnTo>
                <a:lnTo>
                  <a:pt x="1009647" y="87092"/>
                </a:lnTo>
                <a:lnTo>
                  <a:pt x="995224" y="60480"/>
                </a:lnTo>
                <a:lnTo>
                  <a:pt x="975992" y="36288"/>
                </a:lnTo>
                <a:lnTo>
                  <a:pt x="961569" y="26611"/>
                </a:lnTo>
                <a:lnTo>
                  <a:pt x="937530" y="16934"/>
                </a:lnTo>
                <a:lnTo>
                  <a:pt x="908683" y="12096"/>
                </a:lnTo>
                <a:lnTo>
                  <a:pt x="877432" y="7257"/>
                </a:lnTo>
                <a:lnTo>
                  <a:pt x="843777" y="4838"/>
                </a:lnTo>
              </a:path>
              <a:path w="1052918" h="445138">
                <a:moveTo>
                  <a:pt x="1031992" y="421283"/>
                </a:moveTo>
                <a:lnTo>
                  <a:pt x="1045706" y="416107"/>
                </a:lnTo>
              </a:path>
              <a:path w="1052918" h="445138">
                <a:moveTo>
                  <a:pt x="492804" y="416107"/>
                </a:moveTo>
                <a:lnTo>
                  <a:pt x="444725" y="408850"/>
                </a:lnTo>
                <a:lnTo>
                  <a:pt x="403859" y="401592"/>
                </a:lnTo>
                <a:lnTo>
                  <a:pt x="372608" y="399173"/>
                </a:lnTo>
                <a:lnTo>
                  <a:pt x="353376" y="399173"/>
                </a:lnTo>
                <a:lnTo>
                  <a:pt x="341357" y="401592"/>
                </a:lnTo>
                <a:lnTo>
                  <a:pt x="326933" y="404011"/>
                </a:lnTo>
                <a:lnTo>
                  <a:pt x="310106" y="406430"/>
                </a:lnTo>
              </a:path>
              <a:path w="1052918" h="445138">
                <a:moveTo>
                  <a:pt x="517232" y="421283"/>
                </a:moveTo>
                <a:lnTo>
                  <a:pt x="492804" y="416107"/>
                </a:lnTo>
              </a:path>
              <a:path w="1052918" h="445138">
                <a:moveTo>
                  <a:pt x="274047" y="408850"/>
                </a:moveTo>
                <a:lnTo>
                  <a:pt x="293278" y="408850"/>
                </a:lnTo>
                <a:lnTo>
                  <a:pt x="310106" y="406430"/>
                </a:lnTo>
              </a:path>
              <a:path w="1052918" h="445138">
                <a:moveTo>
                  <a:pt x="274047" y="408850"/>
                </a:moveTo>
                <a:lnTo>
                  <a:pt x="257219" y="408850"/>
                </a:lnTo>
                <a:lnTo>
                  <a:pt x="245200" y="411269"/>
                </a:lnTo>
                <a:lnTo>
                  <a:pt x="233180" y="411269"/>
                </a:lnTo>
                <a:lnTo>
                  <a:pt x="225968" y="413688"/>
                </a:lnTo>
                <a:lnTo>
                  <a:pt x="216353" y="416107"/>
                </a:lnTo>
              </a:path>
              <a:path w="1052918" h="445138">
                <a:moveTo>
                  <a:pt x="216353" y="416107"/>
                </a:moveTo>
                <a:lnTo>
                  <a:pt x="206737" y="418527"/>
                </a:lnTo>
                <a:lnTo>
                  <a:pt x="216353" y="416109"/>
                </a:lnTo>
              </a:path>
              <a:path w="1052918" h="445138">
                <a:moveTo>
                  <a:pt x="197121" y="420946"/>
                </a:moveTo>
                <a:lnTo>
                  <a:pt x="206737" y="418527"/>
                </a:lnTo>
              </a:path>
              <a:path w="1052918" h="445138">
                <a:moveTo>
                  <a:pt x="195446" y="421283"/>
                </a:moveTo>
                <a:lnTo>
                  <a:pt x="197121" y="420946"/>
                </a:lnTo>
              </a:path>
              <a:path w="1052918" h="445138">
                <a:moveTo>
                  <a:pt x="50482" y="67738"/>
                </a:moveTo>
                <a:lnTo>
                  <a:pt x="38462" y="79834"/>
                </a:lnTo>
                <a:lnTo>
                  <a:pt x="28847" y="94350"/>
                </a:lnTo>
                <a:lnTo>
                  <a:pt x="16827" y="130638"/>
                </a:lnTo>
                <a:lnTo>
                  <a:pt x="7211" y="174184"/>
                </a:lnTo>
                <a:lnTo>
                  <a:pt x="2403" y="220150"/>
                </a:lnTo>
                <a:lnTo>
                  <a:pt x="0" y="258857"/>
                </a:lnTo>
                <a:lnTo>
                  <a:pt x="0" y="299984"/>
                </a:lnTo>
                <a:lnTo>
                  <a:pt x="2403" y="343530"/>
                </a:lnTo>
                <a:lnTo>
                  <a:pt x="9615" y="387077"/>
                </a:lnTo>
                <a:lnTo>
                  <a:pt x="19231" y="416107"/>
                </a:lnTo>
                <a:lnTo>
                  <a:pt x="22659" y="421283"/>
                </a:lnTo>
              </a:path>
              <a:path w="1052918" h="445138">
                <a:moveTo>
                  <a:pt x="91349" y="38707"/>
                </a:moveTo>
                <a:lnTo>
                  <a:pt x="76925" y="45965"/>
                </a:lnTo>
                <a:lnTo>
                  <a:pt x="62502" y="55642"/>
                </a:lnTo>
                <a:lnTo>
                  <a:pt x="50482" y="67738"/>
                </a:lnTo>
              </a:path>
              <a:path w="1052918" h="445138">
                <a:moveTo>
                  <a:pt x="252411" y="12096"/>
                </a:moveTo>
                <a:lnTo>
                  <a:pt x="221160" y="12096"/>
                </a:lnTo>
                <a:lnTo>
                  <a:pt x="192313" y="14515"/>
                </a:lnTo>
                <a:lnTo>
                  <a:pt x="165870" y="16934"/>
                </a:lnTo>
                <a:lnTo>
                  <a:pt x="144235" y="19353"/>
                </a:lnTo>
                <a:lnTo>
                  <a:pt x="129811" y="21773"/>
                </a:lnTo>
                <a:lnTo>
                  <a:pt x="117792" y="24192"/>
                </a:lnTo>
                <a:lnTo>
                  <a:pt x="105772" y="31450"/>
                </a:lnTo>
                <a:lnTo>
                  <a:pt x="91349" y="38707"/>
                </a:lnTo>
              </a:path>
              <a:path w="1052918" h="445138">
                <a:moveTo>
                  <a:pt x="283662" y="12096"/>
                </a:moveTo>
                <a:lnTo>
                  <a:pt x="252411" y="12096"/>
                </a:lnTo>
              </a:path>
              <a:path w="1052918" h="445138">
                <a:moveTo>
                  <a:pt x="252411" y="12097"/>
                </a:moveTo>
                <a:lnTo>
                  <a:pt x="283662" y="12096"/>
                </a:lnTo>
              </a:path>
              <a:path w="1052918" h="445138">
                <a:moveTo>
                  <a:pt x="312510" y="12096"/>
                </a:moveTo>
                <a:lnTo>
                  <a:pt x="283662" y="12096"/>
                </a:lnTo>
              </a:path>
              <a:path w="1052918" h="445138">
                <a:moveTo>
                  <a:pt x="283662" y="12097"/>
                </a:moveTo>
                <a:lnTo>
                  <a:pt x="312510" y="12096"/>
                </a:lnTo>
              </a:path>
              <a:path w="1052918" h="445138">
                <a:moveTo>
                  <a:pt x="338953" y="12096"/>
                </a:moveTo>
                <a:lnTo>
                  <a:pt x="312510" y="12096"/>
                </a:lnTo>
              </a:path>
              <a:path w="1052918" h="445138">
                <a:moveTo>
                  <a:pt x="312510" y="12097"/>
                </a:moveTo>
                <a:lnTo>
                  <a:pt x="338953" y="12096"/>
                </a:lnTo>
              </a:path>
              <a:path w="1052918" h="445138">
                <a:moveTo>
                  <a:pt x="367800" y="12096"/>
                </a:moveTo>
                <a:lnTo>
                  <a:pt x="338953" y="12096"/>
                </a:lnTo>
              </a:path>
              <a:path w="1052918" h="445138">
                <a:moveTo>
                  <a:pt x="338953" y="12097"/>
                </a:moveTo>
                <a:lnTo>
                  <a:pt x="367800" y="12096"/>
                </a:lnTo>
              </a:path>
              <a:path w="1052918" h="445138">
                <a:moveTo>
                  <a:pt x="401455" y="12096"/>
                </a:moveTo>
                <a:lnTo>
                  <a:pt x="367800" y="12096"/>
                </a:lnTo>
              </a:path>
              <a:path w="1052918" h="445138">
                <a:moveTo>
                  <a:pt x="367800" y="12097"/>
                </a:moveTo>
                <a:lnTo>
                  <a:pt x="401455" y="12096"/>
                </a:lnTo>
              </a:path>
              <a:path w="1052918" h="445138">
                <a:moveTo>
                  <a:pt x="401455" y="12096"/>
                </a:moveTo>
                <a:lnTo>
                  <a:pt x="439917" y="12096"/>
                </a:lnTo>
                <a:lnTo>
                  <a:pt x="461010" y="10847"/>
                </a:lnTo>
              </a:path>
              <a:path w="1052918" h="445138">
                <a:moveTo>
                  <a:pt x="516843" y="9676"/>
                </a:moveTo>
                <a:lnTo>
                  <a:pt x="480784" y="9676"/>
                </a:lnTo>
                <a:lnTo>
                  <a:pt x="461010" y="10847"/>
                </a:lnTo>
              </a:path>
              <a:path w="1052918" h="445138">
                <a:moveTo>
                  <a:pt x="545690" y="9676"/>
                </a:moveTo>
                <a:lnTo>
                  <a:pt x="516843" y="9676"/>
                </a:lnTo>
              </a:path>
              <a:path w="1052918" h="445138">
                <a:moveTo>
                  <a:pt x="516843" y="9678"/>
                </a:moveTo>
                <a:lnTo>
                  <a:pt x="545690" y="9676"/>
                </a:lnTo>
              </a:path>
              <a:path w="1052918" h="445138">
                <a:moveTo>
                  <a:pt x="567325" y="9676"/>
                </a:moveTo>
                <a:lnTo>
                  <a:pt x="545690" y="9676"/>
                </a:lnTo>
              </a:path>
              <a:path w="1052918" h="445138">
                <a:moveTo>
                  <a:pt x="545690" y="9678"/>
                </a:moveTo>
                <a:lnTo>
                  <a:pt x="567325" y="9676"/>
                </a:lnTo>
              </a:path>
              <a:path w="1052918" h="445138">
                <a:moveTo>
                  <a:pt x="574537" y="9676"/>
                </a:moveTo>
                <a:lnTo>
                  <a:pt x="567325" y="9676"/>
                </a:lnTo>
              </a:path>
              <a:path w="1052918" h="445138">
                <a:moveTo>
                  <a:pt x="567325" y="9678"/>
                </a:moveTo>
                <a:lnTo>
                  <a:pt x="574537" y="9676"/>
                </a:lnTo>
              </a:path>
            </a:pathLst>
          </a:custGeom>
          <a:ln w="241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83538" y="4554722"/>
            <a:ext cx="100964" cy="142734"/>
          </a:xfrm>
          <a:custGeom>
            <a:avLst/>
            <a:gdLst/>
            <a:ahLst/>
            <a:cxnLst/>
            <a:rect l="l" t="t" r="r" b="b"/>
            <a:pathLst>
              <a:path w="100964" h="142734">
                <a:moveTo>
                  <a:pt x="9615" y="2419"/>
                </a:moveTo>
                <a:lnTo>
                  <a:pt x="2403" y="9679"/>
                </a:lnTo>
                <a:lnTo>
                  <a:pt x="0" y="21773"/>
                </a:lnTo>
                <a:lnTo>
                  <a:pt x="0" y="36288"/>
                </a:lnTo>
                <a:lnTo>
                  <a:pt x="9615" y="58061"/>
                </a:lnTo>
                <a:lnTo>
                  <a:pt x="24039" y="87092"/>
                </a:lnTo>
                <a:lnTo>
                  <a:pt x="43270" y="118544"/>
                </a:lnTo>
                <a:lnTo>
                  <a:pt x="55290" y="137898"/>
                </a:lnTo>
                <a:lnTo>
                  <a:pt x="64905" y="142734"/>
                </a:lnTo>
                <a:lnTo>
                  <a:pt x="74521" y="142734"/>
                </a:lnTo>
                <a:lnTo>
                  <a:pt x="86541" y="137898"/>
                </a:lnTo>
                <a:lnTo>
                  <a:pt x="100964" y="133057"/>
                </a:lnTo>
                <a:lnTo>
                  <a:pt x="93753" y="118544"/>
                </a:lnTo>
                <a:lnTo>
                  <a:pt x="74521" y="87092"/>
                </a:lnTo>
                <a:lnTo>
                  <a:pt x="55290" y="53225"/>
                </a:lnTo>
                <a:lnTo>
                  <a:pt x="40866" y="26611"/>
                </a:lnTo>
                <a:lnTo>
                  <a:pt x="33654" y="14515"/>
                </a:lnTo>
                <a:lnTo>
                  <a:pt x="28847" y="4838"/>
                </a:lnTo>
                <a:lnTo>
                  <a:pt x="24039" y="2419"/>
                </a:lnTo>
                <a:lnTo>
                  <a:pt x="16827" y="0"/>
                </a:lnTo>
                <a:lnTo>
                  <a:pt x="9615" y="2419"/>
                </a:lnTo>
                <a:close/>
              </a:path>
            </a:pathLst>
          </a:custGeom>
          <a:solidFill>
            <a:srgbClr val="F1BE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47497" y="4581334"/>
            <a:ext cx="72117" cy="125800"/>
          </a:xfrm>
          <a:custGeom>
            <a:avLst/>
            <a:gdLst/>
            <a:ahLst/>
            <a:cxnLst/>
            <a:rect l="l" t="t" r="r" b="b"/>
            <a:pathLst>
              <a:path w="72117" h="125800">
                <a:moveTo>
                  <a:pt x="43270" y="21773"/>
                </a:moveTo>
                <a:lnTo>
                  <a:pt x="19231" y="60480"/>
                </a:lnTo>
                <a:lnTo>
                  <a:pt x="4807" y="87092"/>
                </a:lnTo>
                <a:lnTo>
                  <a:pt x="0" y="106446"/>
                </a:lnTo>
                <a:lnTo>
                  <a:pt x="0" y="111287"/>
                </a:lnTo>
                <a:lnTo>
                  <a:pt x="9615" y="116125"/>
                </a:lnTo>
                <a:lnTo>
                  <a:pt x="16827" y="120961"/>
                </a:lnTo>
                <a:lnTo>
                  <a:pt x="24039" y="125800"/>
                </a:lnTo>
                <a:lnTo>
                  <a:pt x="33654" y="123380"/>
                </a:lnTo>
                <a:lnTo>
                  <a:pt x="45674" y="113706"/>
                </a:lnTo>
                <a:lnTo>
                  <a:pt x="57694" y="96769"/>
                </a:lnTo>
                <a:lnTo>
                  <a:pt x="67309" y="77415"/>
                </a:lnTo>
                <a:lnTo>
                  <a:pt x="69713" y="60480"/>
                </a:lnTo>
                <a:lnTo>
                  <a:pt x="72117" y="36288"/>
                </a:lnTo>
                <a:lnTo>
                  <a:pt x="72117" y="9676"/>
                </a:lnTo>
                <a:lnTo>
                  <a:pt x="64905" y="0"/>
                </a:lnTo>
                <a:lnTo>
                  <a:pt x="43270" y="21773"/>
                </a:lnTo>
                <a:close/>
              </a:path>
            </a:pathLst>
          </a:custGeom>
          <a:solidFill>
            <a:srgbClr val="F1BE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47498" y="4581335"/>
            <a:ext cx="72117" cy="125800"/>
          </a:xfrm>
          <a:custGeom>
            <a:avLst/>
            <a:gdLst/>
            <a:ahLst/>
            <a:cxnLst/>
            <a:rect l="l" t="t" r="r" b="b"/>
            <a:pathLst>
              <a:path w="72117" h="125800">
                <a:moveTo>
                  <a:pt x="0" y="111284"/>
                </a:moveTo>
                <a:lnTo>
                  <a:pt x="9615" y="116123"/>
                </a:lnTo>
                <a:lnTo>
                  <a:pt x="16827" y="120961"/>
                </a:lnTo>
                <a:lnTo>
                  <a:pt x="24039" y="125800"/>
                </a:lnTo>
                <a:lnTo>
                  <a:pt x="33654" y="123380"/>
                </a:lnTo>
                <a:lnTo>
                  <a:pt x="45674" y="113703"/>
                </a:lnTo>
                <a:lnTo>
                  <a:pt x="57694" y="96769"/>
                </a:lnTo>
                <a:lnTo>
                  <a:pt x="67309" y="77415"/>
                </a:lnTo>
                <a:lnTo>
                  <a:pt x="69713" y="60480"/>
                </a:lnTo>
                <a:lnTo>
                  <a:pt x="72117" y="36288"/>
                </a:lnTo>
                <a:lnTo>
                  <a:pt x="72117" y="9676"/>
                </a:lnTo>
                <a:lnTo>
                  <a:pt x="64905" y="0"/>
                </a:lnTo>
                <a:lnTo>
                  <a:pt x="43270" y="21773"/>
                </a:lnTo>
                <a:lnTo>
                  <a:pt x="19231" y="60480"/>
                </a:lnTo>
                <a:lnTo>
                  <a:pt x="4807" y="87092"/>
                </a:lnTo>
                <a:lnTo>
                  <a:pt x="0" y="106446"/>
                </a:lnTo>
                <a:lnTo>
                  <a:pt x="0" y="111284"/>
                </a:lnTo>
                <a:close/>
              </a:path>
            </a:pathLst>
          </a:custGeom>
          <a:ln w="240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51815" y="4789389"/>
            <a:ext cx="242796" cy="94350"/>
          </a:xfrm>
          <a:custGeom>
            <a:avLst/>
            <a:gdLst/>
            <a:ahLst/>
            <a:cxnLst/>
            <a:rect l="l" t="t" r="r" b="b"/>
            <a:pathLst>
              <a:path w="242796" h="94350">
                <a:moveTo>
                  <a:pt x="81733" y="91930"/>
                </a:moveTo>
                <a:lnTo>
                  <a:pt x="122600" y="94350"/>
                </a:lnTo>
                <a:lnTo>
                  <a:pt x="199525" y="94350"/>
                </a:lnTo>
                <a:lnTo>
                  <a:pt x="225968" y="91930"/>
                </a:lnTo>
                <a:lnTo>
                  <a:pt x="240392" y="89511"/>
                </a:lnTo>
                <a:lnTo>
                  <a:pt x="242796" y="72576"/>
                </a:lnTo>
                <a:lnTo>
                  <a:pt x="240392" y="45965"/>
                </a:lnTo>
                <a:lnTo>
                  <a:pt x="237988" y="19353"/>
                </a:lnTo>
                <a:lnTo>
                  <a:pt x="237988" y="0"/>
                </a:lnTo>
                <a:lnTo>
                  <a:pt x="216353" y="0"/>
                </a:lnTo>
                <a:lnTo>
                  <a:pt x="192313" y="2419"/>
                </a:lnTo>
                <a:lnTo>
                  <a:pt x="165870" y="4838"/>
                </a:lnTo>
                <a:lnTo>
                  <a:pt x="141831" y="4838"/>
                </a:lnTo>
                <a:lnTo>
                  <a:pt x="117792" y="7257"/>
                </a:lnTo>
                <a:lnTo>
                  <a:pt x="98560" y="9676"/>
                </a:lnTo>
                <a:lnTo>
                  <a:pt x="86541" y="12096"/>
                </a:lnTo>
                <a:lnTo>
                  <a:pt x="81733" y="12096"/>
                </a:lnTo>
                <a:lnTo>
                  <a:pt x="19231" y="4838"/>
                </a:lnTo>
                <a:lnTo>
                  <a:pt x="14423" y="24192"/>
                </a:lnTo>
                <a:lnTo>
                  <a:pt x="7211" y="50803"/>
                </a:lnTo>
                <a:lnTo>
                  <a:pt x="2403" y="77415"/>
                </a:lnTo>
                <a:lnTo>
                  <a:pt x="0" y="87092"/>
                </a:lnTo>
                <a:lnTo>
                  <a:pt x="16827" y="89511"/>
                </a:lnTo>
                <a:lnTo>
                  <a:pt x="45674" y="89511"/>
                </a:lnTo>
                <a:lnTo>
                  <a:pt x="81733" y="91930"/>
                </a:lnTo>
                <a:close/>
              </a:path>
            </a:pathLst>
          </a:custGeom>
          <a:solidFill>
            <a:srgbClr val="F1BE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64314" y="4167645"/>
            <a:ext cx="615401" cy="631419"/>
          </a:xfrm>
          <a:custGeom>
            <a:avLst/>
            <a:gdLst/>
            <a:ahLst/>
            <a:cxnLst/>
            <a:rect l="l" t="t" r="r" b="b"/>
            <a:pathLst>
              <a:path w="615401" h="631419">
                <a:moveTo>
                  <a:pt x="81730" y="483848"/>
                </a:moveTo>
                <a:lnTo>
                  <a:pt x="91346" y="498361"/>
                </a:lnTo>
                <a:lnTo>
                  <a:pt x="100962" y="515296"/>
                </a:lnTo>
                <a:lnTo>
                  <a:pt x="115385" y="529814"/>
                </a:lnTo>
                <a:lnTo>
                  <a:pt x="129811" y="544327"/>
                </a:lnTo>
                <a:lnTo>
                  <a:pt x="144232" y="558842"/>
                </a:lnTo>
                <a:lnTo>
                  <a:pt x="156252" y="570941"/>
                </a:lnTo>
                <a:lnTo>
                  <a:pt x="163464" y="583034"/>
                </a:lnTo>
                <a:lnTo>
                  <a:pt x="170676" y="590295"/>
                </a:lnTo>
                <a:lnTo>
                  <a:pt x="187503" y="604807"/>
                </a:lnTo>
                <a:lnTo>
                  <a:pt x="209138" y="619323"/>
                </a:lnTo>
                <a:lnTo>
                  <a:pt x="230774" y="626581"/>
                </a:lnTo>
                <a:lnTo>
                  <a:pt x="250005" y="626581"/>
                </a:lnTo>
                <a:lnTo>
                  <a:pt x="262027" y="629000"/>
                </a:lnTo>
                <a:lnTo>
                  <a:pt x="274044" y="629000"/>
                </a:lnTo>
                <a:lnTo>
                  <a:pt x="288468" y="631419"/>
                </a:lnTo>
                <a:lnTo>
                  <a:pt x="314911" y="631419"/>
                </a:lnTo>
                <a:lnTo>
                  <a:pt x="326933" y="629000"/>
                </a:lnTo>
                <a:lnTo>
                  <a:pt x="338950" y="626581"/>
                </a:lnTo>
                <a:lnTo>
                  <a:pt x="350970" y="626581"/>
                </a:lnTo>
                <a:lnTo>
                  <a:pt x="362990" y="624161"/>
                </a:lnTo>
                <a:lnTo>
                  <a:pt x="372605" y="621742"/>
                </a:lnTo>
                <a:lnTo>
                  <a:pt x="382221" y="619323"/>
                </a:lnTo>
                <a:lnTo>
                  <a:pt x="389435" y="616906"/>
                </a:lnTo>
                <a:lnTo>
                  <a:pt x="396644" y="616906"/>
                </a:lnTo>
                <a:lnTo>
                  <a:pt x="401452" y="614487"/>
                </a:lnTo>
                <a:lnTo>
                  <a:pt x="411070" y="612068"/>
                </a:lnTo>
                <a:lnTo>
                  <a:pt x="423088" y="607227"/>
                </a:lnTo>
                <a:lnTo>
                  <a:pt x="432706" y="599969"/>
                </a:lnTo>
                <a:lnTo>
                  <a:pt x="439915" y="590295"/>
                </a:lnTo>
                <a:lnTo>
                  <a:pt x="447127" y="580615"/>
                </a:lnTo>
                <a:lnTo>
                  <a:pt x="456745" y="573360"/>
                </a:lnTo>
                <a:lnTo>
                  <a:pt x="468762" y="561261"/>
                </a:lnTo>
                <a:lnTo>
                  <a:pt x="478380" y="539488"/>
                </a:lnTo>
                <a:lnTo>
                  <a:pt x="483186" y="524975"/>
                </a:lnTo>
                <a:lnTo>
                  <a:pt x="487994" y="510457"/>
                </a:lnTo>
                <a:lnTo>
                  <a:pt x="497612" y="481429"/>
                </a:lnTo>
                <a:lnTo>
                  <a:pt x="512033" y="449977"/>
                </a:lnTo>
                <a:lnTo>
                  <a:pt x="526456" y="435461"/>
                </a:lnTo>
                <a:lnTo>
                  <a:pt x="536072" y="433042"/>
                </a:lnTo>
                <a:lnTo>
                  <a:pt x="545688" y="435461"/>
                </a:lnTo>
                <a:lnTo>
                  <a:pt x="555303" y="437883"/>
                </a:lnTo>
                <a:lnTo>
                  <a:pt x="567323" y="437883"/>
                </a:lnTo>
                <a:lnTo>
                  <a:pt x="569727" y="428204"/>
                </a:lnTo>
                <a:lnTo>
                  <a:pt x="579343" y="408850"/>
                </a:lnTo>
                <a:lnTo>
                  <a:pt x="586557" y="387077"/>
                </a:lnTo>
                <a:lnTo>
                  <a:pt x="596170" y="372564"/>
                </a:lnTo>
                <a:lnTo>
                  <a:pt x="603382" y="360465"/>
                </a:lnTo>
                <a:lnTo>
                  <a:pt x="608192" y="343530"/>
                </a:lnTo>
                <a:lnTo>
                  <a:pt x="612998" y="324177"/>
                </a:lnTo>
                <a:lnTo>
                  <a:pt x="615401" y="304823"/>
                </a:lnTo>
                <a:lnTo>
                  <a:pt x="612998" y="280630"/>
                </a:lnTo>
                <a:lnTo>
                  <a:pt x="605788" y="249180"/>
                </a:lnTo>
                <a:lnTo>
                  <a:pt x="600978" y="212892"/>
                </a:lnTo>
                <a:lnTo>
                  <a:pt x="596170" y="179025"/>
                </a:lnTo>
                <a:lnTo>
                  <a:pt x="586557" y="149992"/>
                </a:lnTo>
                <a:lnTo>
                  <a:pt x="572131" y="120961"/>
                </a:lnTo>
                <a:lnTo>
                  <a:pt x="552899" y="94352"/>
                </a:lnTo>
                <a:lnTo>
                  <a:pt x="536072" y="67740"/>
                </a:lnTo>
                <a:lnTo>
                  <a:pt x="526456" y="53223"/>
                </a:lnTo>
                <a:lnTo>
                  <a:pt x="514437" y="41126"/>
                </a:lnTo>
                <a:lnTo>
                  <a:pt x="500016" y="31450"/>
                </a:lnTo>
                <a:lnTo>
                  <a:pt x="483186" y="19353"/>
                </a:lnTo>
                <a:lnTo>
                  <a:pt x="466358" y="12096"/>
                </a:lnTo>
                <a:lnTo>
                  <a:pt x="449531" y="4840"/>
                </a:lnTo>
                <a:lnTo>
                  <a:pt x="432706" y="2421"/>
                </a:lnTo>
                <a:lnTo>
                  <a:pt x="420684" y="0"/>
                </a:lnTo>
                <a:lnTo>
                  <a:pt x="408664" y="0"/>
                </a:lnTo>
                <a:lnTo>
                  <a:pt x="396644" y="2421"/>
                </a:lnTo>
                <a:lnTo>
                  <a:pt x="382221" y="4840"/>
                </a:lnTo>
                <a:lnTo>
                  <a:pt x="370204" y="7260"/>
                </a:lnTo>
                <a:lnTo>
                  <a:pt x="358182" y="9676"/>
                </a:lnTo>
                <a:lnTo>
                  <a:pt x="348568" y="12096"/>
                </a:lnTo>
                <a:lnTo>
                  <a:pt x="338950" y="14515"/>
                </a:lnTo>
                <a:lnTo>
                  <a:pt x="334142" y="16934"/>
                </a:lnTo>
                <a:lnTo>
                  <a:pt x="326933" y="21773"/>
                </a:lnTo>
                <a:lnTo>
                  <a:pt x="317315" y="29033"/>
                </a:lnTo>
                <a:lnTo>
                  <a:pt x="307699" y="38707"/>
                </a:lnTo>
                <a:lnTo>
                  <a:pt x="295680" y="48387"/>
                </a:lnTo>
                <a:lnTo>
                  <a:pt x="286064" y="50806"/>
                </a:lnTo>
                <a:lnTo>
                  <a:pt x="281259" y="48387"/>
                </a:lnTo>
                <a:lnTo>
                  <a:pt x="274044" y="41126"/>
                </a:lnTo>
                <a:lnTo>
                  <a:pt x="264429" y="36288"/>
                </a:lnTo>
                <a:lnTo>
                  <a:pt x="257217" y="33869"/>
                </a:lnTo>
                <a:lnTo>
                  <a:pt x="242793" y="33869"/>
                </a:lnTo>
                <a:lnTo>
                  <a:pt x="225966" y="36288"/>
                </a:lnTo>
                <a:lnTo>
                  <a:pt x="206735" y="38707"/>
                </a:lnTo>
                <a:lnTo>
                  <a:pt x="187503" y="43546"/>
                </a:lnTo>
                <a:lnTo>
                  <a:pt x="163464" y="48387"/>
                </a:lnTo>
                <a:lnTo>
                  <a:pt x="141829" y="53223"/>
                </a:lnTo>
                <a:lnTo>
                  <a:pt x="120193" y="58061"/>
                </a:lnTo>
                <a:lnTo>
                  <a:pt x="100962" y="70160"/>
                </a:lnTo>
                <a:lnTo>
                  <a:pt x="81730" y="89513"/>
                </a:lnTo>
                <a:lnTo>
                  <a:pt x="64905" y="120961"/>
                </a:lnTo>
                <a:lnTo>
                  <a:pt x="48076" y="152411"/>
                </a:lnTo>
                <a:lnTo>
                  <a:pt x="33652" y="188700"/>
                </a:lnTo>
                <a:lnTo>
                  <a:pt x="21635" y="222571"/>
                </a:lnTo>
                <a:lnTo>
                  <a:pt x="14421" y="251600"/>
                </a:lnTo>
                <a:lnTo>
                  <a:pt x="9613" y="270953"/>
                </a:lnTo>
                <a:lnTo>
                  <a:pt x="2403" y="295146"/>
                </a:lnTo>
                <a:lnTo>
                  <a:pt x="0" y="314500"/>
                </a:lnTo>
                <a:lnTo>
                  <a:pt x="0" y="338692"/>
                </a:lnTo>
                <a:lnTo>
                  <a:pt x="9613" y="379819"/>
                </a:lnTo>
                <a:lnTo>
                  <a:pt x="12017" y="374983"/>
                </a:lnTo>
                <a:lnTo>
                  <a:pt x="14421" y="372564"/>
                </a:lnTo>
                <a:lnTo>
                  <a:pt x="19228" y="372564"/>
                </a:lnTo>
                <a:lnTo>
                  <a:pt x="31248" y="374983"/>
                </a:lnTo>
                <a:lnTo>
                  <a:pt x="43270" y="382238"/>
                </a:lnTo>
                <a:lnTo>
                  <a:pt x="55287" y="391915"/>
                </a:lnTo>
                <a:lnTo>
                  <a:pt x="67309" y="404011"/>
                </a:lnTo>
                <a:lnTo>
                  <a:pt x="74519" y="416110"/>
                </a:lnTo>
                <a:lnTo>
                  <a:pt x="76923" y="428204"/>
                </a:lnTo>
                <a:lnTo>
                  <a:pt x="79327" y="447557"/>
                </a:lnTo>
                <a:lnTo>
                  <a:pt x="79327" y="469330"/>
                </a:lnTo>
                <a:lnTo>
                  <a:pt x="81730" y="483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64314" y="4167646"/>
            <a:ext cx="615404" cy="631419"/>
          </a:xfrm>
          <a:custGeom>
            <a:avLst/>
            <a:gdLst/>
            <a:ahLst/>
            <a:cxnLst/>
            <a:rect l="l" t="t" r="r" b="b"/>
            <a:pathLst>
              <a:path w="615404" h="631419">
                <a:moveTo>
                  <a:pt x="163466" y="583034"/>
                </a:moveTo>
                <a:lnTo>
                  <a:pt x="156255" y="570938"/>
                </a:lnTo>
                <a:lnTo>
                  <a:pt x="144235" y="558842"/>
                </a:lnTo>
                <a:lnTo>
                  <a:pt x="129811" y="544327"/>
                </a:lnTo>
                <a:lnTo>
                  <a:pt x="115388" y="529811"/>
                </a:lnTo>
                <a:lnTo>
                  <a:pt x="100964" y="515296"/>
                </a:lnTo>
                <a:lnTo>
                  <a:pt x="91349" y="498361"/>
                </a:lnTo>
                <a:lnTo>
                  <a:pt x="81733" y="483846"/>
                </a:lnTo>
                <a:lnTo>
                  <a:pt x="79329" y="469330"/>
                </a:lnTo>
                <a:lnTo>
                  <a:pt x="79329" y="447557"/>
                </a:lnTo>
                <a:lnTo>
                  <a:pt x="76925" y="428204"/>
                </a:lnTo>
                <a:lnTo>
                  <a:pt x="74521" y="416107"/>
                </a:lnTo>
                <a:lnTo>
                  <a:pt x="67309" y="404011"/>
                </a:lnTo>
                <a:lnTo>
                  <a:pt x="55290" y="391915"/>
                </a:lnTo>
                <a:lnTo>
                  <a:pt x="43270" y="382238"/>
                </a:lnTo>
                <a:lnTo>
                  <a:pt x="31251" y="374980"/>
                </a:lnTo>
                <a:lnTo>
                  <a:pt x="19231" y="372561"/>
                </a:lnTo>
                <a:lnTo>
                  <a:pt x="14423" y="372561"/>
                </a:lnTo>
                <a:lnTo>
                  <a:pt x="12019" y="374980"/>
                </a:lnTo>
                <a:lnTo>
                  <a:pt x="9615" y="379819"/>
                </a:lnTo>
                <a:lnTo>
                  <a:pt x="0" y="338692"/>
                </a:lnTo>
                <a:lnTo>
                  <a:pt x="0" y="314500"/>
                </a:lnTo>
                <a:lnTo>
                  <a:pt x="2403" y="295146"/>
                </a:lnTo>
                <a:lnTo>
                  <a:pt x="9615" y="270953"/>
                </a:lnTo>
                <a:lnTo>
                  <a:pt x="14423" y="251600"/>
                </a:lnTo>
                <a:lnTo>
                  <a:pt x="21635" y="222569"/>
                </a:lnTo>
                <a:lnTo>
                  <a:pt x="33654" y="188700"/>
                </a:lnTo>
                <a:lnTo>
                  <a:pt x="48078" y="152411"/>
                </a:lnTo>
                <a:lnTo>
                  <a:pt x="64905" y="120961"/>
                </a:lnTo>
                <a:lnTo>
                  <a:pt x="81733" y="89511"/>
                </a:lnTo>
                <a:lnTo>
                  <a:pt x="100964" y="70157"/>
                </a:lnTo>
                <a:lnTo>
                  <a:pt x="120196" y="58061"/>
                </a:lnTo>
                <a:lnTo>
                  <a:pt x="141831" y="53223"/>
                </a:lnTo>
                <a:lnTo>
                  <a:pt x="163466" y="48384"/>
                </a:lnTo>
                <a:lnTo>
                  <a:pt x="187506" y="43546"/>
                </a:lnTo>
                <a:lnTo>
                  <a:pt x="206737" y="38707"/>
                </a:lnTo>
                <a:lnTo>
                  <a:pt x="225968" y="36288"/>
                </a:lnTo>
                <a:lnTo>
                  <a:pt x="242796" y="33869"/>
                </a:lnTo>
                <a:lnTo>
                  <a:pt x="257219" y="33869"/>
                </a:lnTo>
                <a:lnTo>
                  <a:pt x="264431" y="36288"/>
                </a:lnTo>
                <a:lnTo>
                  <a:pt x="274047" y="41126"/>
                </a:lnTo>
                <a:lnTo>
                  <a:pt x="281259" y="48384"/>
                </a:lnTo>
                <a:lnTo>
                  <a:pt x="286066" y="50803"/>
                </a:lnTo>
                <a:lnTo>
                  <a:pt x="295682" y="48384"/>
                </a:lnTo>
                <a:lnTo>
                  <a:pt x="307702" y="38707"/>
                </a:lnTo>
                <a:lnTo>
                  <a:pt x="317317" y="29030"/>
                </a:lnTo>
                <a:lnTo>
                  <a:pt x="326933" y="21773"/>
                </a:lnTo>
                <a:lnTo>
                  <a:pt x="334145" y="16934"/>
                </a:lnTo>
                <a:lnTo>
                  <a:pt x="338953" y="14515"/>
                </a:lnTo>
                <a:lnTo>
                  <a:pt x="348568" y="12096"/>
                </a:lnTo>
                <a:lnTo>
                  <a:pt x="358184" y="9676"/>
                </a:lnTo>
                <a:lnTo>
                  <a:pt x="370204" y="7257"/>
                </a:lnTo>
                <a:lnTo>
                  <a:pt x="382223" y="4838"/>
                </a:lnTo>
                <a:lnTo>
                  <a:pt x="396647" y="2419"/>
                </a:lnTo>
                <a:lnTo>
                  <a:pt x="408666" y="0"/>
                </a:lnTo>
                <a:lnTo>
                  <a:pt x="420686" y="0"/>
                </a:lnTo>
                <a:lnTo>
                  <a:pt x="432706" y="2419"/>
                </a:lnTo>
                <a:lnTo>
                  <a:pt x="449533" y="4838"/>
                </a:lnTo>
                <a:lnTo>
                  <a:pt x="466361" y="12096"/>
                </a:lnTo>
                <a:lnTo>
                  <a:pt x="483188" y="19353"/>
                </a:lnTo>
                <a:lnTo>
                  <a:pt x="500016" y="31450"/>
                </a:lnTo>
                <a:lnTo>
                  <a:pt x="514439" y="41126"/>
                </a:lnTo>
                <a:lnTo>
                  <a:pt x="526459" y="53223"/>
                </a:lnTo>
                <a:lnTo>
                  <a:pt x="536074" y="67738"/>
                </a:lnTo>
                <a:lnTo>
                  <a:pt x="552902" y="94350"/>
                </a:lnTo>
                <a:lnTo>
                  <a:pt x="572133" y="120961"/>
                </a:lnTo>
                <a:lnTo>
                  <a:pt x="586557" y="149992"/>
                </a:lnTo>
                <a:lnTo>
                  <a:pt x="596172" y="179023"/>
                </a:lnTo>
                <a:lnTo>
                  <a:pt x="600980" y="212892"/>
                </a:lnTo>
                <a:lnTo>
                  <a:pt x="605788" y="249180"/>
                </a:lnTo>
                <a:lnTo>
                  <a:pt x="613000" y="280630"/>
                </a:lnTo>
                <a:lnTo>
                  <a:pt x="615404" y="304823"/>
                </a:lnTo>
                <a:lnTo>
                  <a:pt x="613000" y="324177"/>
                </a:lnTo>
                <a:lnTo>
                  <a:pt x="608192" y="343530"/>
                </a:lnTo>
                <a:lnTo>
                  <a:pt x="603384" y="360465"/>
                </a:lnTo>
                <a:lnTo>
                  <a:pt x="596172" y="372561"/>
                </a:lnTo>
                <a:lnTo>
                  <a:pt x="586557" y="387077"/>
                </a:lnTo>
                <a:lnTo>
                  <a:pt x="579345" y="408850"/>
                </a:lnTo>
                <a:lnTo>
                  <a:pt x="569729" y="428204"/>
                </a:lnTo>
                <a:lnTo>
                  <a:pt x="567325" y="437880"/>
                </a:lnTo>
                <a:lnTo>
                  <a:pt x="555306" y="437880"/>
                </a:lnTo>
                <a:lnTo>
                  <a:pt x="545690" y="435461"/>
                </a:lnTo>
                <a:lnTo>
                  <a:pt x="536074" y="433042"/>
                </a:lnTo>
                <a:lnTo>
                  <a:pt x="526459" y="435461"/>
                </a:lnTo>
                <a:lnTo>
                  <a:pt x="512035" y="449977"/>
                </a:lnTo>
                <a:lnTo>
                  <a:pt x="497612" y="481427"/>
                </a:lnTo>
                <a:lnTo>
                  <a:pt x="487996" y="510457"/>
                </a:lnTo>
                <a:lnTo>
                  <a:pt x="483188" y="524973"/>
                </a:lnTo>
                <a:lnTo>
                  <a:pt x="478380" y="539488"/>
                </a:lnTo>
                <a:lnTo>
                  <a:pt x="468765" y="561261"/>
                </a:lnTo>
                <a:lnTo>
                  <a:pt x="456745" y="573357"/>
                </a:lnTo>
                <a:lnTo>
                  <a:pt x="447129" y="580615"/>
                </a:lnTo>
                <a:lnTo>
                  <a:pt x="439917" y="590292"/>
                </a:lnTo>
                <a:lnTo>
                  <a:pt x="432706" y="599969"/>
                </a:lnTo>
                <a:lnTo>
                  <a:pt x="423090" y="607227"/>
                </a:lnTo>
                <a:lnTo>
                  <a:pt x="411070" y="612065"/>
                </a:lnTo>
                <a:lnTo>
                  <a:pt x="401455" y="614484"/>
                </a:lnTo>
                <a:lnTo>
                  <a:pt x="396647" y="616904"/>
                </a:lnTo>
                <a:lnTo>
                  <a:pt x="389435" y="616904"/>
                </a:lnTo>
                <a:lnTo>
                  <a:pt x="382223" y="619323"/>
                </a:lnTo>
                <a:lnTo>
                  <a:pt x="372608" y="621742"/>
                </a:lnTo>
                <a:lnTo>
                  <a:pt x="362992" y="624161"/>
                </a:lnTo>
                <a:lnTo>
                  <a:pt x="350972" y="626581"/>
                </a:lnTo>
                <a:lnTo>
                  <a:pt x="338953" y="626581"/>
                </a:lnTo>
                <a:lnTo>
                  <a:pt x="326933" y="629000"/>
                </a:lnTo>
                <a:lnTo>
                  <a:pt x="314913" y="631419"/>
                </a:lnTo>
                <a:lnTo>
                  <a:pt x="300490" y="631419"/>
                </a:lnTo>
                <a:lnTo>
                  <a:pt x="288470" y="631419"/>
                </a:lnTo>
                <a:lnTo>
                  <a:pt x="274047" y="629000"/>
                </a:lnTo>
                <a:lnTo>
                  <a:pt x="262027" y="629000"/>
                </a:lnTo>
                <a:lnTo>
                  <a:pt x="250008" y="626581"/>
                </a:lnTo>
                <a:lnTo>
                  <a:pt x="240392" y="626581"/>
                </a:lnTo>
                <a:lnTo>
                  <a:pt x="230776" y="626581"/>
                </a:lnTo>
                <a:lnTo>
                  <a:pt x="209141" y="619323"/>
                </a:lnTo>
                <a:lnTo>
                  <a:pt x="187506" y="604807"/>
                </a:lnTo>
                <a:lnTo>
                  <a:pt x="170678" y="590292"/>
                </a:lnTo>
                <a:lnTo>
                  <a:pt x="163466" y="583034"/>
                </a:lnTo>
                <a:close/>
              </a:path>
            </a:pathLst>
          </a:custGeom>
          <a:ln w="241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31135" y="4861965"/>
            <a:ext cx="990416" cy="791091"/>
          </a:xfrm>
          <a:custGeom>
            <a:avLst/>
            <a:gdLst/>
            <a:ahLst/>
            <a:cxnLst/>
            <a:rect l="l" t="t" r="r" b="b"/>
            <a:pathLst>
              <a:path w="990416" h="791091">
                <a:moveTo>
                  <a:pt x="699541" y="498361"/>
                </a:moveTo>
                <a:lnTo>
                  <a:pt x="766851" y="498361"/>
                </a:lnTo>
                <a:lnTo>
                  <a:pt x="788486" y="500781"/>
                </a:lnTo>
                <a:lnTo>
                  <a:pt x="810122" y="503200"/>
                </a:lnTo>
                <a:lnTo>
                  <a:pt x="829353" y="508041"/>
                </a:lnTo>
                <a:lnTo>
                  <a:pt x="848584" y="517715"/>
                </a:lnTo>
                <a:lnTo>
                  <a:pt x="877432" y="537069"/>
                </a:lnTo>
                <a:lnTo>
                  <a:pt x="894259" y="558842"/>
                </a:lnTo>
                <a:lnTo>
                  <a:pt x="903875" y="575777"/>
                </a:lnTo>
                <a:lnTo>
                  <a:pt x="911086" y="592714"/>
                </a:lnTo>
                <a:lnTo>
                  <a:pt x="915894" y="609646"/>
                </a:lnTo>
                <a:lnTo>
                  <a:pt x="918298" y="631419"/>
                </a:lnTo>
                <a:lnTo>
                  <a:pt x="923106" y="660452"/>
                </a:lnTo>
                <a:lnTo>
                  <a:pt x="930318" y="694319"/>
                </a:lnTo>
                <a:lnTo>
                  <a:pt x="935126" y="723352"/>
                </a:lnTo>
                <a:lnTo>
                  <a:pt x="937530" y="742704"/>
                </a:lnTo>
                <a:lnTo>
                  <a:pt x="942337" y="762058"/>
                </a:lnTo>
                <a:lnTo>
                  <a:pt x="951953" y="791091"/>
                </a:lnTo>
                <a:lnTo>
                  <a:pt x="963973" y="788672"/>
                </a:lnTo>
                <a:lnTo>
                  <a:pt x="973588" y="781411"/>
                </a:lnTo>
                <a:lnTo>
                  <a:pt x="983204" y="769318"/>
                </a:lnTo>
                <a:lnTo>
                  <a:pt x="988012" y="749961"/>
                </a:lnTo>
                <a:lnTo>
                  <a:pt x="990416" y="725771"/>
                </a:lnTo>
                <a:lnTo>
                  <a:pt x="990416" y="699158"/>
                </a:lnTo>
                <a:lnTo>
                  <a:pt x="988012" y="672546"/>
                </a:lnTo>
                <a:lnTo>
                  <a:pt x="988012" y="650773"/>
                </a:lnTo>
                <a:lnTo>
                  <a:pt x="983204" y="616906"/>
                </a:lnTo>
                <a:lnTo>
                  <a:pt x="975992" y="566100"/>
                </a:lnTo>
                <a:lnTo>
                  <a:pt x="963973" y="515296"/>
                </a:lnTo>
                <a:lnTo>
                  <a:pt x="956761" y="486268"/>
                </a:lnTo>
                <a:lnTo>
                  <a:pt x="951953" y="471750"/>
                </a:lnTo>
                <a:lnTo>
                  <a:pt x="949549" y="457234"/>
                </a:lnTo>
                <a:lnTo>
                  <a:pt x="944741" y="440302"/>
                </a:lnTo>
                <a:lnTo>
                  <a:pt x="937530" y="420948"/>
                </a:lnTo>
                <a:lnTo>
                  <a:pt x="925510" y="396756"/>
                </a:lnTo>
                <a:lnTo>
                  <a:pt x="911086" y="365304"/>
                </a:lnTo>
                <a:lnTo>
                  <a:pt x="891855" y="329015"/>
                </a:lnTo>
                <a:lnTo>
                  <a:pt x="870220" y="290310"/>
                </a:lnTo>
                <a:lnTo>
                  <a:pt x="860604" y="270953"/>
                </a:lnTo>
                <a:lnTo>
                  <a:pt x="848584" y="251600"/>
                </a:lnTo>
                <a:lnTo>
                  <a:pt x="836565" y="234665"/>
                </a:lnTo>
                <a:lnTo>
                  <a:pt x="824545" y="215311"/>
                </a:lnTo>
                <a:lnTo>
                  <a:pt x="810122" y="198377"/>
                </a:lnTo>
                <a:lnTo>
                  <a:pt x="798102" y="183861"/>
                </a:lnTo>
                <a:lnTo>
                  <a:pt x="786082" y="166927"/>
                </a:lnTo>
                <a:lnTo>
                  <a:pt x="774063" y="149992"/>
                </a:lnTo>
                <a:lnTo>
                  <a:pt x="762043" y="135479"/>
                </a:lnTo>
                <a:lnTo>
                  <a:pt x="752427" y="125800"/>
                </a:lnTo>
                <a:lnTo>
                  <a:pt x="740408" y="118542"/>
                </a:lnTo>
                <a:lnTo>
                  <a:pt x="730792" y="116125"/>
                </a:lnTo>
                <a:lnTo>
                  <a:pt x="721176" y="113706"/>
                </a:lnTo>
                <a:lnTo>
                  <a:pt x="709157" y="111284"/>
                </a:lnTo>
                <a:lnTo>
                  <a:pt x="699541" y="108865"/>
                </a:lnTo>
                <a:lnTo>
                  <a:pt x="687522" y="106446"/>
                </a:lnTo>
                <a:lnTo>
                  <a:pt x="689925" y="101607"/>
                </a:lnTo>
                <a:lnTo>
                  <a:pt x="692329" y="91933"/>
                </a:lnTo>
                <a:lnTo>
                  <a:pt x="694733" y="79834"/>
                </a:lnTo>
                <a:lnTo>
                  <a:pt x="697137" y="65319"/>
                </a:lnTo>
                <a:lnTo>
                  <a:pt x="694733" y="50806"/>
                </a:lnTo>
                <a:lnTo>
                  <a:pt x="689925" y="41126"/>
                </a:lnTo>
                <a:lnTo>
                  <a:pt x="677906" y="29033"/>
                </a:lnTo>
                <a:lnTo>
                  <a:pt x="661078" y="16934"/>
                </a:lnTo>
                <a:lnTo>
                  <a:pt x="649059" y="12096"/>
                </a:lnTo>
                <a:lnTo>
                  <a:pt x="632231" y="9676"/>
                </a:lnTo>
                <a:lnTo>
                  <a:pt x="613000" y="4840"/>
                </a:lnTo>
                <a:lnTo>
                  <a:pt x="591365" y="4840"/>
                </a:lnTo>
                <a:lnTo>
                  <a:pt x="567325" y="2419"/>
                </a:lnTo>
                <a:lnTo>
                  <a:pt x="459149" y="2419"/>
                </a:lnTo>
                <a:lnTo>
                  <a:pt x="444725" y="0"/>
                </a:lnTo>
                <a:lnTo>
                  <a:pt x="418282" y="0"/>
                </a:lnTo>
                <a:lnTo>
                  <a:pt x="413474" y="2419"/>
                </a:lnTo>
                <a:lnTo>
                  <a:pt x="403859" y="9676"/>
                </a:lnTo>
                <a:lnTo>
                  <a:pt x="394243" y="26613"/>
                </a:lnTo>
                <a:lnTo>
                  <a:pt x="387031" y="43546"/>
                </a:lnTo>
                <a:lnTo>
                  <a:pt x="375012" y="53223"/>
                </a:lnTo>
                <a:lnTo>
                  <a:pt x="362992" y="58061"/>
                </a:lnTo>
                <a:lnTo>
                  <a:pt x="360588" y="65319"/>
                </a:lnTo>
                <a:lnTo>
                  <a:pt x="358184" y="77415"/>
                </a:lnTo>
                <a:lnTo>
                  <a:pt x="350972" y="96769"/>
                </a:lnTo>
                <a:lnTo>
                  <a:pt x="348568" y="99188"/>
                </a:lnTo>
                <a:lnTo>
                  <a:pt x="336549" y="104026"/>
                </a:lnTo>
                <a:lnTo>
                  <a:pt x="319721" y="111284"/>
                </a:lnTo>
                <a:lnTo>
                  <a:pt x="295682" y="118542"/>
                </a:lnTo>
                <a:lnTo>
                  <a:pt x="278855" y="125800"/>
                </a:lnTo>
                <a:lnTo>
                  <a:pt x="259623" y="135479"/>
                </a:lnTo>
                <a:lnTo>
                  <a:pt x="235584" y="152411"/>
                </a:lnTo>
                <a:lnTo>
                  <a:pt x="209141" y="169346"/>
                </a:lnTo>
                <a:lnTo>
                  <a:pt x="182698" y="186280"/>
                </a:lnTo>
                <a:lnTo>
                  <a:pt x="161062" y="205634"/>
                </a:lnTo>
                <a:lnTo>
                  <a:pt x="139427" y="220150"/>
                </a:lnTo>
                <a:lnTo>
                  <a:pt x="125004" y="232246"/>
                </a:lnTo>
                <a:lnTo>
                  <a:pt x="112984" y="246764"/>
                </a:lnTo>
                <a:lnTo>
                  <a:pt x="100964" y="268537"/>
                </a:lnTo>
                <a:lnTo>
                  <a:pt x="86541" y="292727"/>
                </a:lnTo>
                <a:lnTo>
                  <a:pt x="74521" y="321757"/>
                </a:lnTo>
                <a:lnTo>
                  <a:pt x="60098" y="350788"/>
                </a:lnTo>
                <a:lnTo>
                  <a:pt x="45674" y="379819"/>
                </a:lnTo>
                <a:lnTo>
                  <a:pt x="33654" y="408850"/>
                </a:lnTo>
                <a:lnTo>
                  <a:pt x="21635" y="433042"/>
                </a:lnTo>
                <a:lnTo>
                  <a:pt x="7211" y="469330"/>
                </a:lnTo>
                <a:lnTo>
                  <a:pt x="0" y="495942"/>
                </a:lnTo>
                <a:lnTo>
                  <a:pt x="0" y="515296"/>
                </a:lnTo>
                <a:lnTo>
                  <a:pt x="9615" y="510457"/>
                </a:lnTo>
                <a:lnTo>
                  <a:pt x="21635" y="505621"/>
                </a:lnTo>
                <a:lnTo>
                  <a:pt x="40866" y="503200"/>
                </a:lnTo>
                <a:lnTo>
                  <a:pt x="62502" y="500781"/>
                </a:lnTo>
                <a:lnTo>
                  <a:pt x="81733" y="498361"/>
                </a:lnTo>
                <a:lnTo>
                  <a:pt x="103368" y="495942"/>
                </a:lnTo>
                <a:lnTo>
                  <a:pt x="122600" y="493523"/>
                </a:lnTo>
                <a:lnTo>
                  <a:pt x="341357" y="493523"/>
                </a:lnTo>
                <a:lnTo>
                  <a:pt x="372608" y="495942"/>
                </a:lnTo>
                <a:lnTo>
                  <a:pt x="444725" y="495942"/>
                </a:lnTo>
                <a:lnTo>
                  <a:pt x="478380" y="498361"/>
                </a:lnTo>
                <a:lnTo>
                  <a:pt x="699541" y="498361"/>
                </a:lnTo>
                <a:close/>
              </a:path>
            </a:pathLst>
          </a:custGeom>
          <a:solidFill>
            <a:srgbClr val="2600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31136" y="4861966"/>
            <a:ext cx="990416" cy="791088"/>
          </a:xfrm>
          <a:custGeom>
            <a:avLst/>
            <a:gdLst/>
            <a:ahLst/>
            <a:cxnLst/>
            <a:rect l="l" t="t" r="r" b="b"/>
            <a:pathLst>
              <a:path w="990416" h="791088">
                <a:moveTo>
                  <a:pt x="0" y="515296"/>
                </a:moveTo>
                <a:lnTo>
                  <a:pt x="0" y="510457"/>
                </a:lnTo>
                <a:lnTo>
                  <a:pt x="0" y="495942"/>
                </a:lnTo>
                <a:lnTo>
                  <a:pt x="7211" y="469330"/>
                </a:lnTo>
                <a:lnTo>
                  <a:pt x="21635" y="433042"/>
                </a:lnTo>
                <a:lnTo>
                  <a:pt x="33654" y="408850"/>
                </a:lnTo>
                <a:lnTo>
                  <a:pt x="45674" y="379819"/>
                </a:lnTo>
                <a:lnTo>
                  <a:pt x="60098" y="350788"/>
                </a:lnTo>
                <a:lnTo>
                  <a:pt x="74521" y="321757"/>
                </a:lnTo>
                <a:lnTo>
                  <a:pt x="86541" y="292727"/>
                </a:lnTo>
                <a:lnTo>
                  <a:pt x="100964" y="268534"/>
                </a:lnTo>
                <a:lnTo>
                  <a:pt x="112984" y="246761"/>
                </a:lnTo>
                <a:lnTo>
                  <a:pt x="125004" y="232246"/>
                </a:lnTo>
                <a:lnTo>
                  <a:pt x="139427" y="220150"/>
                </a:lnTo>
                <a:lnTo>
                  <a:pt x="161062" y="205634"/>
                </a:lnTo>
                <a:lnTo>
                  <a:pt x="182698" y="186280"/>
                </a:lnTo>
                <a:lnTo>
                  <a:pt x="209141" y="169346"/>
                </a:lnTo>
                <a:lnTo>
                  <a:pt x="235584" y="152411"/>
                </a:lnTo>
                <a:lnTo>
                  <a:pt x="259623" y="135476"/>
                </a:lnTo>
                <a:lnTo>
                  <a:pt x="278855" y="125800"/>
                </a:lnTo>
                <a:lnTo>
                  <a:pt x="295682" y="118542"/>
                </a:lnTo>
                <a:lnTo>
                  <a:pt x="319721" y="111284"/>
                </a:lnTo>
                <a:lnTo>
                  <a:pt x="336549" y="104026"/>
                </a:lnTo>
                <a:lnTo>
                  <a:pt x="348568" y="99188"/>
                </a:lnTo>
                <a:lnTo>
                  <a:pt x="350972" y="96769"/>
                </a:lnTo>
                <a:lnTo>
                  <a:pt x="358184" y="77415"/>
                </a:lnTo>
                <a:lnTo>
                  <a:pt x="360588" y="65319"/>
                </a:lnTo>
                <a:lnTo>
                  <a:pt x="362992" y="58061"/>
                </a:lnTo>
                <a:lnTo>
                  <a:pt x="375012" y="53223"/>
                </a:lnTo>
                <a:lnTo>
                  <a:pt x="387031" y="43546"/>
                </a:lnTo>
                <a:lnTo>
                  <a:pt x="394243" y="26611"/>
                </a:lnTo>
                <a:lnTo>
                  <a:pt x="403859" y="9676"/>
                </a:lnTo>
                <a:lnTo>
                  <a:pt x="413474" y="2419"/>
                </a:lnTo>
                <a:lnTo>
                  <a:pt x="418282" y="0"/>
                </a:lnTo>
                <a:lnTo>
                  <a:pt x="423090" y="0"/>
                </a:lnTo>
                <a:lnTo>
                  <a:pt x="430302" y="0"/>
                </a:lnTo>
                <a:lnTo>
                  <a:pt x="437514" y="0"/>
                </a:lnTo>
                <a:lnTo>
                  <a:pt x="444725" y="0"/>
                </a:lnTo>
                <a:lnTo>
                  <a:pt x="459149" y="2419"/>
                </a:lnTo>
                <a:lnTo>
                  <a:pt x="567325" y="2419"/>
                </a:lnTo>
                <a:lnTo>
                  <a:pt x="591365" y="4838"/>
                </a:lnTo>
                <a:lnTo>
                  <a:pt x="613000" y="4838"/>
                </a:lnTo>
                <a:lnTo>
                  <a:pt x="632231" y="9676"/>
                </a:lnTo>
                <a:lnTo>
                  <a:pt x="649059" y="12096"/>
                </a:lnTo>
                <a:lnTo>
                  <a:pt x="661078" y="16934"/>
                </a:lnTo>
                <a:lnTo>
                  <a:pt x="677906" y="29030"/>
                </a:lnTo>
                <a:lnTo>
                  <a:pt x="689925" y="41126"/>
                </a:lnTo>
                <a:lnTo>
                  <a:pt x="694733" y="50803"/>
                </a:lnTo>
                <a:lnTo>
                  <a:pt x="697137" y="65319"/>
                </a:lnTo>
                <a:lnTo>
                  <a:pt x="694733" y="79834"/>
                </a:lnTo>
                <a:lnTo>
                  <a:pt x="692329" y="91930"/>
                </a:lnTo>
                <a:lnTo>
                  <a:pt x="689925" y="101607"/>
                </a:lnTo>
                <a:lnTo>
                  <a:pt x="687522" y="106446"/>
                </a:lnTo>
                <a:lnTo>
                  <a:pt x="699541" y="108865"/>
                </a:lnTo>
                <a:lnTo>
                  <a:pt x="709157" y="111284"/>
                </a:lnTo>
                <a:lnTo>
                  <a:pt x="721176" y="113703"/>
                </a:lnTo>
                <a:lnTo>
                  <a:pt x="730792" y="116123"/>
                </a:lnTo>
                <a:lnTo>
                  <a:pt x="740408" y="118542"/>
                </a:lnTo>
                <a:lnTo>
                  <a:pt x="752427" y="125800"/>
                </a:lnTo>
                <a:lnTo>
                  <a:pt x="762043" y="135476"/>
                </a:lnTo>
                <a:lnTo>
                  <a:pt x="774063" y="149992"/>
                </a:lnTo>
                <a:lnTo>
                  <a:pt x="786082" y="166927"/>
                </a:lnTo>
                <a:lnTo>
                  <a:pt x="798102" y="183861"/>
                </a:lnTo>
                <a:lnTo>
                  <a:pt x="810122" y="198377"/>
                </a:lnTo>
                <a:lnTo>
                  <a:pt x="824545" y="215311"/>
                </a:lnTo>
                <a:lnTo>
                  <a:pt x="836565" y="234665"/>
                </a:lnTo>
                <a:lnTo>
                  <a:pt x="848584" y="251600"/>
                </a:lnTo>
                <a:lnTo>
                  <a:pt x="860604" y="270953"/>
                </a:lnTo>
                <a:lnTo>
                  <a:pt x="870220" y="290307"/>
                </a:lnTo>
                <a:lnTo>
                  <a:pt x="891855" y="329015"/>
                </a:lnTo>
                <a:lnTo>
                  <a:pt x="911086" y="365304"/>
                </a:lnTo>
                <a:lnTo>
                  <a:pt x="925510" y="396754"/>
                </a:lnTo>
                <a:lnTo>
                  <a:pt x="937530" y="420946"/>
                </a:lnTo>
                <a:lnTo>
                  <a:pt x="944741" y="440300"/>
                </a:lnTo>
                <a:lnTo>
                  <a:pt x="949549" y="457234"/>
                </a:lnTo>
                <a:lnTo>
                  <a:pt x="951953" y="471750"/>
                </a:lnTo>
                <a:lnTo>
                  <a:pt x="956761" y="486265"/>
                </a:lnTo>
                <a:lnTo>
                  <a:pt x="963973" y="515296"/>
                </a:lnTo>
                <a:lnTo>
                  <a:pt x="975992" y="566100"/>
                </a:lnTo>
                <a:lnTo>
                  <a:pt x="983204" y="616904"/>
                </a:lnTo>
                <a:lnTo>
                  <a:pt x="988012" y="650773"/>
                </a:lnTo>
                <a:lnTo>
                  <a:pt x="988012" y="672546"/>
                </a:lnTo>
                <a:lnTo>
                  <a:pt x="990416" y="699158"/>
                </a:lnTo>
                <a:lnTo>
                  <a:pt x="990416" y="725769"/>
                </a:lnTo>
                <a:lnTo>
                  <a:pt x="988012" y="749961"/>
                </a:lnTo>
                <a:lnTo>
                  <a:pt x="983204" y="769315"/>
                </a:lnTo>
                <a:lnTo>
                  <a:pt x="973588" y="781411"/>
                </a:lnTo>
                <a:lnTo>
                  <a:pt x="963973" y="788669"/>
                </a:lnTo>
                <a:lnTo>
                  <a:pt x="951953" y="791088"/>
                </a:lnTo>
                <a:lnTo>
                  <a:pt x="942337" y="762058"/>
                </a:lnTo>
                <a:lnTo>
                  <a:pt x="937530" y="742704"/>
                </a:lnTo>
                <a:lnTo>
                  <a:pt x="935126" y="723350"/>
                </a:lnTo>
                <a:lnTo>
                  <a:pt x="930318" y="694319"/>
                </a:lnTo>
                <a:lnTo>
                  <a:pt x="923106" y="660450"/>
                </a:lnTo>
                <a:lnTo>
                  <a:pt x="918298" y="631419"/>
                </a:lnTo>
                <a:lnTo>
                  <a:pt x="915894" y="609646"/>
                </a:lnTo>
                <a:lnTo>
                  <a:pt x="911086" y="592711"/>
                </a:lnTo>
                <a:lnTo>
                  <a:pt x="903875" y="575777"/>
                </a:lnTo>
                <a:lnTo>
                  <a:pt x="894259" y="558842"/>
                </a:lnTo>
                <a:lnTo>
                  <a:pt x="877432" y="537069"/>
                </a:lnTo>
                <a:lnTo>
                  <a:pt x="848584" y="517715"/>
                </a:lnTo>
                <a:lnTo>
                  <a:pt x="829353" y="508038"/>
                </a:lnTo>
                <a:lnTo>
                  <a:pt x="810122" y="503200"/>
                </a:lnTo>
                <a:lnTo>
                  <a:pt x="788486" y="500781"/>
                </a:lnTo>
                <a:lnTo>
                  <a:pt x="766851" y="498361"/>
                </a:lnTo>
                <a:lnTo>
                  <a:pt x="747620" y="498361"/>
                </a:lnTo>
                <a:lnTo>
                  <a:pt x="728388" y="498361"/>
                </a:lnTo>
                <a:lnTo>
                  <a:pt x="478380" y="498361"/>
                </a:lnTo>
                <a:lnTo>
                  <a:pt x="444725" y="495942"/>
                </a:lnTo>
                <a:lnTo>
                  <a:pt x="408666" y="495942"/>
                </a:lnTo>
                <a:lnTo>
                  <a:pt x="372608" y="495942"/>
                </a:lnTo>
                <a:lnTo>
                  <a:pt x="341357" y="493523"/>
                </a:lnTo>
                <a:lnTo>
                  <a:pt x="122600" y="493523"/>
                </a:lnTo>
                <a:lnTo>
                  <a:pt x="103368" y="495942"/>
                </a:lnTo>
                <a:lnTo>
                  <a:pt x="81733" y="498361"/>
                </a:lnTo>
                <a:lnTo>
                  <a:pt x="62502" y="500781"/>
                </a:lnTo>
                <a:lnTo>
                  <a:pt x="40866" y="503200"/>
                </a:lnTo>
                <a:lnTo>
                  <a:pt x="21635" y="505619"/>
                </a:lnTo>
                <a:lnTo>
                  <a:pt x="9615" y="510457"/>
                </a:lnTo>
                <a:lnTo>
                  <a:pt x="0" y="515296"/>
                </a:lnTo>
                <a:close/>
              </a:path>
            </a:pathLst>
          </a:custGeom>
          <a:ln w="2413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77759" y="2677399"/>
            <a:ext cx="418282" cy="527392"/>
          </a:xfrm>
          <a:custGeom>
            <a:avLst/>
            <a:gdLst/>
            <a:ahLst/>
            <a:cxnLst/>
            <a:rect l="l" t="t" r="r" b="b"/>
            <a:pathLst>
              <a:path w="418282" h="527392">
                <a:moveTo>
                  <a:pt x="0" y="89511"/>
                </a:moveTo>
                <a:lnTo>
                  <a:pt x="4807" y="108865"/>
                </a:lnTo>
                <a:lnTo>
                  <a:pt x="19231" y="157250"/>
                </a:lnTo>
                <a:lnTo>
                  <a:pt x="36058" y="227407"/>
                </a:lnTo>
                <a:lnTo>
                  <a:pt x="52886" y="299984"/>
                </a:lnTo>
                <a:lnTo>
                  <a:pt x="62502" y="336273"/>
                </a:lnTo>
                <a:lnTo>
                  <a:pt x="74521" y="372561"/>
                </a:lnTo>
                <a:lnTo>
                  <a:pt x="88945" y="406430"/>
                </a:lnTo>
                <a:lnTo>
                  <a:pt x="103368" y="437880"/>
                </a:lnTo>
                <a:lnTo>
                  <a:pt x="115388" y="466911"/>
                </a:lnTo>
                <a:lnTo>
                  <a:pt x="129811" y="493523"/>
                </a:lnTo>
                <a:lnTo>
                  <a:pt x="141831" y="512877"/>
                </a:lnTo>
                <a:lnTo>
                  <a:pt x="151447" y="527392"/>
                </a:lnTo>
                <a:lnTo>
                  <a:pt x="168274" y="520134"/>
                </a:lnTo>
                <a:lnTo>
                  <a:pt x="194717" y="512877"/>
                </a:lnTo>
                <a:lnTo>
                  <a:pt x="228372" y="505619"/>
                </a:lnTo>
                <a:lnTo>
                  <a:pt x="266835" y="498361"/>
                </a:lnTo>
                <a:lnTo>
                  <a:pt x="302894" y="491104"/>
                </a:lnTo>
                <a:lnTo>
                  <a:pt x="336549" y="486265"/>
                </a:lnTo>
                <a:lnTo>
                  <a:pt x="362992" y="479007"/>
                </a:lnTo>
                <a:lnTo>
                  <a:pt x="379819" y="476588"/>
                </a:lnTo>
                <a:lnTo>
                  <a:pt x="382223" y="471750"/>
                </a:lnTo>
                <a:lnTo>
                  <a:pt x="387031" y="459654"/>
                </a:lnTo>
                <a:lnTo>
                  <a:pt x="391839" y="442719"/>
                </a:lnTo>
                <a:lnTo>
                  <a:pt x="399051" y="420946"/>
                </a:lnTo>
                <a:lnTo>
                  <a:pt x="401455" y="382238"/>
                </a:lnTo>
                <a:lnTo>
                  <a:pt x="401455" y="244342"/>
                </a:lnTo>
                <a:lnTo>
                  <a:pt x="403859" y="183861"/>
                </a:lnTo>
                <a:lnTo>
                  <a:pt x="408666" y="137896"/>
                </a:lnTo>
                <a:lnTo>
                  <a:pt x="413474" y="104026"/>
                </a:lnTo>
                <a:lnTo>
                  <a:pt x="418282" y="77415"/>
                </a:lnTo>
                <a:lnTo>
                  <a:pt x="418282" y="62900"/>
                </a:lnTo>
                <a:lnTo>
                  <a:pt x="415878" y="55642"/>
                </a:lnTo>
                <a:lnTo>
                  <a:pt x="408666" y="45965"/>
                </a:lnTo>
                <a:lnTo>
                  <a:pt x="399051" y="36288"/>
                </a:lnTo>
                <a:lnTo>
                  <a:pt x="389435" y="26611"/>
                </a:lnTo>
                <a:lnTo>
                  <a:pt x="377415" y="16934"/>
                </a:lnTo>
                <a:lnTo>
                  <a:pt x="365396" y="9676"/>
                </a:lnTo>
                <a:lnTo>
                  <a:pt x="350972" y="4838"/>
                </a:lnTo>
                <a:lnTo>
                  <a:pt x="341357" y="2419"/>
                </a:lnTo>
                <a:lnTo>
                  <a:pt x="250008" y="2419"/>
                </a:lnTo>
                <a:lnTo>
                  <a:pt x="204333" y="0"/>
                </a:lnTo>
                <a:lnTo>
                  <a:pt x="76925" y="0"/>
                </a:lnTo>
                <a:lnTo>
                  <a:pt x="72117" y="2419"/>
                </a:lnTo>
                <a:lnTo>
                  <a:pt x="62502" y="9676"/>
                </a:lnTo>
                <a:lnTo>
                  <a:pt x="52886" y="19353"/>
                </a:lnTo>
                <a:lnTo>
                  <a:pt x="43270" y="31450"/>
                </a:lnTo>
                <a:lnTo>
                  <a:pt x="31251" y="45965"/>
                </a:lnTo>
                <a:lnTo>
                  <a:pt x="19231" y="60480"/>
                </a:lnTo>
                <a:lnTo>
                  <a:pt x="9615" y="74996"/>
                </a:lnTo>
                <a:lnTo>
                  <a:pt x="0" y="89511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57563" y="3565258"/>
            <a:ext cx="177890" cy="258857"/>
          </a:xfrm>
          <a:custGeom>
            <a:avLst/>
            <a:gdLst/>
            <a:ahLst/>
            <a:cxnLst/>
            <a:rect l="l" t="t" r="r" b="b"/>
            <a:pathLst>
              <a:path w="177890" h="258857">
                <a:moveTo>
                  <a:pt x="16827" y="24192"/>
                </a:moveTo>
                <a:lnTo>
                  <a:pt x="7211" y="26611"/>
                </a:lnTo>
                <a:lnTo>
                  <a:pt x="0" y="41126"/>
                </a:lnTo>
                <a:lnTo>
                  <a:pt x="2403" y="77415"/>
                </a:lnTo>
                <a:lnTo>
                  <a:pt x="9615" y="120961"/>
                </a:lnTo>
                <a:lnTo>
                  <a:pt x="14423" y="154830"/>
                </a:lnTo>
                <a:lnTo>
                  <a:pt x="19231" y="169346"/>
                </a:lnTo>
                <a:lnTo>
                  <a:pt x="26443" y="183861"/>
                </a:lnTo>
                <a:lnTo>
                  <a:pt x="38462" y="198377"/>
                </a:lnTo>
                <a:lnTo>
                  <a:pt x="52886" y="210470"/>
                </a:lnTo>
                <a:lnTo>
                  <a:pt x="69713" y="224988"/>
                </a:lnTo>
                <a:lnTo>
                  <a:pt x="88945" y="237084"/>
                </a:lnTo>
                <a:lnTo>
                  <a:pt x="108176" y="249180"/>
                </a:lnTo>
                <a:lnTo>
                  <a:pt x="127407" y="258857"/>
                </a:lnTo>
                <a:lnTo>
                  <a:pt x="134619" y="254016"/>
                </a:lnTo>
                <a:lnTo>
                  <a:pt x="153851" y="241923"/>
                </a:lnTo>
                <a:lnTo>
                  <a:pt x="170678" y="227407"/>
                </a:lnTo>
                <a:lnTo>
                  <a:pt x="177890" y="215311"/>
                </a:lnTo>
                <a:lnTo>
                  <a:pt x="173082" y="203215"/>
                </a:lnTo>
                <a:lnTo>
                  <a:pt x="163466" y="186280"/>
                </a:lnTo>
                <a:lnTo>
                  <a:pt x="149043" y="162088"/>
                </a:lnTo>
                <a:lnTo>
                  <a:pt x="134619" y="135476"/>
                </a:lnTo>
                <a:lnTo>
                  <a:pt x="117792" y="106446"/>
                </a:lnTo>
                <a:lnTo>
                  <a:pt x="103368" y="74996"/>
                </a:lnTo>
                <a:lnTo>
                  <a:pt x="93753" y="43546"/>
                </a:lnTo>
                <a:lnTo>
                  <a:pt x="88945" y="14512"/>
                </a:lnTo>
                <a:lnTo>
                  <a:pt x="86541" y="2419"/>
                </a:lnTo>
                <a:lnTo>
                  <a:pt x="79329" y="0"/>
                </a:lnTo>
                <a:lnTo>
                  <a:pt x="69713" y="0"/>
                </a:lnTo>
                <a:lnTo>
                  <a:pt x="57694" y="4838"/>
                </a:lnTo>
                <a:lnTo>
                  <a:pt x="43270" y="12096"/>
                </a:lnTo>
                <a:lnTo>
                  <a:pt x="31251" y="19353"/>
                </a:lnTo>
                <a:lnTo>
                  <a:pt x="16827" y="2419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57566" y="3565257"/>
            <a:ext cx="177890" cy="258857"/>
          </a:xfrm>
          <a:custGeom>
            <a:avLst/>
            <a:gdLst/>
            <a:ahLst/>
            <a:cxnLst/>
            <a:rect l="l" t="t" r="r" b="b"/>
            <a:pathLst>
              <a:path w="177890" h="258857">
                <a:moveTo>
                  <a:pt x="127407" y="258857"/>
                </a:moveTo>
                <a:lnTo>
                  <a:pt x="108176" y="249180"/>
                </a:lnTo>
                <a:lnTo>
                  <a:pt x="88945" y="237084"/>
                </a:lnTo>
                <a:lnTo>
                  <a:pt x="69713" y="224988"/>
                </a:lnTo>
                <a:lnTo>
                  <a:pt x="52886" y="210473"/>
                </a:lnTo>
                <a:lnTo>
                  <a:pt x="38462" y="198377"/>
                </a:lnTo>
                <a:lnTo>
                  <a:pt x="26443" y="183861"/>
                </a:lnTo>
                <a:lnTo>
                  <a:pt x="19231" y="169346"/>
                </a:lnTo>
                <a:lnTo>
                  <a:pt x="14423" y="154830"/>
                </a:lnTo>
                <a:lnTo>
                  <a:pt x="9615" y="120961"/>
                </a:lnTo>
                <a:lnTo>
                  <a:pt x="2403" y="77415"/>
                </a:lnTo>
                <a:lnTo>
                  <a:pt x="0" y="41126"/>
                </a:lnTo>
                <a:lnTo>
                  <a:pt x="7211" y="26611"/>
                </a:lnTo>
                <a:lnTo>
                  <a:pt x="16827" y="24192"/>
                </a:lnTo>
                <a:lnTo>
                  <a:pt x="31251" y="19353"/>
                </a:lnTo>
                <a:lnTo>
                  <a:pt x="43270" y="12096"/>
                </a:lnTo>
                <a:lnTo>
                  <a:pt x="57694" y="4838"/>
                </a:lnTo>
                <a:lnTo>
                  <a:pt x="69713" y="0"/>
                </a:lnTo>
                <a:lnTo>
                  <a:pt x="79329" y="0"/>
                </a:lnTo>
                <a:lnTo>
                  <a:pt x="86541" y="2419"/>
                </a:lnTo>
                <a:lnTo>
                  <a:pt x="88945" y="14515"/>
                </a:lnTo>
                <a:lnTo>
                  <a:pt x="93753" y="43546"/>
                </a:lnTo>
                <a:lnTo>
                  <a:pt x="103368" y="74996"/>
                </a:lnTo>
                <a:lnTo>
                  <a:pt x="117792" y="106446"/>
                </a:lnTo>
                <a:lnTo>
                  <a:pt x="134619" y="135476"/>
                </a:lnTo>
                <a:lnTo>
                  <a:pt x="149043" y="162088"/>
                </a:lnTo>
                <a:lnTo>
                  <a:pt x="163466" y="186280"/>
                </a:lnTo>
                <a:lnTo>
                  <a:pt x="173082" y="203215"/>
                </a:lnTo>
                <a:lnTo>
                  <a:pt x="177890" y="215311"/>
                </a:lnTo>
                <a:lnTo>
                  <a:pt x="170678" y="227407"/>
                </a:lnTo>
                <a:lnTo>
                  <a:pt x="153851" y="241923"/>
                </a:lnTo>
                <a:lnTo>
                  <a:pt x="134619" y="254019"/>
                </a:lnTo>
                <a:lnTo>
                  <a:pt x="127407" y="258857"/>
                </a:lnTo>
                <a:close/>
              </a:path>
            </a:pathLst>
          </a:custGeom>
          <a:ln w="2408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34520" y="3173342"/>
            <a:ext cx="185102" cy="241923"/>
          </a:xfrm>
          <a:custGeom>
            <a:avLst/>
            <a:gdLst/>
            <a:ahLst/>
            <a:cxnLst/>
            <a:rect l="l" t="t" r="r" b="b"/>
            <a:pathLst>
              <a:path w="185102" h="241923">
                <a:moveTo>
                  <a:pt x="4807" y="50803"/>
                </a:moveTo>
                <a:lnTo>
                  <a:pt x="7211" y="55642"/>
                </a:lnTo>
                <a:lnTo>
                  <a:pt x="9615" y="62900"/>
                </a:lnTo>
                <a:lnTo>
                  <a:pt x="14423" y="72576"/>
                </a:lnTo>
                <a:lnTo>
                  <a:pt x="21635" y="87092"/>
                </a:lnTo>
                <a:lnTo>
                  <a:pt x="33654" y="104026"/>
                </a:lnTo>
                <a:lnTo>
                  <a:pt x="43270" y="120961"/>
                </a:lnTo>
                <a:lnTo>
                  <a:pt x="57694" y="140315"/>
                </a:lnTo>
                <a:lnTo>
                  <a:pt x="69713" y="159669"/>
                </a:lnTo>
                <a:lnTo>
                  <a:pt x="81733" y="176603"/>
                </a:lnTo>
                <a:lnTo>
                  <a:pt x="86541" y="183861"/>
                </a:lnTo>
                <a:lnTo>
                  <a:pt x="103368" y="203215"/>
                </a:lnTo>
                <a:lnTo>
                  <a:pt x="125004" y="224988"/>
                </a:lnTo>
                <a:lnTo>
                  <a:pt x="151447" y="241923"/>
                </a:lnTo>
                <a:lnTo>
                  <a:pt x="161062" y="232246"/>
                </a:lnTo>
                <a:lnTo>
                  <a:pt x="173082" y="217730"/>
                </a:lnTo>
                <a:lnTo>
                  <a:pt x="182698" y="198377"/>
                </a:lnTo>
                <a:lnTo>
                  <a:pt x="185102" y="176603"/>
                </a:lnTo>
                <a:lnTo>
                  <a:pt x="182698" y="176603"/>
                </a:lnTo>
                <a:lnTo>
                  <a:pt x="180294" y="171765"/>
                </a:lnTo>
                <a:lnTo>
                  <a:pt x="173082" y="166927"/>
                </a:lnTo>
                <a:lnTo>
                  <a:pt x="165870" y="157250"/>
                </a:lnTo>
                <a:lnTo>
                  <a:pt x="161062" y="147573"/>
                </a:lnTo>
                <a:lnTo>
                  <a:pt x="153851" y="133057"/>
                </a:lnTo>
                <a:lnTo>
                  <a:pt x="144235" y="113703"/>
                </a:lnTo>
                <a:lnTo>
                  <a:pt x="132215" y="91930"/>
                </a:lnTo>
                <a:lnTo>
                  <a:pt x="120196" y="67738"/>
                </a:lnTo>
                <a:lnTo>
                  <a:pt x="108176" y="43546"/>
                </a:lnTo>
                <a:lnTo>
                  <a:pt x="93753" y="21773"/>
                </a:lnTo>
                <a:lnTo>
                  <a:pt x="81733" y="0"/>
                </a:lnTo>
                <a:lnTo>
                  <a:pt x="74521" y="2419"/>
                </a:lnTo>
                <a:lnTo>
                  <a:pt x="64905" y="7257"/>
                </a:lnTo>
                <a:lnTo>
                  <a:pt x="55290" y="12096"/>
                </a:lnTo>
                <a:lnTo>
                  <a:pt x="45674" y="16934"/>
                </a:lnTo>
                <a:lnTo>
                  <a:pt x="33654" y="24192"/>
                </a:lnTo>
                <a:lnTo>
                  <a:pt x="24039" y="29030"/>
                </a:lnTo>
                <a:lnTo>
                  <a:pt x="14423" y="36288"/>
                </a:lnTo>
                <a:lnTo>
                  <a:pt x="7211" y="43546"/>
                </a:lnTo>
                <a:lnTo>
                  <a:pt x="0" y="50803"/>
                </a:lnTo>
                <a:lnTo>
                  <a:pt x="0" y="53223"/>
                </a:lnTo>
                <a:lnTo>
                  <a:pt x="4807" y="5080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34526" y="3173342"/>
            <a:ext cx="185102" cy="241923"/>
          </a:xfrm>
          <a:custGeom>
            <a:avLst/>
            <a:gdLst/>
            <a:ahLst/>
            <a:cxnLst/>
            <a:rect l="l" t="t" r="r" b="b"/>
            <a:pathLst>
              <a:path w="185102" h="241923">
                <a:moveTo>
                  <a:pt x="81733" y="176603"/>
                </a:moveTo>
                <a:lnTo>
                  <a:pt x="69713" y="159669"/>
                </a:lnTo>
                <a:lnTo>
                  <a:pt x="57694" y="140315"/>
                </a:lnTo>
                <a:lnTo>
                  <a:pt x="43270" y="120961"/>
                </a:lnTo>
                <a:lnTo>
                  <a:pt x="33654" y="104026"/>
                </a:lnTo>
                <a:lnTo>
                  <a:pt x="21635" y="87092"/>
                </a:lnTo>
                <a:lnTo>
                  <a:pt x="14423" y="72576"/>
                </a:lnTo>
                <a:lnTo>
                  <a:pt x="9615" y="62900"/>
                </a:lnTo>
                <a:lnTo>
                  <a:pt x="7211" y="55642"/>
                </a:lnTo>
                <a:lnTo>
                  <a:pt x="4807" y="50803"/>
                </a:lnTo>
                <a:lnTo>
                  <a:pt x="0" y="53223"/>
                </a:lnTo>
                <a:lnTo>
                  <a:pt x="0" y="50803"/>
                </a:lnTo>
                <a:lnTo>
                  <a:pt x="7211" y="43546"/>
                </a:lnTo>
                <a:lnTo>
                  <a:pt x="14423" y="36288"/>
                </a:lnTo>
                <a:lnTo>
                  <a:pt x="24039" y="29030"/>
                </a:lnTo>
                <a:lnTo>
                  <a:pt x="33654" y="24192"/>
                </a:lnTo>
                <a:lnTo>
                  <a:pt x="45674" y="16934"/>
                </a:lnTo>
                <a:lnTo>
                  <a:pt x="55290" y="12096"/>
                </a:lnTo>
                <a:lnTo>
                  <a:pt x="64905" y="7257"/>
                </a:lnTo>
                <a:lnTo>
                  <a:pt x="74521" y="2419"/>
                </a:lnTo>
                <a:lnTo>
                  <a:pt x="81733" y="0"/>
                </a:lnTo>
                <a:lnTo>
                  <a:pt x="93753" y="21773"/>
                </a:lnTo>
                <a:lnTo>
                  <a:pt x="108176" y="43546"/>
                </a:lnTo>
                <a:lnTo>
                  <a:pt x="120196" y="67738"/>
                </a:lnTo>
                <a:lnTo>
                  <a:pt x="132215" y="91930"/>
                </a:lnTo>
                <a:lnTo>
                  <a:pt x="144235" y="113703"/>
                </a:lnTo>
                <a:lnTo>
                  <a:pt x="153851" y="133057"/>
                </a:lnTo>
                <a:lnTo>
                  <a:pt x="161062" y="147573"/>
                </a:lnTo>
                <a:lnTo>
                  <a:pt x="165870" y="157250"/>
                </a:lnTo>
                <a:lnTo>
                  <a:pt x="173082" y="166927"/>
                </a:lnTo>
                <a:lnTo>
                  <a:pt x="180294" y="171765"/>
                </a:lnTo>
                <a:lnTo>
                  <a:pt x="182698" y="176603"/>
                </a:lnTo>
                <a:lnTo>
                  <a:pt x="185102" y="176603"/>
                </a:lnTo>
                <a:lnTo>
                  <a:pt x="182698" y="198377"/>
                </a:lnTo>
                <a:lnTo>
                  <a:pt x="173082" y="217730"/>
                </a:lnTo>
                <a:lnTo>
                  <a:pt x="161062" y="232246"/>
                </a:lnTo>
                <a:lnTo>
                  <a:pt x="151447" y="241923"/>
                </a:lnTo>
                <a:lnTo>
                  <a:pt x="125004" y="224988"/>
                </a:lnTo>
                <a:lnTo>
                  <a:pt x="103368" y="203215"/>
                </a:lnTo>
                <a:lnTo>
                  <a:pt x="86541" y="183861"/>
                </a:lnTo>
                <a:lnTo>
                  <a:pt x="81733" y="176603"/>
                </a:lnTo>
                <a:close/>
              </a:path>
            </a:pathLst>
          </a:custGeom>
          <a:ln w="2409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9498" y="3129796"/>
            <a:ext cx="598576" cy="752381"/>
          </a:xfrm>
          <a:custGeom>
            <a:avLst/>
            <a:gdLst/>
            <a:ahLst/>
            <a:cxnLst/>
            <a:rect l="l" t="t" r="r" b="b"/>
            <a:pathLst>
              <a:path w="598576" h="752381">
                <a:moveTo>
                  <a:pt x="36058" y="101605"/>
                </a:moveTo>
                <a:lnTo>
                  <a:pt x="19231" y="106446"/>
                </a:lnTo>
                <a:lnTo>
                  <a:pt x="38462" y="266115"/>
                </a:lnTo>
                <a:lnTo>
                  <a:pt x="48078" y="394334"/>
                </a:lnTo>
                <a:lnTo>
                  <a:pt x="62502" y="462073"/>
                </a:lnTo>
                <a:lnTo>
                  <a:pt x="74521" y="515293"/>
                </a:lnTo>
                <a:lnTo>
                  <a:pt x="81733" y="546746"/>
                </a:lnTo>
                <a:lnTo>
                  <a:pt x="88945" y="570938"/>
                </a:lnTo>
                <a:lnTo>
                  <a:pt x="96156" y="595131"/>
                </a:lnTo>
                <a:lnTo>
                  <a:pt x="105772" y="624159"/>
                </a:lnTo>
                <a:lnTo>
                  <a:pt x="115388" y="653192"/>
                </a:lnTo>
                <a:lnTo>
                  <a:pt x="127407" y="682223"/>
                </a:lnTo>
                <a:lnTo>
                  <a:pt x="137023" y="708834"/>
                </a:lnTo>
                <a:lnTo>
                  <a:pt x="146639" y="733024"/>
                </a:lnTo>
                <a:lnTo>
                  <a:pt x="153851" y="752381"/>
                </a:lnTo>
                <a:lnTo>
                  <a:pt x="163466" y="747542"/>
                </a:lnTo>
                <a:lnTo>
                  <a:pt x="180294" y="740284"/>
                </a:lnTo>
                <a:lnTo>
                  <a:pt x="201929" y="735446"/>
                </a:lnTo>
                <a:lnTo>
                  <a:pt x="228372" y="725769"/>
                </a:lnTo>
                <a:lnTo>
                  <a:pt x="257219" y="718511"/>
                </a:lnTo>
                <a:lnTo>
                  <a:pt x="288470" y="711251"/>
                </a:lnTo>
                <a:lnTo>
                  <a:pt x="324529" y="701577"/>
                </a:lnTo>
                <a:lnTo>
                  <a:pt x="358184" y="691900"/>
                </a:lnTo>
                <a:lnTo>
                  <a:pt x="394243" y="684642"/>
                </a:lnTo>
                <a:lnTo>
                  <a:pt x="430302" y="674965"/>
                </a:lnTo>
                <a:lnTo>
                  <a:pt x="463957" y="667705"/>
                </a:lnTo>
                <a:lnTo>
                  <a:pt x="497612" y="660450"/>
                </a:lnTo>
                <a:lnTo>
                  <a:pt x="528863" y="653192"/>
                </a:lnTo>
                <a:lnTo>
                  <a:pt x="555306" y="648354"/>
                </a:lnTo>
                <a:lnTo>
                  <a:pt x="579345" y="643515"/>
                </a:lnTo>
                <a:lnTo>
                  <a:pt x="596172" y="638677"/>
                </a:lnTo>
                <a:lnTo>
                  <a:pt x="596172" y="636257"/>
                </a:lnTo>
                <a:lnTo>
                  <a:pt x="598576" y="631419"/>
                </a:lnTo>
                <a:lnTo>
                  <a:pt x="598576" y="621742"/>
                </a:lnTo>
                <a:lnTo>
                  <a:pt x="596172" y="602386"/>
                </a:lnTo>
                <a:lnTo>
                  <a:pt x="584153" y="561261"/>
                </a:lnTo>
                <a:lnTo>
                  <a:pt x="564921" y="498361"/>
                </a:lnTo>
                <a:lnTo>
                  <a:pt x="545690" y="433042"/>
                </a:lnTo>
                <a:lnTo>
                  <a:pt x="533670" y="384655"/>
                </a:lnTo>
                <a:lnTo>
                  <a:pt x="519247" y="312080"/>
                </a:lnTo>
                <a:lnTo>
                  <a:pt x="497612" y="198377"/>
                </a:lnTo>
                <a:lnTo>
                  <a:pt x="478380" y="79832"/>
                </a:lnTo>
                <a:lnTo>
                  <a:pt x="473572" y="0"/>
                </a:lnTo>
                <a:lnTo>
                  <a:pt x="451937" y="0"/>
                </a:lnTo>
                <a:lnTo>
                  <a:pt x="432706" y="2419"/>
                </a:lnTo>
                <a:lnTo>
                  <a:pt x="403859" y="7257"/>
                </a:lnTo>
                <a:lnTo>
                  <a:pt x="365396" y="16934"/>
                </a:lnTo>
                <a:lnTo>
                  <a:pt x="324529" y="26611"/>
                </a:lnTo>
                <a:lnTo>
                  <a:pt x="281259" y="36286"/>
                </a:lnTo>
                <a:lnTo>
                  <a:pt x="242796" y="45965"/>
                </a:lnTo>
                <a:lnTo>
                  <a:pt x="206737" y="50803"/>
                </a:lnTo>
                <a:lnTo>
                  <a:pt x="182698" y="55642"/>
                </a:lnTo>
                <a:lnTo>
                  <a:pt x="163466" y="58059"/>
                </a:lnTo>
                <a:lnTo>
                  <a:pt x="141831" y="62900"/>
                </a:lnTo>
                <a:lnTo>
                  <a:pt x="117792" y="70157"/>
                </a:lnTo>
                <a:lnTo>
                  <a:pt x="96156" y="77415"/>
                </a:lnTo>
                <a:lnTo>
                  <a:pt x="74521" y="84673"/>
                </a:lnTo>
                <a:lnTo>
                  <a:pt x="52886" y="94350"/>
                </a:lnTo>
                <a:lnTo>
                  <a:pt x="36058" y="101605"/>
                </a:lnTo>
                <a:close/>
              </a:path>
              <a:path w="598576" h="752381">
                <a:moveTo>
                  <a:pt x="0" y="120961"/>
                </a:moveTo>
                <a:lnTo>
                  <a:pt x="2403" y="145151"/>
                </a:lnTo>
                <a:lnTo>
                  <a:pt x="9615" y="191119"/>
                </a:lnTo>
                <a:lnTo>
                  <a:pt x="21635" y="251600"/>
                </a:lnTo>
                <a:lnTo>
                  <a:pt x="33654" y="321757"/>
                </a:lnTo>
                <a:lnTo>
                  <a:pt x="48078" y="394334"/>
                </a:lnTo>
                <a:lnTo>
                  <a:pt x="38462" y="266115"/>
                </a:lnTo>
                <a:lnTo>
                  <a:pt x="33654" y="232243"/>
                </a:lnTo>
                <a:lnTo>
                  <a:pt x="26443" y="186280"/>
                </a:lnTo>
                <a:lnTo>
                  <a:pt x="21635" y="137896"/>
                </a:lnTo>
                <a:lnTo>
                  <a:pt x="19231" y="106446"/>
                </a:lnTo>
                <a:lnTo>
                  <a:pt x="9615" y="106446"/>
                </a:lnTo>
                <a:lnTo>
                  <a:pt x="2403" y="108865"/>
                </a:lnTo>
                <a:lnTo>
                  <a:pt x="0" y="120961"/>
                </a:lnTo>
                <a:close/>
              </a:path>
            </a:pathLst>
          </a:custGeom>
          <a:solidFill>
            <a:srgbClr val="F1CB0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59499" y="3129796"/>
            <a:ext cx="598576" cy="752381"/>
          </a:xfrm>
          <a:custGeom>
            <a:avLst/>
            <a:gdLst/>
            <a:ahLst/>
            <a:cxnLst/>
            <a:rect l="l" t="t" r="r" b="b"/>
            <a:pathLst>
              <a:path w="598576" h="752381">
                <a:moveTo>
                  <a:pt x="38462" y="266115"/>
                </a:moveTo>
                <a:lnTo>
                  <a:pt x="33654" y="232246"/>
                </a:lnTo>
                <a:lnTo>
                  <a:pt x="26443" y="186280"/>
                </a:lnTo>
                <a:lnTo>
                  <a:pt x="21635" y="137896"/>
                </a:lnTo>
                <a:lnTo>
                  <a:pt x="19231" y="106446"/>
                </a:lnTo>
                <a:lnTo>
                  <a:pt x="36058" y="101607"/>
                </a:lnTo>
                <a:lnTo>
                  <a:pt x="52886" y="94350"/>
                </a:lnTo>
                <a:lnTo>
                  <a:pt x="74521" y="84673"/>
                </a:lnTo>
                <a:lnTo>
                  <a:pt x="96156" y="77415"/>
                </a:lnTo>
                <a:lnTo>
                  <a:pt x="117792" y="70157"/>
                </a:lnTo>
                <a:lnTo>
                  <a:pt x="141831" y="62900"/>
                </a:lnTo>
                <a:lnTo>
                  <a:pt x="163466" y="58061"/>
                </a:lnTo>
                <a:lnTo>
                  <a:pt x="182698" y="55642"/>
                </a:lnTo>
                <a:lnTo>
                  <a:pt x="206737" y="50803"/>
                </a:lnTo>
                <a:lnTo>
                  <a:pt x="242796" y="45965"/>
                </a:lnTo>
                <a:lnTo>
                  <a:pt x="281259" y="36288"/>
                </a:lnTo>
                <a:lnTo>
                  <a:pt x="324529" y="26611"/>
                </a:lnTo>
                <a:lnTo>
                  <a:pt x="365396" y="16934"/>
                </a:lnTo>
                <a:lnTo>
                  <a:pt x="403859" y="7257"/>
                </a:lnTo>
                <a:lnTo>
                  <a:pt x="432706" y="2419"/>
                </a:lnTo>
                <a:lnTo>
                  <a:pt x="451937" y="0"/>
                </a:lnTo>
                <a:lnTo>
                  <a:pt x="468765" y="0"/>
                </a:lnTo>
                <a:lnTo>
                  <a:pt x="473572" y="0"/>
                </a:lnTo>
                <a:lnTo>
                  <a:pt x="478380" y="79834"/>
                </a:lnTo>
                <a:lnTo>
                  <a:pt x="497612" y="198377"/>
                </a:lnTo>
                <a:lnTo>
                  <a:pt x="519247" y="312080"/>
                </a:lnTo>
                <a:lnTo>
                  <a:pt x="533670" y="384657"/>
                </a:lnTo>
                <a:lnTo>
                  <a:pt x="545690" y="433042"/>
                </a:lnTo>
                <a:lnTo>
                  <a:pt x="564921" y="498361"/>
                </a:lnTo>
                <a:lnTo>
                  <a:pt x="584153" y="561261"/>
                </a:lnTo>
                <a:lnTo>
                  <a:pt x="596172" y="602388"/>
                </a:lnTo>
                <a:lnTo>
                  <a:pt x="598576" y="621742"/>
                </a:lnTo>
                <a:lnTo>
                  <a:pt x="598576" y="631419"/>
                </a:lnTo>
                <a:lnTo>
                  <a:pt x="596172" y="636257"/>
                </a:lnTo>
                <a:lnTo>
                  <a:pt x="596172" y="638677"/>
                </a:lnTo>
                <a:lnTo>
                  <a:pt x="579345" y="643515"/>
                </a:lnTo>
                <a:lnTo>
                  <a:pt x="555306" y="648354"/>
                </a:lnTo>
                <a:lnTo>
                  <a:pt x="528863" y="653192"/>
                </a:lnTo>
                <a:lnTo>
                  <a:pt x="497612" y="660450"/>
                </a:lnTo>
                <a:lnTo>
                  <a:pt x="463957" y="667708"/>
                </a:lnTo>
                <a:lnTo>
                  <a:pt x="430302" y="674965"/>
                </a:lnTo>
                <a:lnTo>
                  <a:pt x="394243" y="684642"/>
                </a:lnTo>
                <a:lnTo>
                  <a:pt x="358184" y="691900"/>
                </a:lnTo>
                <a:lnTo>
                  <a:pt x="324529" y="701577"/>
                </a:lnTo>
                <a:lnTo>
                  <a:pt x="288470" y="711254"/>
                </a:lnTo>
                <a:lnTo>
                  <a:pt x="257219" y="718511"/>
                </a:lnTo>
                <a:lnTo>
                  <a:pt x="228372" y="725769"/>
                </a:lnTo>
                <a:lnTo>
                  <a:pt x="201929" y="735446"/>
                </a:lnTo>
                <a:lnTo>
                  <a:pt x="180294" y="740284"/>
                </a:lnTo>
                <a:lnTo>
                  <a:pt x="163466" y="747542"/>
                </a:lnTo>
                <a:lnTo>
                  <a:pt x="153851" y="752381"/>
                </a:lnTo>
                <a:lnTo>
                  <a:pt x="146639" y="733027"/>
                </a:lnTo>
                <a:lnTo>
                  <a:pt x="137023" y="708834"/>
                </a:lnTo>
                <a:lnTo>
                  <a:pt x="127407" y="682223"/>
                </a:lnTo>
                <a:lnTo>
                  <a:pt x="115388" y="653192"/>
                </a:lnTo>
                <a:lnTo>
                  <a:pt x="105772" y="624161"/>
                </a:lnTo>
                <a:lnTo>
                  <a:pt x="96156" y="595131"/>
                </a:lnTo>
                <a:lnTo>
                  <a:pt x="88945" y="570938"/>
                </a:lnTo>
                <a:lnTo>
                  <a:pt x="81733" y="546746"/>
                </a:lnTo>
                <a:lnTo>
                  <a:pt x="74521" y="515296"/>
                </a:lnTo>
                <a:lnTo>
                  <a:pt x="62502" y="462073"/>
                </a:lnTo>
                <a:lnTo>
                  <a:pt x="48078" y="394334"/>
                </a:lnTo>
                <a:lnTo>
                  <a:pt x="33654" y="321757"/>
                </a:lnTo>
                <a:lnTo>
                  <a:pt x="21635" y="251600"/>
                </a:lnTo>
                <a:lnTo>
                  <a:pt x="9615" y="191119"/>
                </a:lnTo>
                <a:lnTo>
                  <a:pt x="2403" y="145153"/>
                </a:lnTo>
                <a:lnTo>
                  <a:pt x="0" y="120961"/>
                </a:lnTo>
                <a:lnTo>
                  <a:pt x="2403" y="108865"/>
                </a:lnTo>
                <a:lnTo>
                  <a:pt x="9615" y="106446"/>
                </a:lnTo>
                <a:lnTo>
                  <a:pt x="16827" y="106446"/>
                </a:lnTo>
                <a:lnTo>
                  <a:pt x="19231" y="106446"/>
                </a:lnTo>
                <a:lnTo>
                  <a:pt x="38462" y="266115"/>
                </a:lnTo>
                <a:close/>
              </a:path>
            </a:pathLst>
          </a:custGeom>
          <a:ln w="2409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79205" y="2249194"/>
            <a:ext cx="625020" cy="510460"/>
          </a:xfrm>
          <a:custGeom>
            <a:avLst/>
            <a:gdLst/>
            <a:ahLst/>
            <a:cxnLst/>
            <a:rect l="l" t="t" r="r" b="b"/>
            <a:pathLst>
              <a:path w="625020" h="510460">
                <a:moveTo>
                  <a:pt x="613000" y="4840"/>
                </a:moveTo>
                <a:lnTo>
                  <a:pt x="625020" y="183864"/>
                </a:lnTo>
                <a:lnTo>
                  <a:pt x="613000" y="0"/>
                </a:lnTo>
                <a:lnTo>
                  <a:pt x="613000" y="4840"/>
                </a:lnTo>
                <a:close/>
              </a:path>
              <a:path w="625020" h="510460">
                <a:moveTo>
                  <a:pt x="4807" y="16937"/>
                </a:moveTo>
                <a:lnTo>
                  <a:pt x="21635" y="50806"/>
                </a:lnTo>
                <a:lnTo>
                  <a:pt x="40866" y="91933"/>
                </a:lnTo>
                <a:lnTo>
                  <a:pt x="60098" y="130638"/>
                </a:lnTo>
                <a:lnTo>
                  <a:pt x="69713" y="157252"/>
                </a:lnTo>
                <a:lnTo>
                  <a:pt x="76925" y="174184"/>
                </a:lnTo>
                <a:lnTo>
                  <a:pt x="91349" y="200798"/>
                </a:lnTo>
                <a:lnTo>
                  <a:pt x="108176" y="234667"/>
                </a:lnTo>
                <a:lnTo>
                  <a:pt x="129811" y="270956"/>
                </a:lnTo>
                <a:lnTo>
                  <a:pt x="151447" y="304823"/>
                </a:lnTo>
                <a:lnTo>
                  <a:pt x="170678" y="336275"/>
                </a:lnTo>
                <a:lnTo>
                  <a:pt x="182698" y="358048"/>
                </a:lnTo>
                <a:lnTo>
                  <a:pt x="187506" y="365306"/>
                </a:lnTo>
                <a:lnTo>
                  <a:pt x="180294" y="384660"/>
                </a:lnTo>
                <a:lnTo>
                  <a:pt x="168274" y="401594"/>
                </a:lnTo>
                <a:lnTo>
                  <a:pt x="156255" y="420948"/>
                </a:lnTo>
                <a:lnTo>
                  <a:pt x="156255" y="447560"/>
                </a:lnTo>
                <a:lnTo>
                  <a:pt x="163466" y="464494"/>
                </a:lnTo>
                <a:lnTo>
                  <a:pt x="173082" y="486268"/>
                </a:lnTo>
                <a:lnTo>
                  <a:pt x="187506" y="512879"/>
                </a:lnTo>
                <a:lnTo>
                  <a:pt x="204333" y="537071"/>
                </a:lnTo>
                <a:lnTo>
                  <a:pt x="218757" y="563681"/>
                </a:lnTo>
                <a:lnTo>
                  <a:pt x="235584" y="585454"/>
                </a:lnTo>
                <a:lnTo>
                  <a:pt x="252411" y="602391"/>
                </a:lnTo>
                <a:lnTo>
                  <a:pt x="264431" y="614487"/>
                </a:lnTo>
                <a:lnTo>
                  <a:pt x="286066" y="612065"/>
                </a:lnTo>
                <a:lnTo>
                  <a:pt x="314913" y="607227"/>
                </a:lnTo>
                <a:lnTo>
                  <a:pt x="343761" y="597552"/>
                </a:lnTo>
                <a:lnTo>
                  <a:pt x="377415" y="590292"/>
                </a:lnTo>
                <a:lnTo>
                  <a:pt x="406263" y="578198"/>
                </a:lnTo>
                <a:lnTo>
                  <a:pt x="432706" y="568519"/>
                </a:lnTo>
                <a:lnTo>
                  <a:pt x="454341" y="558844"/>
                </a:lnTo>
                <a:lnTo>
                  <a:pt x="466361" y="551587"/>
                </a:lnTo>
                <a:lnTo>
                  <a:pt x="471168" y="522554"/>
                </a:lnTo>
                <a:lnTo>
                  <a:pt x="473572" y="481427"/>
                </a:lnTo>
                <a:lnTo>
                  <a:pt x="475976" y="437880"/>
                </a:lnTo>
                <a:lnTo>
                  <a:pt x="473572" y="404014"/>
                </a:lnTo>
                <a:lnTo>
                  <a:pt x="483188" y="379821"/>
                </a:lnTo>
                <a:lnTo>
                  <a:pt x="507227" y="360467"/>
                </a:lnTo>
                <a:lnTo>
                  <a:pt x="528863" y="343533"/>
                </a:lnTo>
                <a:lnTo>
                  <a:pt x="540882" y="338694"/>
                </a:lnTo>
                <a:lnTo>
                  <a:pt x="552902" y="316921"/>
                </a:lnTo>
                <a:lnTo>
                  <a:pt x="569729" y="290310"/>
                </a:lnTo>
                <a:lnTo>
                  <a:pt x="584153" y="261277"/>
                </a:lnTo>
                <a:lnTo>
                  <a:pt x="598576" y="232248"/>
                </a:lnTo>
                <a:lnTo>
                  <a:pt x="613000" y="205637"/>
                </a:lnTo>
                <a:lnTo>
                  <a:pt x="625020" y="183864"/>
                </a:lnTo>
                <a:lnTo>
                  <a:pt x="613000" y="4840"/>
                </a:lnTo>
                <a:lnTo>
                  <a:pt x="613000" y="0"/>
                </a:lnTo>
                <a:lnTo>
                  <a:pt x="625020" y="183864"/>
                </a:lnTo>
                <a:lnTo>
                  <a:pt x="632231" y="169348"/>
                </a:lnTo>
                <a:lnTo>
                  <a:pt x="634635" y="164510"/>
                </a:lnTo>
                <a:lnTo>
                  <a:pt x="644251" y="142737"/>
                </a:lnTo>
                <a:lnTo>
                  <a:pt x="658674" y="113706"/>
                </a:lnTo>
                <a:lnTo>
                  <a:pt x="670694" y="87092"/>
                </a:lnTo>
                <a:lnTo>
                  <a:pt x="675502" y="62900"/>
                </a:lnTo>
                <a:lnTo>
                  <a:pt x="675502" y="43546"/>
                </a:lnTo>
                <a:lnTo>
                  <a:pt x="673098" y="24192"/>
                </a:lnTo>
                <a:lnTo>
                  <a:pt x="665886" y="7260"/>
                </a:lnTo>
                <a:lnTo>
                  <a:pt x="651463" y="-2419"/>
                </a:lnTo>
                <a:lnTo>
                  <a:pt x="632231" y="-4836"/>
                </a:lnTo>
                <a:lnTo>
                  <a:pt x="622616" y="-4836"/>
                </a:lnTo>
                <a:lnTo>
                  <a:pt x="615404" y="-2419"/>
                </a:lnTo>
                <a:lnTo>
                  <a:pt x="613000" y="-2419"/>
                </a:lnTo>
                <a:lnTo>
                  <a:pt x="613000" y="-19353"/>
                </a:lnTo>
                <a:lnTo>
                  <a:pt x="610596" y="-67738"/>
                </a:lnTo>
                <a:lnTo>
                  <a:pt x="605788" y="-140313"/>
                </a:lnTo>
                <a:lnTo>
                  <a:pt x="598576" y="-203213"/>
                </a:lnTo>
                <a:lnTo>
                  <a:pt x="596172" y="-229824"/>
                </a:lnTo>
                <a:lnTo>
                  <a:pt x="161062" y="-326596"/>
                </a:lnTo>
                <a:lnTo>
                  <a:pt x="69713" y="-147570"/>
                </a:lnTo>
                <a:lnTo>
                  <a:pt x="12019" y="-70155"/>
                </a:lnTo>
                <a:lnTo>
                  <a:pt x="9615" y="-62900"/>
                </a:lnTo>
                <a:lnTo>
                  <a:pt x="2403" y="-41126"/>
                </a:lnTo>
                <a:lnTo>
                  <a:pt x="0" y="-12093"/>
                </a:lnTo>
                <a:lnTo>
                  <a:pt x="4807" y="16937"/>
                </a:lnTo>
                <a:close/>
              </a:path>
            </a:pathLst>
          </a:custGeom>
          <a:solidFill>
            <a:srgbClr val="F1BE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79206" y="1922599"/>
            <a:ext cx="675502" cy="941081"/>
          </a:xfrm>
          <a:custGeom>
            <a:avLst/>
            <a:gdLst/>
            <a:ahLst/>
            <a:cxnLst/>
            <a:rect l="l" t="t" r="r" b="b"/>
            <a:pathLst>
              <a:path w="675502" h="941081">
                <a:moveTo>
                  <a:pt x="634635" y="491104"/>
                </a:moveTo>
                <a:lnTo>
                  <a:pt x="644251" y="469330"/>
                </a:lnTo>
                <a:lnTo>
                  <a:pt x="658674" y="440300"/>
                </a:lnTo>
                <a:lnTo>
                  <a:pt x="670694" y="413688"/>
                </a:lnTo>
                <a:lnTo>
                  <a:pt x="675502" y="389496"/>
                </a:lnTo>
                <a:lnTo>
                  <a:pt x="675502" y="370142"/>
                </a:lnTo>
                <a:lnTo>
                  <a:pt x="673098" y="350788"/>
                </a:lnTo>
                <a:lnTo>
                  <a:pt x="665886" y="333854"/>
                </a:lnTo>
                <a:lnTo>
                  <a:pt x="651463" y="324177"/>
                </a:lnTo>
                <a:lnTo>
                  <a:pt x="632231" y="321757"/>
                </a:lnTo>
                <a:lnTo>
                  <a:pt x="622616" y="321757"/>
                </a:lnTo>
                <a:lnTo>
                  <a:pt x="615404" y="324177"/>
                </a:lnTo>
                <a:lnTo>
                  <a:pt x="613000" y="324177"/>
                </a:lnTo>
                <a:lnTo>
                  <a:pt x="613000" y="326596"/>
                </a:lnTo>
                <a:lnTo>
                  <a:pt x="613000" y="331434"/>
                </a:lnTo>
                <a:lnTo>
                  <a:pt x="613000" y="326596"/>
                </a:lnTo>
                <a:lnTo>
                  <a:pt x="613000" y="307242"/>
                </a:lnTo>
                <a:lnTo>
                  <a:pt x="610596" y="258857"/>
                </a:lnTo>
                <a:lnTo>
                  <a:pt x="605788" y="186280"/>
                </a:lnTo>
                <a:lnTo>
                  <a:pt x="598576" y="123380"/>
                </a:lnTo>
                <a:lnTo>
                  <a:pt x="596172" y="96769"/>
                </a:lnTo>
                <a:lnTo>
                  <a:pt x="161062" y="0"/>
                </a:lnTo>
                <a:lnTo>
                  <a:pt x="69713" y="179023"/>
                </a:lnTo>
                <a:lnTo>
                  <a:pt x="12019" y="256438"/>
                </a:lnTo>
                <a:lnTo>
                  <a:pt x="9615" y="263696"/>
                </a:lnTo>
                <a:lnTo>
                  <a:pt x="2403" y="285469"/>
                </a:lnTo>
                <a:lnTo>
                  <a:pt x="0" y="314500"/>
                </a:lnTo>
                <a:lnTo>
                  <a:pt x="4807" y="343530"/>
                </a:lnTo>
                <a:lnTo>
                  <a:pt x="21635" y="377400"/>
                </a:lnTo>
                <a:lnTo>
                  <a:pt x="40866" y="418527"/>
                </a:lnTo>
                <a:lnTo>
                  <a:pt x="60098" y="457234"/>
                </a:lnTo>
                <a:lnTo>
                  <a:pt x="69713" y="483846"/>
                </a:lnTo>
                <a:lnTo>
                  <a:pt x="76925" y="500781"/>
                </a:lnTo>
                <a:lnTo>
                  <a:pt x="91349" y="527392"/>
                </a:lnTo>
                <a:lnTo>
                  <a:pt x="108176" y="561261"/>
                </a:lnTo>
                <a:lnTo>
                  <a:pt x="129811" y="597550"/>
                </a:lnTo>
                <a:lnTo>
                  <a:pt x="151447" y="631419"/>
                </a:lnTo>
                <a:lnTo>
                  <a:pt x="170678" y="662869"/>
                </a:lnTo>
                <a:lnTo>
                  <a:pt x="182698" y="684642"/>
                </a:lnTo>
                <a:lnTo>
                  <a:pt x="187506" y="691900"/>
                </a:lnTo>
                <a:lnTo>
                  <a:pt x="180294" y="711254"/>
                </a:lnTo>
                <a:lnTo>
                  <a:pt x="168274" y="728188"/>
                </a:lnTo>
                <a:lnTo>
                  <a:pt x="156255" y="747542"/>
                </a:lnTo>
                <a:lnTo>
                  <a:pt x="156255" y="774154"/>
                </a:lnTo>
                <a:lnTo>
                  <a:pt x="163466" y="791088"/>
                </a:lnTo>
                <a:lnTo>
                  <a:pt x="173082" y="812861"/>
                </a:lnTo>
                <a:lnTo>
                  <a:pt x="187506" y="839473"/>
                </a:lnTo>
                <a:lnTo>
                  <a:pt x="204333" y="863665"/>
                </a:lnTo>
                <a:lnTo>
                  <a:pt x="218757" y="890277"/>
                </a:lnTo>
                <a:lnTo>
                  <a:pt x="235584" y="912050"/>
                </a:lnTo>
                <a:lnTo>
                  <a:pt x="252411" y="928985"/>
                </a:lnTo>
                <a:lnTo>
                  <a:pt x="264431" y="941081"/>
                </a:lnTo>
                <a:lnTo>
                  <a:pt x="286066" y="938661"/>
                </a:lnTo>
                <a:lnTo>
                  <a:pt x="314913" y="933823"/>
                </a:lnTo>
                <a:lnTo>
                  <a:pt x="343761" y="924146"/>
                </a:lnTo>
                <a:lnTo>
                  <a:pt x="377415" y="916888"/>
                </a:lnTo>
                <a:lnTo>
                  <a:pt x="406263" y="904792"/>
                </a:lnTo>
                <a:lnTo>
                  <a:pt x="432706" y="895115"/>
                </a:lnTo>
                <a:lnTo>
                  <a:pt x="454341" y="885438"/>
                </a:lnTo>
                <a:lnTo>
                  <a:pt x="466361" y="878181"/>
                </a:lnTo>
                <a:lnTo>
                  <a:pt x="471168" y="849150"/>
                </a:lnTo>
                <a:lnTo>
                  <a:pt x="473572" y="808023"/>
                </a:lnTo>
                <a:lnTo>
                  <a:pt x="475976" y="764477"/>
                </a:lnTo>
                <a:lnTo>
                  <a:pt x="473572" y="730608"/>
                </a:lnTo>
                <a:lnTo>
                  <a:pt x="483188" y="706415"/>
                </a:lnTo>
                <a:lnTo>
                  <a:pt x="507227" y="687061"/>
                </a:lnTo>
                <a:lnTo>
                  <a:pt x="528863" y="670127"/>
                </a:lnTo>
                <a:lnTo>
                  <a:pt x="540882" y="665288"/>
                </a:lnTo>
                <a:lnTo>
                  <a:pt x="552902" y="643515"/>
                </a:lnTo>
                <a:lnTo>
                  <a:pt x="569729" y="616904"/>
                </a:lnTo>
                <a:lnTo>
                  <a:pt x="584153" y="587873"/>
                </a:lnTo>
                <a:lnTo>
                  <a:pt x="598576" y="558842"/>
                </a:lnTo>
                <a:lnTo>
                  <a:pt x="613000" y="532231"/>
                </a:lnTo>
                <a:lnTo>
                  <a:pt x="625020" y="510457"/>
                </a:lnTo>
                <a:lnTo>
                  <a:pt x="632231" y="495942"/>
                </a:lnTo>
                <a:lnTo>
                  <a:pt x="634635" y="491104"/>
                </a:lnTo>
                <a:close/>
              </a:path>
            </a:pathLst>
          </a:custGeom>
          <a:ln w="2409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46516" y="3451554"/>
            <a:ext cx="348568" cy="304823"/>
          </a:xfrm>
          <a:custGeom>
            <a:avLst/>
            <a:gdLst/>
            <a:ahLst/>
            <a:cxnLst/>
            <a:rect l="l" t="t" r="r" b="b"/>
            <a:pathLst>
              <a:path w="348568" h="304823">
                <a:moveTo>
                  <a:pt x="2403" y="135476"/>
                </a:moveTo>
                <a:lnTo>
                  <a:pt x="0" y="145153"/>
                </a:lnTo>
                <a:lnTo>
                  <a:pt x="7211" y="171763"/>
                </a:lnTo>
                <a:lnTo>
                  <a:pt x="24039" y="220150"/>
                </a:lnTo>
                <a:lnTo>
                  <a:pt x="43270" y="273373"/>
                </a:lnTo>
                <a:lnTo>
                  <a:pt x="57694" y="304823"/>
                </a:lnTo>
                <a:lnTo>
                  <a:pt x="64905" y="302401"/>
                </a:lnTo>
                <a:lnTo>
                  <a:pt x="79329" y="292727"/>
                </a:lnTo>
                <a:lnTo>
                  <a:pt x="100964" y="280628"/>
                </a:lnTo>
                <a:lnTo>
                  <a:pt x="120196" y="266115"/>
                </a:lnTo>
                <a:lnTo>
                  <a:pt x="132215" y="256438"/>
                </a:lnTo>
                <a:lnTo>
                  <a:pt x="146639" y="246761"/>
                </a:lnTo>
                <a:lnTo>
                  <a:pt x="165870" y="234665"/>
                </a:lnTo>
                <a:lnTo>
                  <a:pt x="185102" y="220150"/>
                </a:lnTo>
                <a:lnTo>
                  <a:pt x="201929" y="208053"/>
                </a:lnTo>
                <a:lnTo>
                  <a:pt x="221160" y="193536"/>
                </a:lnTo>
                <a:lnTo>
                  <a:pt x="235584" y="181442"/>
                </a:lnTo>
                <a:lnTo>
                  <a:pt x="247604" y="171763"/>
                </a:lnTo>
                <a:lnTo>
                  <a:pt x="257219" y="159669"/>
                </a:lnTo>
                <a:lnTo>
                  <a:pt x="269239" y="147573"/>
                </a:lnTo>
                <a:lnTo>
                  <a:pt x="278855" y="130638"/>
                </a:lnTo>
                <a:lnTo>
                  <a:pt x="293278" y="111284"/>
                </a:lnTo>
                <a:lnTo>
                  <a:pt x="305298" y="91930"/>
                </a:lnTo>
                <a:lnTo>
                  <a:pt x="319721" y="72576"/>
                </a:lnTo>
                <a:lnTo>
                  <a:pt x="334145" y="50803"/>
                </a:lnTo>
                <a:lnTo>
                  <a:pt x="348568" y="31450"/>
                </a:lnTo>
                <a:lnTo>
                  <a:pt x="336549" y="19351"/>
                </a:lnTo>
                <a:lnTo>
                  <a:pt x="317317" y="14515"/>
                </a:lnTo>
                <a:lnTo>
                  <a:pt x="290874" y="14515"/>
                </a:lnTo>
                <a:lnTo>
                  <a:pt x="262027" y="16934"/>
                </a:lnTo>
                <a:lnTo>
                  <a:pt x="230776" y="21773"/>
                </a:lnTo>
                <a:lnTo>
                  <a:pt x="204333" y="26611"/>
                </a:lnTo>
                <a:lnTo>
                  <a:pt x="180294" y="29030"/>
                </a:lnTo>
                <a:lnTo>
                  <a:pt x="163466" y="31450"/>
                </a:lnTo>
                <a:lnTo>
                  <a:pt x="161062" y="29030"/>
                </a:lnTo>
                <a:lnTo>
                  <a:pt x="153851" y="21773"/>
                </a:lnTo>
                <a:lnTo>
                  <a:pt x="144235" y="12096"/>
                </a:lnTo>
                <a:lnTo>
                  <a:pt x="134619" y="0"/>
                </a:lnTo>
                <a:lnTo>
                  <a:pt x="129811" y="4838"/>
                </a:lnTo>
                <a:lnTo>
                  <a:pt x="117792" y="14515"/>
                </a:lnTo>
                <a:lnTo>
                  <a:pt x="100964" y="31450"/>
                </a:lnTo>
                <a:lnTo>
                  <a:pt x="81733" y="48384"/>
                </a:lnTo>
                <a:lnTo>
                  <a:pt x="60098" y="67738"/>
                </a:lnTo>
                <a:lnTo>
                  <a:pt x="43270" y="84670"/>
                </a:lnTo>
                <a:lnTo>
                  <a:pt x="26443" y="96769"/>
                </a:lnTo>
                <a:lnTo>
                  <a:pt x="19231" y="104026"/>
                </a:lnTo>
                <a:lnTo>
                  <a:pt x="12019" y="113703"/>
                </a:lnTo>
                <a:lnTo>
                  <a:pt x="4807" y="123380"/>
                </a:lnTo>
                <a:lnTo>
                  <a:pt x="2403" y="135476"/>
                </a:lnTo>
                <a:close/>
              </a:path>
            </a:pathLst>
          </a:custGeom>
          <a:solidFill>
            <a:srgbClr val="F1BE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46518" y="3451553"/>
            <a:ext cx="348568" cy="304823"/>
          </a:xfrm>
          <a:custGeom>
            <a:avLst/>
            <a:gdLst/>
            <a:ahLst/>
            <a:cxnLst/>
            <a:rect l="l" t="t" r="r" b="b"/>
            <a:pathLst>
              <a:path w="348568" h="304823">
                <a:moveTo>
                  <a:pt x="57694" y="304823"/>
                </a:moveTo>
                <a:lnTo>
                  <a:pt x="43270" y="273373"/>
                </a:lnTo>
                <a:lnTo>
                  <a:pt x="24039" y="220150"/>
                </a:lnTo>
                <a:lnTo>
                  <a:pt x="7211" y="171765"/>
                </a:lnTo>
                <a:lnTo>
                  <a:pt x="0" y="145153"/>
                </a:lnTo>
                <a:lnTo>
                  <a:pt x="2403" y="135476"/>
                </a:lnTo>
                <a:lnTo>
                  <a:pt x="4807" y="123380"/>
                </a:lnTo>
                <a:lnTo>
                  <a:pt x="12019" y="113703"/>
                </a:lnTo>
                <a:lnTo>
                  <a:pt x="19231" y="104026"/>
                </a:lnTo>
                <a:lnTo>
                  <a:pt x="26443" y="96769"/>
                </a:lnTo>
                <a:lnTo>
                  <a:pt x="43270" y="84673"/>
                </a:lnTo>
                <a:lnTo>
                  <a:pt x="60098" y="67738"/>
                </a:lnTo>
                <a:lnTo>
                  <a:pt x="81733" y="48384"/>
                </a:lnTo>
                <a:lnTo>
                  <a:pt x="100964" y="31450"/>
                </a:lnTo>
                <a:lnTo>
                  <a:pt x="117792" y="14515"/>
                </a:lnTo>
                <a:lnTo>
                  <a:pt x="129811" y="4838"/>
                </a:lnTo>
                <a:lnTo>
                  <a:pt x="134619" y="0"/>
                </a:lnTo>
                <a:lnTo>
                  <a:pt x="144235" y="12096"/>
                </a:lnTo>
                <a:lnTo>
                  <a:pt x="153851" y="21773"/>
                </a:lnTo>
                <a:lnTo>
                  <a:pt x="161062" y="29030"/>
                </a:lnTo>
                <a:lnTo>
                  <a:pt x="163466" y="31450"/>
                </a:lnTo>
                <a:lnTo>
                  <a:pt x="180294" y="29030"/>
                </a:lnTo>
                <a:lnTo>
                  <a:pt x="204333" y="26611"/>
                </a:lnTo>
                <a:lnTo>
                  <a:pt x="230776" y="21773"/>
                </a:lnTo>
                <a:lnTo>
                  <a:pt x="262027" y="16934"/>
                </a:lnTo>
                <a:lnTo>
                  <a:pt x="290874" y="14515"/>
                </a:lnTo>
                <a:lnTo>
                  <a:pt x="317317" y="14515"/>
                </a:lnTo>
                <a:lnTo>
                  <a:pt x="336549" y="19353"/>
                </a:lnTo>
                <a:lnTo>
                  <a:pt x="348568" y="31450"/>
                </a:lnTo>
                <a:lnTo>
                  <a:pt x="334145" y="50803"/>
                </a:lnTo>
                <a:lnTo>
                  <a:pt x="319721" y="72576"/>
                </a:lnTo>
                <a:lnTo>
                  <a:pt x="305298" y="91930"/>
                </a:lnTo>
                <a:lnTo>
                  <a:pt x="293278" y="111284"/>
                </a:lnTo>
                <a:lnTo>
                  <a:pt x="278855" y="130638"/>
                </a:lnTo>
                <a:lnTo>
                  <a:pt x="269239" y="147573"/>
                </a:lnTo>
                <a:lnTo>
                  <a:pt x="257219" y="159669"/>
                </a:lnTo>
                <a:lnTo>
                  <a:pt x="247604" y="171765"/>
                </a:lnTo>
                <a:lnTo>
                  <a:pt x="235584" y="181442"/>
                </a:lnTo>
                <a:lnTo>
                  <a:pt x="221160" y="193538"/>
                </a:lnTo>
                <a:lnTo>
                  <a:pt x="201929" y="208053"/>
                </a:lnTo>
                <a:lnTo>
                  <a:pt x="185102" y="220150"/>
                </a:lnTo>
                <a:lnTo>
                  <a:pt x="165870" y="234665"/>
                </a:lnTo>
                <a:lnTo>
                  <a:pt x="146639" y="246761"/>
                </a:lnTo>
                <a:lnTo>
                  <a:pt x="132215" y="256438"/>
                </a:lnTo>
                <a:lnTo>
                  <a:pt x="120196" y="266115"/>
                </a:lnTo>
                <a:lnTo>
                  <a:pt x="100964" y="280630"/>
                </a:lnTo>
                <a:lnTo>
                  <a:pt x="79329" y="292727"/>
                </a:lnTo>
                <a:lnTo>
                  <a:pt x="64905" y="302403"/>
                </a:lnTo>
                <a:lnTo>
                  <a:pt x="57694" y="304823"/>
                </a:lnTo>
                <a:close/>
              </a:path>
            </a:pathLst>
          </a:custGeom>
          <a:ln w="24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935495" y="2982222"/>
            <a:ext cx="329337" cy="350788"/>
          </a:xfrm>
          <a:custGeom>
            <a:avLst/>
            <a:gdLst/>
            <a:ahLst/>
            <a:cxnLst/>
            <a:rect l="l" t="t" r="r" b="b"/>
            <a:pathLst>
              <a:path w="329337" h="350788">
                <a:moveTo>
                  <a:pt x="2403" y="208056"/>
                </a:moveTo>
                <a:lnTo>
                  <a:pt x="7211" y="232248"/>
                </a:lnTo>
                <a:lnTo>
                  <a:pt x="21635" y="263696"/>
                </a:lnTo>
                <a:lnTo>
                  <a:pt x="43270" y="299984"/>
                </a:lnTo>
                <a:lnTo>
                  <a:pt x="57694" y="326596"/>
                </a:lnTo>
                <a:lnTo>
                  <a:pt x="60098" y="336273"/>
                </a:lnTo>
                <a:lnTo>
                  <a:pt x="64905" y="341114"/>
                </a:lnTo>
                <a:lnTo>
                  <a:pt x="81733" y="348369"/>
                </a:lnTo>
                <a:lnTo>
                  <a:pt x="96156" y="350788"/>
                </a:lnTo>
                <a:lnTo>
                  <a:pt x="112984" y="348369"/>
                </a:lnTo>
                <a:lnTo>
                  <a:pt x="129811" y="343530"/>
                </a:lnTo>
                <a:lnTo>
                  <a:pt x="149043" y="333854"/>
                </a:lnTo>
                <a:lnTo>
                  <a:pt x="165870" y="324177"/>
                </a:lnTo>
                <a:lnTo>
                  <a:pt x="180294" y="314500"/>
                </a:lnTo>
                <a:lnTo>
                  <a:pt x="197121" y="304823"/>
                </a:lnTo>
                <a:lnTo>
                  <a:pt x="209141" y="297567"/>
                </a:lnTo>
                <a:lnTo>
                  <a:pt x="223564" y="287888"/>
                </a:lnTo>
                <a:lnTo>
                  <a:pt x="237988" y="268534"/>
                </a:lnTo>
                <a:lnTo>
                  <a:pt x="254815" y="244342"/>
                </a:lnTo>
                <a:lnTo>
                  <a:pt x="271643" y="217730"/>
                </a:lnTo>
                <a:lnTo>
                  <a:pt x="288470" y="188702"/>
                </a:lnTo>
                <a:lnTo>
                  <a:pt x="302894" y="159669"/>
                </a:lnTo>
                <a:lnTo>
                  <a:pt x="314913" y="133057"/>
                </a:lnTo>
                <a:lnTo>
                  <a:pt x="322125" y="108865"/>
                </a:lnTo>
                <a:lnTo>
                  <a:pt x="329337" y="74996"/>
                </a:lnTo>
                <a:lnTo>
                  <a:pt x="326933" y="53223"/>
                </a:lnTo>
                <a:lnTo>
                  <a:pt x="317317" y="36290"/>
                </a:lnTo>
                <a:lnTo>
                  <a:pt x="307702" y="12098"/>
                </a:lnTo>
                <a:lnTo>
                  <a:pt x="302894" y="14517"/>
                </a:lnTo>
                <a:lnTo>
                  <a:pt x="293278" y="21773"/>
                </a:lnTo>
                <a:lnTo>
                  <a:pt x="276451" y="31450"/>
                </a:lnTo>
                <a:lnTo>
                  <a:pt x="259623" y="43546"/>
                </a:lnTo>
                <a:lnTo>
                  <a:pt x="237988" y="55644"/>
                </a:lnTo>
                <a:lnTo>
                  <a:pt x="218757" y="65319"/>
                </a:lnTo>
                <a:lnTo>
                  <a:pt x="201929" y="72576"/>
                </a:lnTo>
                <a:lnTo>
                  <a:pt x="187506" y="77417"/>
                </a:lnTo>
                <a:lnTo>
                  <a:pt x="182698" y="67738"/>
                </a:lnTo>
                <a:lnTo>
                  <a:pt x="175486" y="45965"/>
                </a:lnTo>
                <a:lnTo>
                  <a:pt x="163466" y="19353"/>
                </a:lnTo>
                <a:lnTo>
                  <a:pt x="156255" y="0"/>
                </a:lnTo>
                <a:lnTo>
                  <a:pt x="144235" y="7257"/>
                </a:lnTo>
                <a:lnTo>
                  <a:pt x="132215" y="19353"/>
                </a:lnTo>
                <a:lnTo>
                  <a:pt x="115388" y="33871"/>
                </a:lnTo>
                <a:lnTo>
                  <a:pt x="100964" y="48384"/>
                </a:lnTo>
                <a:lnTo>
                  <a:pt x="84137" y="65319"/>
                </a:lnTo>
                <a:lnTo>
                  <a:pt x="72117" y="79837"/>
                </a:lnTo>
                <a:lnTo>
                  <a:pt x="62502" y="91930"/>
                </a:lnTo>
                <a:lnTo>
                  <a:pt x="55290" y="101610"/>
                </a:lnTo>
                <a:lnTo>
                  <a:pt x="45674" y="120964"/>
                </a:lnTo>
                <a:lnTo>
                  <a:pt x="31251" y="145156"/>
                </a:lnTo>
                <a:lnTo>
                  <a:pt x="16827" y="171765"/>
                </a:lnTo>
                <a:lnTo>
                  <a:pt x="0" y="198377"/>
                </a:lnTo>
                <a:lnTo>
                  <a:pt x="2403" y="208056"/>
                </a:lnTo>
                <a:close/>
              </a:path>
            </a:pathLst>
          </a:custGeom>
          <a:solidFill>
            <a:srgbClr val="F1BE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935497" y="2982222"/>
            <a:ext cx="329337" cy="350788"/>
          </a:xfrm>
          <a:custGeom>
            <a:avLst/>
            <a:gdLst/>
            <a:ahLst/>
            <a:cxnLst/>
            <a:rect l="l" t="t" r="r" b="b"/>
            <a:pathLst>
              <a:path w="329337" h="350788">
                <a:moveTo>
                  <a:pt x="0" y="198377"/>
                </a:moveTo>
                <a:lnTo>
                  <a:pt x="16827" y="171765"/>
                </a:lnTo>
                <a:lnTo>
                  <a:pt x="31251" y="145153"/>
                </a:lnTo>
                <a:lnTo>
                  <a:pt x="45674" y="120961"/>
                </a:lnTo>
                <a:lnTo>
                  <a:pt x="55290" y="101607"/>
                </a:lnTo>
                <a:lnTo>
                  <a:pt x="62502" y="91930"/>
                </a:lnTo>
                <a:lnTo>
                  <a:pt x="72117" y="79834"/>
                </a:lnTo>
                <a:lnTo>
                  <a:pt x="84137" y="65319"/>
                </a:lnTo>
                <a:lnTo>
                  <a:pt x="100964" y="48384"/>
                </a:lnTo>
                <a:lnTo>
                  <a:pt x="115388" y="33869"/>
                </a:lnTo>
                <a:lnTo>
                  <a:pt x="132215" y="19353"/>
                </a:lnTo>
                <a:lnTo>
                  <a:pt x="144235" y="7257"/>
                </a:lnTo>
                <a:lnTo>
                  <a:pt x="156255" y="0"/>
                </a:lnTo>
                <a:lnTo>
                  <a:pt x="163466" y="19353"/>
                </a:lnTo>
                <a:lnTo>
                  <a:pt x="175486" y="45965"/>
                </a:lnTo>
                <a:lnTo>
                  <a:pt x="182698" y="67738"/>
                </a:lnTo>
                <a:lnTo>
                  <a:pt x="187506" y="77415"/>
                </a:lnTo>
                <a:lnTo>
                  <a:pt x="201929" y="72576"/>
                </a:lnTo>
                <a:lnTo>
                  <a:pt x="218757" y="65319"/>
                </a:lnTo>
                <a:lnTo>
                  <a:pt x="237988" y="55642"/>
                </a:lnTo>
                <a:lnTo>
                  <a:pt x="259623" y="43546"/>
                </a:lnTo>
                <a:lnTo>
                  <a:pt x="276451" y="31450"/>
                </a:lnTo>
                <a:lnTo>
                  <a:pt x="293278" y="21773"/>
                </a:lnTo>
                <a:lnTo>
                  <a:pt x="302894" y="14515"/>
                </a:lnTo>
                <a:lnTo>
                  <a:pt x="307702" y="12096"/>
                </a:lnTo>
                <a:lnTo>
                  <a:pt x="317317" y="36288"/>
                </a:lnTo>
                <a:lnTo>
                  <a:pt x="326933" y="53223"/>
                </a:lnTo>
                <a:lnTo>
                  <a:pt x="329337" y="74996"/>
                </a:lnTo>
                <a:lnTo>
                  <a:pt x="322125" y="108865"/>
                </a:lnTo>
                <a:lnTo>
                  <a:pt x="314913" y="133057"/>
                </a:lnTo>
                <a:lnTo>
                  <a:pt x="302894" y="159669"/>
                </a:lnTo>
                <a:lnTo>
                  <a:pt x="288470" y="188700"/>
                </a:lnTo>
                <a:lnTo>
                  <a:pt x="271643" y="217730"/>
                </a:lnTo>
                <a:lnTo>
                  <a:pt x="254815" y="244342"/>
                </a:lnTo>
                <a:lnTo>
                  <a:pt x="237988" y="268534"/>
                </a:lnTo>
                <a:lnTo>
                  <a:pt x="223564" y="287888"/>
                </a:lnTo>
                <a:lnTo>
                  <a:pt x="209141" y="297565"/>
                </a:lnTo>
                <a:lnTo>
                  <a:pt x="197121" y="304823"/>
                </a:lnTo>
                <a:lnTo>
                  <a:pt x="180294" y="314500"/>
                </a:lnTo>
                <a:lnTo>
                  <a:pt x="165870" y="324177"/>
                </a:lnTo>
                <a:lnTo>
                  <a:pt x="149043" y="333854"/>
                </a:lnTo>
                <a:lnTo>
                  <a:pt x="129811" y="343530"/>
                </a:lnTo>
                <a:lnTo>
                  <a:pt x="112984" y="348369"/>
                </a:lnTo>
                <a:lnTo>
                  <a:pt x="96156" y="350788"/>
                </a:lnTo>
                <a:lnTo>
                  <a:pt x="81733" y="348369"/>
                </a:lnTo>
                <a:lnTo>
                  <a:pt x="64905" y="341111"/>
                </a:lnTo>
                <a:lnTo>
                  <a:pt x="60098" y="336273"/>
                </a:lnTo>
                <a:lnTo>
                  <a:pt x="57694" y="326596"/>
                </a:lnTo>
                <a:lnTo>
                  <a:pt x="43270" y="299984"/>
                </a:lnTo>
                <a:lnTo>
                  <a:pt x="21635" y="263696"/>
                </a:lnTo>
                <a:lnTo>
                  <a:pt x="7211" y="232246"/>
                </a:lnTo>
                <a:lnTo>
                  <a:pt x="2403" y="208053"/>
                </a:lnTo>
                <a:lnTo>
                  <a:pt x="0" y="198377"/>
                </a:lnTo>
                <a:close/>
              </a:path>
            </a:pathLst>
          </a:custGeom>
          <a:ln w="241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00371" y="2883033"/>
            <a:ext cx="125004" cy="329017"/>
          </a:xfrm>
          <a:custGeom>
            <a:avLst/>
            <a:gdLst/>
            <a:ahLst/>
            <a:cxnLst/>
            <a:rect l="l" t="t" r="r" b="b"/>
            <a:pathLst>
              <a:path w="125004" h="329017">
                <a:moveTo>
                  <a:pt x="4807" y="65319"/>
                </a:moveTo>
                <a:lnTo>
                  <a:pt x="14423" y="89513"/>
                </a:lnTo>
                <a:lnTo>
                  <a:pt x="28847" y="113706"/>
                </a:lnTo>
                <a:lnTo>
                  <a:pt x="36058" y="147573"/>
                </a:lnTo>
                <a:lnTo>
                  <a:pt x="38462" y="205634"/>
                </a:lnTo>
                <a:lnTo>
                  <a:pt x="40866" y="268534"/>
                </a:lnTo>
                <a:lnTo>
                  <a:pt x="50482" y="329017"/>
                </a:lnTo>
                <a:lnTo>
                  <a:pt x="125004" y="304823"/>
                </a:lnTo>
                <a:lnTo>
                  <a:pt x="93753" y="152411"/>
                </a:lnTo>
                <a:lnTo>
                  <a:pt x="86541" y="55642"/>
                </a:lnTo>
                <a:lnTo>
                  <a:pt x="43270" y="0"/>
                </a:lnTo>
                <a:lnTo>
                  <a:pt x="0" y="41126"/>
                </a:lnTo>
                <a:lnTo>
                  <a:pt x="0" y="48387"/>
                </a:lnTo>
                <a:lnTo>
                  <a:pt x="4807" y="65319"/>
                </a:lnTo>
                <a:close/>
              </a:path>
            </a:pathLst>
          </a:custGeom>
          <a:solidFill>
            <a:srgbClr val="98003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00372" y="2883034"/>
            <a:ext cx="125004" cy="329015"/>
          </a:xfrm>
          <a:custGeom>
            <a:avLst/>
            <a:gdLst/>
            <a:ahLst/>
            <a:cxnLst/>
            <a:rect l="l" t="t" r="r" b="b"/>
            <a:pathLst>
              <a:path w="125004" h="329015">
                <a:moveTo>
                  <a:pt x="50482" y="329015"/>
                </a:moveTo>
                <a:lnTo>
                  <a:pt x="40866" y="268534"/>
                </a:lnTo>
                <a:lnTo>
                  <a:pt x="38462" y="205634"/>
                </a:lnTo>
                <a:lnTo>
                  <a:pt x="36058" y="147573"/>
                </a:lnTo>
                <a:lnTo>
                  <a:pt x="28847" y="113703"/>
                </a:lnTo>
                <a:lnTo>
                  <a:pt x="14423" y="89511"/>
                </a:lnTo>
                <a:lnTo>
                  <a:pt x="4807" y="65319"/>
                </a:lnTo>
                <a:lnTo>
                  <a:pt x="0" y="48384"/>
                </a:lnTo>
                <a:lnTo>
                  <a:pt x="0" y="41126"/>
                </a:lnTo>
                <a:lnTo>
                  <a:pt x="43270" y="0"/>
                </a:lnTo>
                <a:lnTo>
                  <a:pt x="86541" y="55642"/>
                </a:lnTo>
                <a:lnTo>
                  <a:pt x="93753" y="152411"/>
                </a:lnTo>
                <a:lnTo>
                  <a:pt x="125004" y="304823"/>
                </a:lnTo>
                <a:lnTo>
                  <a:pt x="50482" y="329015"/>
                </a:lnTo>
                <a:close/>
              </a:path>
            </a:pathLst>
          </a:custGeom>
          <a:ln w="2405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10461" y="1804056"/>
            <a:ext cx="651463" cy="411269"/>
          </a:xfrm>
          <a:custGeom>
            <a:avLst/>
            <a:gdLst/>
            <a:ahLst/>
            <a:cxnLst/>
            <a:rect l="l" t="t" r="r" b="b"/>
            <a:pathLst>
              <a:path w="651463" h="411269">
                <a:moveTo>
                  <a:pt x="28849" y="169346"/>
                </a:moveTo>
                <a:lnTo>
                  <a:pt x="4810" y="215311"/>
                </a:lnTo>
                <a:lnTo>
                  <a:pt x="0" y="251600"/>
                </a:lnTo>
                <a:lnTo>
                  <a:pt x="4810" y="287888"/>
                </a:lnTo>
                <a:lnTo>
                  <a:pt x="12022" y="329015"/>
                </a:lnTo>
                <a:lnTo>
                  <a:pt x="16829" y="365304"/>
                </a:lnTo>
                <a:lnTo>
                  <a:pt x="21635" y="384657"/>
                </a:lnTo>
                <a:lnTo>
                  <a:pt x="31253" y="396754"/>
                </a:lnTo>
                <a:lnTo>
                  <a:pt x="50484" y="411269"/>
                </a:lnTo>
                <a:lnTo>
                  <a:pt x="50484" y="408850"/>
                </a:lnTo>
                <a:lnTo>
                  <a:pt x="52888" y="401592"/>
                </a:lnTo>
                <a:lnTo>
                  <a:pt x="55292" y="394334"/>
                </a:lnTo>
                <a:lnTo>
                  <a:pt x="62502" y="384657"/>
                </a:lnTo>
                <a:lnTo>
                  <a:pt x="74524" y="374980"/>
                </a:lnTo>
                <a:lnTo>
                  <a:pt x="88945" y="362884"/>
                </a:lnTo>
                <a:lnTo>
                  <a:pt x="100967" y="350788"/>
                </a:lnTo>
                <a:lnTo>
                  <a:pt x="105772" y="341111"/>
                </a:lnTo>
                <a:lnTo>
                  <a:pt x="110580" y="314500"/>
                </a:lnTo>
                <a:lnTo>
                  <a:pt x="125006" y="268534"/>
                </a:lnTo>
                <a:lnTo>
                  <a:pt x="141833" y="217730"/>
                </a:lnTo>
                <a:lnTo>
                  <a:pt x="158661" y="181442"/>
                </a:lnTo>
                <a:lnTo>
                  <a:pt x="177892" y="181442"/>
                </a:lnTo>
                <a:lnTo>
                  <a:pt x="201931" y="193538"/>
                </a:lnTo>
                <a:lnTo>
                  <a:pt x="228375" y="217730"/>
                </a:lnTo>
                <a:lnTo>
                  <a:pt x="252414" y="244342"/>
                </a:lnTo>
                <a:lnTo>
                  <a:pt x="274049" y="273373"/>
                </a:lnTo>
                <a:lnTo>
                  <a:pt x="293281" y="299984"/>
                </a:lnTo>
                <a:lnTo>
                  <a:pt x="307704" y="324177"/>
                </a:lnTo>
                <a:lnTo>
                  <a:pt x="314916" y="336273"/>
                </a:lnTo>
                <a:lnTo>
                  <a:pt x="319724" y="324177"/>
                </a:lnTo>
                <a:lnTo>
                  <a:pt x="331743" y="292727"/>
                </a:lnTo>
                <a:lnTo>
                  <a:pt x="343761" y="256438"/>
                </a:lnTo>
                <a:lnTo>
                  <a:pt x="353379" y="227407"/>
                </a:lnTo>
                <a:lnTo>
                  <a:pt x="360590" y="237084"/>
                </a:lnTo>
                <a:lnTo>
                  <a:pt x="377418" y="263696"/>
                </a:lnTo>
                <a:lnTo>
                  <a:pt x="396649" y="297565"/>
                </a:lnTo>
                <a:lnTo>
                  <a:pt x="413474" y="329015"/>
                </a:lnTo>
                <a:lnTo>
                  <a:pt x="425496" y="319338"/>
                </a:lnTo>
                <a:lnTo>
                  <a:pt x="439920" y="307242"/>
                </a:lnTo>
                <a:lnTo>
                  <a:pt x="451937" y="292727"/>
                </a:lnTo>
                <a:lnTo>
                  <a:pt x="463959" y="278211"/>
                </a:lnTo>
                <a:lnTo>
                  <a:pt x="473572" y="263696"/>
                </a:lnTo>
                <a:lnTo>
                  <a:pt x="480787" y="249180"/>
                </a:lnTo>
                <a:lnTo>
                  <a:pt x="487998" y="234665"/>
                </a:lnTo>
                <a:lnTo>
                  <a:pt x="490402" y="222569"/>
                </a:lnTo>
                <a:lnTo>
                  <a:pt x="512038" y="234665"/>
                </a:lnTo>
                <a:lnTo>
                  <a:pt x="531269" y="256438"/>
                </a:lnTo>
                <a:lnTo>
                  <a:pt x="550500" y="283050"/>
                </a:lnTo>
                <a:lnTo>
                  <a:pt x="567328" y="314500"/>
                </a:lnTo>
                <a:lnTo>
                  <a:pt x="581751" y="345950"/>
                </a:lnTo>
                <a:lnTo>
                  <a:pt x="591367" y="372561"/>
                </a:lnTo>
                <a:lnTo>
                  <a:pt x="598579" y="394334"/>
                </a:lnTo>
                <a:lnTo>
                  <a:pt x="600983" y="406430"/>
                </a:lnTo>
                <a:lnTo>
                  <a:pt x="608192" y="404011"/>
                </a:lnTo>
                <a:lnTo>
                  <a:pt x="627423" y="396754"/>
                </a:lnTo>
                <a:lnTo>
                  <a:pt x="644253" y="384657"/>
                </a:lnTo>
                <a:lnTo>
                  <a:pt x="651463" y="365304"/>
                </a:lnTo>
                <a:lnTo>
                  <a:pt x="646657" y="333854"/>
                </a:lnTo>
                <a:lnTo>
                  <a:pt x="637042" y="292727"/>
                </a:lnTo>
                <a:lnTo>
                  <a:pt x="625022" y="249180"/>
                </a:lnTo>
                <a:lnTo>
                  <a:pt x="613002" y="208053"/>
                </a:lnTo>
                <a:lnTo>
                  <a:pt x="603387" y="183861"/>
                </a:lnTo>
                <a:lnTo>
                  <a:pt x="584153" y="152411"/>
                </a:lnTo>
                <a:lnTo>
                  <a:pt x="557712" y="118542"/>
                </a:lnTo>
                <a:lnTo>
                  <a:pt x="524057" y="82253"/>
                </a:lnTo>
                <a:lnTo>
                  <a:pt x="483190" y="48384"/>
                </a:lnTo>
                <a:lnTo>
                  <a:pt x="435110" y="21773"/>
                </a:lnTo>
                <a:lnTo>
                  <a:pt x="382226" y="4838"/>
                </a:lnTo>
                <a:lnTo>
                  <a:pt x="322125" y="0"/>
                </a:lnTo>
                <a:lnTo>
                  <a:pt x="264433" y="7257"/>
                </a:lnTo>
                <a:lnTo>
                  <a:pt x="213949" y="19353"/>
                </a:lnTo>
                <a:lnTo>
                  <a:pt x="168277" y="38707"/>
                </a:lnTo>
                <a:lnTo>
                  <a:pt x="129811" y="60480"/>
                </a:lnTo>
                <a:lnTo>
                  <a:pt x="98563" y="87092"/>
                </a:lnTo>
                <a:lnTo>
                  <a:pt x="69716" y="113703"/>
                </a:lnTo>
                <a:lnTo>
                  <a:pt x="48080" y="142734"/>
                </a:lnTo>
                <a:lnTo>
                  <a:pt x="28849" y="169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10464" y="1804056"/>
            <a:ext cx="651463" cy="411269"/>
          </a:xfrm>
          <a:custGeom>
            <a:avLst/>
            <a:gdLst/>
            <a:ahLst/>
            <a:cxnLst/>
            <a:rect l="l" t="t" r="r" b="b"/>
            <a:pathLst>
              <a:path w="651463" h="411269">
                <a:moveTo>
                  <a:pt x="600980" y="406430"/>
                </a:moveTo>
                <a:lnTo>
                  <a:pt x="598576" y="394334"/>
                </a:lnTo>
                <a:lnTo>
                  <a:pt x="591365" y="372561"/>
                </a:lnTo>
                <a:lnTo>
                  <a:pt x="581749" y="345950"/>
                </a:lnTo>
                <a:lnTo>
                  <a:pt x="567325" y="314500"/>
                </a:lnTo>
                <a:lnTo>
                  <a:pt x="550498" y="283050"/>
                </a:lnTo>
                <a:lnTo>
                  <a:pt x="531267" y="256438"/>
                </a:lnTo>
                <a:lnTo>
                  <a:pt x="512035" y="234665"/>
                </a:lnTo>
                <a:lnTo>
                  <a:pt x="490400" y="222569"/>
                </a:lnTo>
                <a:lnTo>
                  <a:pt x="487996" y="234665"/>
                </a:lnTo>
                <a:lnTo>
                  <a:pt x="480784" y="249180"/>
                </a:lnTo>
                <a:lnTo>
                  <a:pt x="473572" y="263696"/>
                </a:lnTo>
                <a:lnTo>
                  <a:pt x="463957" y="278211"/>
                </a:lnTo>
                <a:lnTo>
                  <a:pt x="451937" y="292727"/>
                </a:lnTo>
                <a:lnTo>
                  <a:pt x="439917" y="307242"/>
                </a:lnTo>
                <a:lnTo>
                  <a:pt x="425494" y="319338"/>
                </a:lnTo>
                <a:lnTo>
                  <a:pt x="413474" y="329015"/>
                </a:lnTo>
                <a:lnTo>
                  <a:pt x="396647" y="297565"/>
                </a:lnTo>
                <a:lnTo>
                  <a:pt x="377415" y="263696"/>
                </a:lnTo>
                <a:lnTo>
                  <a:pt x="360588" y="237084"/>
                </a:lnTo>
                <a:lnTo>
                  <a:pt x="353376" y="227407"/>
                </a:lnTo>
                <a:lnTo>
                  <a:pt x="343761" y="256438"/>
                </a:lnTo>
                <a:lnTo>
                  <a:pt x="331741" y="292727"/>
                </a:lnTo>
                <a:lnTo>
                  <a:pt x="319721" y="324177"/>
                </a:lnTo>
                <a:lnTo>
                  <a:pt x="314913" y="336273"/>
                </a:lnTo>
                <a:lnTo>
                  <a:pt x="307702" y="324177"/>
                </a:lnTo>
                <a:lnTo>
                  <a:pt x="293278" y="299984"/>
                </a:lnTo>
                <a:lnTo>
                  <a:pt x="274047" y="273373"/>
                </a:lnTo>
                <a:lnTo>
                  <a:pt x="252411" y="244342"/>
                </a:lnTo>
                <a:lnTo>
                  <a:pt x="228372" y="217730"/>
                </a:lnTo>
                <a:lnTo>
                  <a:pt x="201929" y="193538"/>
                </a:lnTo>
                <a:lnTo>
                  <a:pt x="177890" y="181442"/>
                </a:lnTo>
                <a:lnTo>
                  <a:pt x="158658" y="181442"/>
                </a:lnTo>
                <a:lnTo>
                  <a:pt x="141831" y="217730"/>
                </a:lnTo>
                <a:lnTo>
                  <a:pt x="125004" y="268534"/>
                </a:lnTo>
                <a:lnTo>
                  <a:pt x="110580" y="314500"/>
                </a:lnTo>
                <a:lnTo>
                  <a:pt x="105772" y="341111"/>
                </a:lnTo>
                <a:lnTo>
                  <a:pt x="100964" y="350788"/>
                </a:lnTo>
                <a:lnTo>
                  <a:pt x="88945" y="362884"/>
                </a:lnTo>
                <a:lnTo>
                  <a:pt x="74521" y="374980"/>
                </a:lnTo>
                <a:lnTo>
                  <a:pt x="62502" y="384657"/>
                </a:lnTo>
                <a:lnTo>
                  <a:pt x="55290" y="394334"/>
                </a:lnTo>
                <a:lnTo>
                  <a:pt x="52886" y="401592"/>
                </a:lnTo>
                <a:lnTo>
                  <a:pt x="50482" y="408850"/>
                </a:lnTo>
                <a:lnTo>
                  <a:pt x="50482" y="411269"/>
                </a:lnTo>
                <a:lnTo>
                  <a:pt x="31251" y="396754"/>
                </a:lnTo>
                <a:lnTo>
                  <a:pt x="21635" y="384657"/>
                </a:lnTo>
                <a:lnTo>
                  <a:pt x="16827" y="365304"/>
                </a:lnTo>
                <a:lnTo>
                  <a:pt x="12019" y="329015"/>
                </a:lnTo>
                <a:lnTo>
                  <a:pt x="4807" y="287888"/>
                </a:lnTo>
                <a:lnTo>
                  <a:pt x="0" y="251600"/>
                </a:lnTo>
                <a:lnTo>
                  <a:pt x="4807" y="215311"/>
                </a:lnTo>
                <a:lnTo>
                  <a:pt x="28847" y="169346"/>
                </a:lnTo>
                <a:lnTo>
                  <a:pt x="48078" y="142734"/>
                </a:lnTo>
                <a:lnTo>
                  <a:pt x="69713" y="113703"/>
                </a:lnTo>
                <a:lnTo>
                  <a:pt x="98560" y="87092"/>
                </a:lnTo>
                <a:lnTo>
                  <a:pt x="129811" y="60480"/>
                </a:lnTo>
                <a:lnTo>
                  <a:pt x="168274" y="38707"/>
                </a:lnTo>
                <a:lnTo>
                  <a:pt x="213949" y="19353"/>
                </a:lnTo>
                <a:lnTo>
                  <a:pt x="264431" y="7257"/>
                </a:lnTo>
                <a:lnTo>
                  <a:pt x="322125" y="0"/>
                </a:lnTo>
                <a:lnTo>
                  <a:pt x="382223" y="4838"/>
                </a:lnTo>
                <a:lnTo>
                  <a:pt x="435110" y="21773"/>
                </a:lnTo>
                <a:lnTo>
                  <a:pt x="483188" y="48384"/>
                </a:lnTo>
                <a:lnTo>
                  <a:pt x="524055" y="82253"/>
                </a:lnTo>
                <a:lnTo>
                  <a:pt x="557710" y="118542"/>
                </a:lnTo>
                <a:lnTo>
                  <a:pt x="584153" y="152411"/>
                </a:lnTo>
                <a:lnTo>
                  <a:pt x="603384" y="183861"/>
                </a:lnTo>
                <a:lnTo>
                  <a:pt x="613000" y="208053"/>
                </a:lnTo>
                <a:lnTo>
                  <a:pt x="625020" y="249180"/>
                </a:lnTo>
                <a:lnTo>
                  <a:pt x="637039" y="292727"/>
                </a:lnTo>
                <a:lnTo>
                  <a:pt x="646655" y="333854"/>
                </a:lnTo>
                <a:lnTo>
                  <a:pt x="651463" y="365304"/>
                </a:lnTo>
                <a:lnTo>
                  <a:pt x="644251" y="384657"/>
                </a:lnTo>
                <a:lnTo>
                  <a:pt x="627423" y="396754"/>
                </a:lnTo>
                <a:lnTo>
                  <a:pt x="608192" y="404011"/>
                </a:lnTo>
                <a:lnTo>
                  <a:pt x="600980" y="406430"/>
                </a:lnTo>
                <a:close/>
              </a:path>
            </a:pathLst>
          </a:custGeom>
          <a:ln w="2414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86868" y="1431495"/>
            <a:ext cx="3589057" cy="1623304"/>
          </a:xfrm>
          <a:custGeom>
            <a:avLst/>
            <a:gdLst/>
            <a:ahLst/>
            <a:cxnLst/>
            <a:rect l="l" t="t" r="r" b="b"/>
            <a:pathLst>
              <a:path w="3589057" h="1623304">
                <a:moveTo>
                  <a:pt x="3492900" y="430623"/>
                </a:moveTo>
                <a:lnTo>
                  <a:pt x="3500112" y="517715"/>
                </a:lnTo>
                <a:lnTo>
                  <a:pt x="3512131" y="665288"/>
                </a:lnTo>
                <a:lnTo>
                  <a:pt x="3519341" y="815281"/>
                </a:lnTo>
                <a:lnTo>
                  <a:pt x="3526555" y="962854"/>
                </a:lnTo>
                <a:lnTo>
                  <a:pt x="3538572" y="1105588"/>
                </a:lnTo>
                <a:lnTo>
                  <a:pt x="3538572" y="1233805"/>
                </a:lnTo>
                <a:lnTo>
                  <a:pt x="3545786" y="1362027"/>
                </a:lnTo>
                <a:lnTo>
                  <a:pt x="3555402" y="1487827"/>
                </a:lnTo>
                <a:lnTo>
                  <a:pt x="3562611" y="1616046"/>
                </a:lnTo>
                <a:lnTo>
                  <a:pt x="3565018" y="1620885"/>
                </a:lnTo>
                <a:lnTo>
                  <a:pt x="3569826" y="1623304"/>
                </a:lnTo>
                <a:lnTo>
                  <a:pt x="3577037" y="1623304"/>
                </a:lnTo>
                <a:lnTo>
                  <a:pt x="3584247" y="1620885"/>
                </a:lnTo>
                <a:lnTo>
                  <a:pt x="3589057" y="1567662"/>
                </a:lnTo>
                <a:lnTo>
                  <a:pt x="3589057" y="1516855"/>
                </a:lnTo>
                <a:lnTo>
                  <a:pt x="3586653" y="1466054"/>
                </a:lnTo>
                <a:lnTo>
                  <a:pt x="3589057" y="1415250"/>
                </a:lnTo>
                <a:lnTo>
                  <a:pt x="3581843" y="1311223"/>
                </a:lnTo>
                <a:lnTo>
                  <a:pt x="3581843" y="1204777"/>
                </a:lnTo>
                <a:lnTo>
                  <a:pt x="3584247" y="1095912"/>
                </a:lnTo>
                <a:lnTo>
                  <a:pt x="3584247" y="987046"/>
                </a:lnTo>
                <a:lnTo>
                  <a:pt x="3572230" y="808023"/>
                </a:lnTo>
                <a:lnTo>
                  <a:pt x="3572230" y="624159"/>
                </a:lnTo>
                <a:lnTo>
                  <a:pt x="3577037" y="440300"/>
                </a:lnTo>
                <a:lnTo>
                  <a:pt x="3574633" y="261277"/>
                </a:lnTo>
                <a:lnTo>
                  <a:pt x="3567422" y="212892"/>
                </a:lnTo>
                <a:lnTo>
                  <a:pt x="3569826" y="159669"/>
                </a:lnTo>
                <a:lnTo>
                  <a:pt x="3569826" y="106446"/>
                </a:lnTo>
                <a:lnTo>
                  <a:pt x="3562611" y="58061"/>
                </a:lnTo>
                <a:lnTo>
                  <a:pt x="3555402" y="43546"/>
                </a:lnTo>
                <a:lnTo>
                  <a:pt x="3545786" y="31450"/>
                </a:lnTo>
                <a:lnTo>
                  <a:pt x="3533767" y="21773"/>
                </a:lnTo>
                <a:lnTo>
                  <a:pt x="3516937" y="14515"/>
                </a:lnTo>
                <a:lnTo>
                  <a:pt x="3471265" y="9676"/>
                </a:lnTo>
                <a:lnTo>
                  <a:pt x="3425590" y="7257"/>
                </a:lnTo>
                <a:lnTo>
                  <a:pt x="3379916" y="4838"/>
                </a:lnTo>
                <a:lnTo>
                  <a:pt x="3334241" y="2419"/>
                </a:lnTo>
                <a:lnTo>
                  <a:pt x="3242892" y="2419"/>
                </a:lnTo>
                <a:lnTo>
                  <a:pt x="3199621" y="0"/>
                </a:lnTo>
                <a:lnTo>
                  <a:pt x="3062595" y="0"/>
                </a:lnTo>
                <a:lnTo>
                  <a:pt x="3016923" y="2419"/>
                </a:lnTo>
                <a:lnTo>
                  <a:pt x="2923170" y="2419"/>
                </a:lnTo>
                <a:lnTo>
                  <a:pt x="2877496" y="4838"/>
                </a:lnTo>
                <a:lnTo>
                  <a:pt x="2235648" y="4838"/>
                </a:lnTo>
                <a:lnTo>
                  <a:pt x="2185166" y="7257"/>
                </a:lnTo>
                <a:lnTo>
                  <a:pt x="2137087" y="9676"/>
                </a:lnTo>
                <a:lnTo>
                  <a:pt x="2086605" y="12096"/>
                </a:lnTo>
                <a:lnTo>
                  <a:pt x="2038526" y="16934"/>
                </a:lnTo>
                <a:lnTo>
                  <a:pt x="1988044" y="21773"/>
                </a:lnTo>
                <a:lnTo>
                  <a:pt x="1935158" y="21773"/>
                </a:lnTo>
                <a:lnTo>
                  <a:pt x="1882271" y="19353"/>
                </a:lnTo>
                <a:lnTo>
                  <a:pt x="1826981" y="19353"/>
                </a:lnTo>
                <a:lnTo>
                  <a:pt x="1774095" y="21773"/>
                </a:lnTo>
                <a:lnTo>
                  <a:pt x="1665918" y="21773"/>
                </a:lnTo>
                <a:lnTo>
                  <a:pt x="1613030" y="24192"/>
                </a:lnTo>
                <a:lnTo>
                  <a:pt x="1557742" y="26611"/>
                </a:lnTo>
                <a:lnTo>
                  <a:pt x="1504853" y="26611"/>
                </a:lnTo>
                <a:lnTo>
                  <a:pt x="1449565" y="29030"/>
                </a:lnTo>
                <a:lnTo>
                  <a:pt x="1396677" y="29030"/>
                </a:lnTo>
                <a:lnTo>
                  <a:pt x="1343793" y="31450"/>
                </a:lnTo>
                <a:lnTo>
                  <a:pt x="1127440" y="31450"/>
                </a:lnTo>
                <a:lnTo>
                  <a:pt x="1060130" y="36288"/>
                </a:lnTo>
                <a:lnTo>
                  <a:pt x="995224" y="38707"/>
                </a:lnTo>
                <a:lnTo>
                  <a:pt x="927914" y="41126"/>
                </a:lnTo>
                <a:lnTo>
                  <a:pt x="863008" y="43546"/>
                </a:lnTo>
                <a:lnTo>
                  <a:pt x="798102" y="43546"/>
                </a:lnTo>
                <a:lnTo>
                  <a:pt x="733196" y="45965"/>
                </a:lnTo>
                <a:lnTo>
                  <a:pt x="668290" y="45965"/>
                </a:lnTo>
                <a:lnTo>
                  <a:pt x="603384" y="48384"/>
                </a:lnTo>
                <a:lnTo>
                  <a:pt x="538478" y="48384"/>
                </a:lnTo>
                <a:lnTo>
                  <a:pt x="473572" y="50803"/>
                </a:lnTo>
                <a:lnTo>
                  <a:pt x="408666" y="53223"/>
                </a:lnTo>
                <a:lnTo>
                  <a:pt x="343761" y="55642"/>
                </a:lnTo>
                <a:lnTo>
                  <a:pt x="278855" y="58061"/>
                </a:lnTo>
                <a:lnTo>
                  <a:pt x="213949" y="60480"/>
                </a:lnTo>
                <a:lnTo>
                  <a:pt x="146639" y="65319"/>
                </a:lnTo>
                <a:lnTo>
                  <a:pt x="81733" y="70157"/>
                </a:lnTo>
                <a:lnTo>
                  <a:pt x="72117" y="72576"/>
                </a:lnTo>
                <a:lnTo>
                  <a:pt x="60098" y="72576"/>
                </a:lnTo>
                <a:lnTo>
                  <a:pt x="50482" y="74996"/>
                </a:lnTo>
                <a:lnTo>
                  <a:pt x="38462" y="74996"/>
                </a:lnTo>
                <a:lnTo>
                  <a:pt x="28847" y="77415"/>
                </a:lnTo>
                <a:lnTo>
                  <a:pt x="19231" y="79834"/>
                </a:lnTo>
                <a:lnTo>
                  <a:pt x="9613" y="82253"/>
                </a:lnTo>
                <a:lnTo>
                  <a:pt x="0" y="89511"/>
                </a:lnTo>
                <a:lnTo>
                  <a:pt x="2403" y="91930"/>
                </a:lnTo>
                <a:lnTo>
                  <a:pt x="4807" y="94350"/>
                </a:lnTo>
                <a:lnTo>
                  <a:pt x="9613" y="96769"/>
                </a:lnTo>
                <a:lnTo>
                  <a:pt x="14423" y="99188"/>
                </a:lnTo>
                <a:lnTo>
                  <a:pt x="341357" y="99188"/>
                </a:lnTo>
                <a:lnTo>
                  <a:pt x="372608" y="96769"/>
                </a:lnTo>
                <a:lnTo>
                  <a:pt x="403859" y="96769"/>
                </a:lnTo>
                <a:lnTo>
                  <a:pt x="432706" y="94350"/>
                </a:lnTo>
                <a:lnTo>
                  <a:pt x="463954" y="91930"/>
                </a:lnTo>
                <a:lnTo>
                  <a:pt x="492804" y="89511"/>
                </a:lnTo>
                <a:lnTo>
                  <a:pt x="723578" y="89511"/>
                </a:lnTo>
                <a:lnTo>
                  <a:pt x="781275" y="87092"/>
                </a:lnTo>
                <a:lnTo>
                  <a:pt x="896660" y="87092"/>
                </a:lnTo>
                <a:lnTo>
                  <a:pt x="951953" y="84673"/>
                </a:lnTo>
                <a:lnTo>
                  <a:pt x="1067341" y="84673"/>
                </a:lnTo>
                <a:lnTo>
                  <a:pt x="1125036" y="82253"/>
                </a:lnTo>
                <a:lnTo>
                  <a:pt x="1182727" y="82253"/>
                </a:lnTo>
                <a:lnTo>
                  <a:pt x="1240424" y="79834"/>
                </a:lnTo>
                <a:lnTo>
                  <a:pt x="1295714" y="77415"/>
                </a:lnTo>
                <a:lnTo>
                  <a:pt x="1353406" y="77415"/>
                </a:lnTo>
                <a:lnTo>
                  <a:pt x="1411102" y="74996"/>
                </a:lnTo>
                <a:lnTo>
                  <a:pt x="1454373" y="72576"/>
                </a:lnTo>
                <a:lnTo>
                  <a:pt x="1497644" y="72576"/>
                </a:lnTo>
                <a:lnTo>
                  <a:pt x="1538510" y="77415"/>
                </a:lnTo>
                <a:lnTo>
                  <a:pt x="1581781" y="79834"/>
                </a:lnTo>
                <a:lnTo>
                  <a:pt x="1622648" y="84673"/>
                </a:lnTo>
                <a:lnTo>
                  <a:pt x="1665918" y="89511"/>
                </a:lnTo>
                <a:lnTo>
                  <a:pt x="1706785" y="91930"/>
                </a:lnTo>
                <a:lnTo>
                  <a:pt x="1750056" y="91930"/>
                </a:lnTo>
                <a:lnTo>
                  <a:pt x="1786112" y="87092"/>
                </a:lnTo>
                <a:lnTo>
                  <a:pt x="1819769" y="84673"/>
                </a:lnTo>
                <a:lnTo>
                  <a:pt x="1853422" y="82253"/>
                </a:lnTo>
                <a:lnTo>
                  <a:pt x="2024101" y="82253"/>
                </a:lnTo>
                <a:lnTo>
                  <a:pt x="2057758" y="84673"/>
                </a:lnTo>
                <a:lnTo>
                  <a:pt x="2230840" y="84673"/>
                </a:lnTo>
                <a:lnTo>
                  <a:pt x="2264493" y="82253"/>
                </a:lnTo>
                <a:lnTo>
                  <a:pt x="2300554" y="79834"/>
                </a:lnTo>
                <a:lnTo>
                  <a:pt x="2331805" y="82253"/>
                </a:lnTo>
                <a:lnTo>
                  <a:pt x="2363056" y="82253"/>
                </a:lnTo>
                <a:lnTo>
                  <a:pt x="2396711" y="84673"/>
                </a:lnTo>
                <a:lnTo>
                  <a:pt x="2427962" y="84673"/>
                </a:lnTo>
                <a:lnTo>
                  <a:pt x="2459211" y="82253"/>
                </a:lnTo>
                <a:lnTo>
                  <a:pt x="2490464" y="82253"/>
                </a:lnTo>
                <a:lnTo>
                  <a:pt x="2524117" y="79834"/>
                </a:lnTo>
                <a:lnTo>
                  <a:pt x="2555370" y="77415"/>
                </a:lnTo>
                <a:lnTo>
                  <a:pt x="2586619" y="77415"/>
                </a:lnTo>
                <a:lnTo>
                  <a:pt x="2620276" y="74996"/>
                </a:lnTo>
                <a:lnTo>
                  <a:pt x="2651525" y="72576"/>
                </a:lnTo>
                <a:lnTo>
                  <a:pt x="2781336" y="72576"/>
                </a:lnTo>
                <a:lnTo>
                  <a:pt x="2812590" y="74996"/>
                </a:lnTo>
                <a:lnTo>
                  <a:pt x="2848646" y="77415"/>
                </a:lnTo>
                <a:lnTo>
                  <a:pt x="2884707" y="82253"/>
                </a:lnTo>
                <a:lnTo>
                  <a:pt x="2920766" y="82253"/>
                </a:lnTo>
                <a:lnTo>
                  <a:pt x="2956823" y="84673"/>
                </a:lnTo>
                <a:lnTo>
                  <a:pt x="3031347" y="84673"/>
                </a:lnTo>
                <a:lnTo>
                  <a:pt x="3067406" y="82253"/>
                </a:lnTo>
                <a:lnTo>
                  <a:pt x="3139523" y="82253"/>
                </a:lnTo>
                <a:lnTo>
                  <a:pt x="3177986" y="79834"/>
                </a:lnTo>
                <a:lnTo>
                  <a:pt x="3324623" y="79834"/>
                </a:lnTo>
                <a:lnTo>
                  <a:pt x="3360684" y="82253"/>
                </a:lnTo>
                <a:lnTo>
                  <a:pt x="3396743" y="84673"/>
                </a:lnTo>
                <a:lnTo>
                  <a:pt x="3440014" y="94350"/>
                </a:lnTo>
                <a:lnTo>
                  <a:pt x="3459245" y="106446"/>
                </a:lnTo>
                <a:lnTo>
                  <a:pt x="3471265" y="120961"/>
                </a:lnTo>
                <a:lnTo>
                  <a:pt x="3478477" y="140315"/>
                </a:lnTo>
                <a:lnTo>
                  <a:pt x="3483284" y="162088"/>
                </a:lnTo>
                <a:lnTo>
                  <a:pt x="3488092" y="251600"/>
                </a:lnTo>
                <a:lnTo>
                  <a:pt x="3488092" y="341111"/>
                </a:lnTo>
                <a:lnTo>
                  <a:pt x="3492900" y="43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86868" y="1431495"/>
            <a:ext cx="3589057" cy="1623304"/>
          </a:xfrm>
          <a:custGeom>
            <a:avLst/>
            <a:gdLst/>
            <a:ahLst/>
            <a:cxnLst/>
            <a:rect l="l" t="t" r="r" b="b"/>
            <a:pathLst>
              <a:path w="3589057" h="1623304">
                <a:moveTo>
                  <a:pt x="3516939" y="14515"/>
                </a:moveTo>
                <a:lnTo>
                  <a:pt x="3533767" y="21773"/>
                </a:lnTo>
                <a:lnTo>
                  <a:pt x="3545786" y="31450"/>
                </a:lnTo>
                <a:lnTo>
                  <a:pt x="3555402" y="43546"/>
                </a:lnTo>
                <a:lnTo>
                  <a:pt x="3562614" y="58061"/>
                </a:lnTo>
                <a:lnTo>
                  <a:pt x="3569826" y="106446"/>
                </a:lnTo>
                <a:lnTo>
                  <a:pt x="3569826" y="159669"/>
                </a:lnTo>
                <a:lnTo>
                  <a:pt x="3567422" y="212892"/>
                </a:lnTo>
                <a:lnTo>
                  <a:pt x="3574633" y="261277"/>
                </a:lnTo>
                <a:lnTo>
                  <a:pt x="3577037" y="440300"/>
                </a:lnTo>
                <a:lnTo>
                  <a:pt x="3572230" y="624161"/>
                </a:lnTo>
                <a:lnTo>
                  <a:pt x="3572230" y="808023"/>
                </a:lnTo>
                <a:lnTo>
                  <a:pt x="3584249" y="987046"/>
                </a:lnTo>
                <a:lnTo>
                  <a:pt x="3584249" y="1095912"/>
                </a:lnTo>
                <a:lnTo>
                  <a:pt x="3581845" y="1204777"/>
                </a:lnTo>
                <a:lnTo>
                  <a:pt x="3581845" y="1311223"/>
                </a:lnTo>
                <a:lnTo>
                  <a:pt x="3589057" y="1415250"/>
                </a:lnTo>
                <a:lnTo>
                  <a:pt x="3586653" y="1466054"/>
                </a:lnTo>
                <a:lnTo>
                  <a:pt x="3589057" y="1516858"/>
                </a:lnTo>
                <a:lnTo>
                  <a:pt x="3589057" y="1567662"/>
                </a:lnTo>
                <a:lnTo>
                  <a:pt x="3584249" y="1620885"/>
                </a:lnTo>
                <a:lnTo>
                  <a:pt x="3577037" y="1623304"/>
                </a:lnTo>
                <a:lnTo>
                  <a:pt x="3569826" y="1623304"/>
                </a:lnTo>
                <a:lnTo>
                  <a:pt x="3565018" y="1620885"/>
                </a:lnTo>
                <a:lnTo>
                  <a:pt x="3562614" y="1616046"/>
                </a:lnTo>
                <a:lnTo>
                  <a:pt x="3555402" y="1487827"/>
                </a:lnTo>
                <a:lnTo>
                  <a:pt x="3545786" y="1362027"/>
                </a:lnTo>
                <a:lnTo>
                  <a:pt x="3538575" y="1233808"/>
                </a:lnTo>
                <a:lnTo>
                  <a:pt x="3538575" y="1105588"/>
                </a:lnTo>
                <a:lnTo>
                  <a:pt x="3526555" y="962854"/>
                </a:lnTo>
                <a:lnTo>
                  <a:pt x="3519343" y="815281"/>
                </a:lnTo>
                <a:lnTo>
                  <a:pt x="3512131" y="665288"/>
                </a:lnTo>
                <a:lnTo>
                  <a:pt x="3500112" y="517715"/>
                </a:lnTo>
                <a:lnTo>
                  <a:pt x="3492900" y="430623"/>
                </a:lnTo>
                <a:lnTo>
                  <a:pt x="3488092" y="341111"/>
                </a:lnTo>
                <a:lnTo>
                  <a:pt x="3488092" y="251600"/>
                </a:lnTo>
                <a:lnTo>
                  <a:pt x="3483284" y="162088"/>
                </a:lnTo>
                <a:lnTo>
                  <a:pt x="3478477" y="140315"/>
                </a:lnTo>
                <a:lnTo>
                  <a:pt x="3471265" y="120961"/>
                </a:lnTo>
                <a:lnTo>
                  <a:pt x="3459245" y="106446"/>
                </a:lnTo>
                <a:lnTo>
                  <a:pt x="3440014" y="94350"/>
                </a:lnTo>
                <a:lnTo>
                  <a:pt x="3396743" y="84673"/>
                </a:lnTo>
                <a:lnTo>
                  <a:pt x="3360684" y="82253"/>
                </a:lnTo>
                <a:lnTo>
                  <a:pt x="3324625" y="79834"/>
                </a:lnTo>
                <a:lnTo>
                  <a:pt x="3286163" y="79834"/>
                </a:lnTo>
                <a:lnTo>
                  <a:pt x="3250104" y="79834"/>
                </a:lnTo>
                <a:lnTo>
                  <a:pt x="3214045" y="79834"/>
                </a:lnTo>
                <a:lnTo>
                  <a:pt x="3177986" y="79834"/>
                </a:lnTo>
                <a:lnTo>
                  <a:pt x="3139523" y="82253"/>
                </a:lnTo>
                <a:lnTo>
                  <a:pt x="3103464" y="82253"/>
                </a:lnTo>
                <a:lnTo>
                  <a:pt x="3067406" y="82253"/>
                </a:lnTo>
                <a:lnTo>
                  <a:pt x="3031347" y="84673"/>
                </a:lnTo>
                <a:lnTo>
                  <a:pt x="2992884" y="84673"/>
                </a:lnTo>
                <a:lnTo>
                  <a:pt x="2956825" y="84673"/>
                </a:lnTo>
                <a:lnTo>
                  <a:pt x="2920766" y="82253"/>
                </a:lnTo>
                <a:lnTo>
                  <a:pt x="2884707" y="82253"/>
                </a:lnTo>
                <a:lnTo>
                  <a:pt x="2848649" y="77415"/>
                </a:lnTo>
                <a:lnTo>
                  <a:pt x="2812590" y="74996"/>
                </a:lnTo>
                <a:lnTo>
                  <a:pt x="2781339" y="72576"/>
                </a:lnTo>
                <a:lnTo>
                  <a:pt x="2747684" y="72576"/>
                </a:lnTo>
                <a:lnTo>
                  <a:pt x="2716433" y="72576"/>
                </a:lnTo>
                <a:lnTo>
                  <a:pt x="2685182" y="72576"/>
                </a:lnTo>
                <a:lnTo>
                  <a:pt x="2651527" y="72576"/>
                </a:lnTo>
                <a:lnTo>
                  <a:pt x="2620276" y="74996"/>
                </a:lnTo>
                <a:lnTo>
                  <a:pt x="2586621" y="77415"/>
                </a:lnTo>
                <a:lnTo>
                  <a:pt x="2555370" y="77415"/>
                </a:lnTo>
                <a:lnTo>
                  <a:pt x="2524119" y="79834"/>
                </a:lnTo>
                <a:lnTo>
                  <a:pt x="2490464" y="82253"/>
                </a:lnTo>
                <a:lnTo>
                  <a:pt x="2459213" y="82253"/>
                </a:lnTo>
                <a:lnTo>
                  <a:pt x="2427962" y="84673"/>
                </a:lnTo>
                <a:lnTo>
                  <a:pt x="2396711" y="84673"/>
                </a:lnTo>
                <a:lnTo>
                  <a:pt x="2363056" y="82253"/>
                </a:lnTo>
                <a:lnTo>
                  <a:pt x="2331805" y="82253"/>
                </a:lnTo>
                <a:lnTo>
                  <a:pt x="2300554" y="79834"/>
                </a:lnTo>
                <a:lnTo>
                  <a:pt x="2264495" y="82253"/>
                </a:lnTo>
                <a:lnTo>
                  <a:pt x="2230840" y="84673"/>
                </a:lnTo>
                <a:lnTo>
                  <a:pt x="2194781" y="84673"/>
                </a:lnTo>
                <a:lnTo>
                  <a:pt x="2161127" y="84673"/>
                </a:lnTo>
                <a:lnTo>
                  <a:pt x="2127472" y="84673"/>
                </a:lnTo>
                <a:lnTo>
                  <a:pt x="2091413" y="84673"/>
                </a:lnTo>
                <a:lnTo>
                  <a:pt x="2057758" y="84673"/>
                </a:lnTo>
                <a:lnTo>
                  <a:pt x="2024103" y="82253"/>
                </a:lnTo>
                <a:lnTo>
                  <a:pt x="1853424" y="82253"/>
                </a:lnTo>
                <a:lnTo>
                  <a:pt x="1819769" y="84673"/>
                </a:lnTo>
                <a:lnTo>
                  <a:pt x="1786115" y="87092"/>
                </a:lnTo>
                <a:lnTo>
                  <a:pt x="1750056" y="91930"/>
                </a:lnTo>
                <a:lnTo>
                  <a:pt x="1706785" y="91930"/>
                </a:lnTo>
                <a:lnTo>
                  <a:pt x="1665918" y="89511"/>
                </a:lnTo>
                <a:lnTo>
                  <a:pt x="1622648" y="84673"/>
                </a:lnTo>
                <a:lnTo>
                  <a:pt x="1581781" y="79834"/>
                </a:lnTo>
                <a:lnTo>
                  <a:pt x="1538510" y="77415"/>
                </a:lnTo>
                <a:lnTo>
                  <a:pt x="1497644" y="72576"/>
                </a:lnTo>
                <a:lnTo>
                  <a:pt x="1454373" y="72576"/>
                </a:lnTo>
                <a:lnTo>
                  <a:pt x="1411102" y="74996"/>
                </a:lnTo>
                <a:lnTo>
                  <a:pt x="1353408" y="77415"/>
                </a:lnTo>
                <a:lnTo>
                  <a:pt x="1295714" y="77415"/>
                </a:lnTo>
                <a:lnTo>
                  <a:pt x="1240424" y="79834"/>
                </a:lnTo>
                <a:lnTo>
                  <a:pt x="1182730" y="82253"/>
                </a:lnTo>
                <a:lnTo>
                  <a:pt x="1125036" y="82253"/>
                </a:lnTo>
                <a:lnTo>
                  <a:pt x="1067341" y="84673"/>
                </a:lnTo>
                <a:lnTo>
                  <a:pt x="1009647" y="84673"/>
                </a:lnTo>
                <a:lnTo>
                  <a:pt x="951953" y="84673"/>
                </a:lnTo>
                <a:lnTo>
                  <a:pt x="896663" y="87092"/>
                </a:lnTo>
                <a:lnTo>
                  <a:pt x="838969" y="87092"/>
                </a:lnTo>
                <a:lnTo>
                  <a:pt x="781275" y="87092"/>
                </a:lnTo>
                <a:lnTo>
                  <a:pt x="723580" y="89511"/>
                </a:lnTo>
                <a:lnTo>
                  <a:pt x="665886" y="89511"/>
                </a:lnTo>
                <a:lnTo>
                  <a:pt x="608192" y="89511"/>
                </a:lnTo>
                <a:lnTo>
                  <a:pt x="550498" y="89511"/>
                </a:lnTo>
                <a:lnTo>
                  <a:pt x="492804" y="89511"/>
                </a:lnTo>
                <a:lnTo>
                  <a:pt x="463957" y="91930"/>
                </a:lnTo>
                <a:lnTo>
                  <a:pt x="432706" y="94350"/>
                </a:lnTo>
                <a:lnTo>
                  <a:pt x="403859" y="96769"/>
                </a:lnTo>
                <a:lnTo>
                  <a:pt x="372608" y="96769"/>
                </a:lnTo>
                <a:lnTo>
                  <a:pt x="341357" y="99188"/>
                </a:lnTo>
                <a:lnTo>
                  <a:pt x="312510" y="99188"/>
                </a:lnTo>
                <a:lnTo>
                  <a:pt x="281259" y="99188"/>
                </a:lnTo>
                <a:lnTo>
                  <a:pt x="14423" y="99188"/>
                </a:lnTo>
                <a:lnTo>
                  <a:pt x="9615" y="96769"/>
                </a:lnTo>
                <a:lnTo>
                  <a:pt x="4807" y="94350"/>
                </a:lnTo>
                <a:lnTo>
                  <a:pt x="2403" y="91930"/>
                </a:lnTo>
                <a:lnTo>
                  <a:pt x="0" y="89511"/>
                </a:lnTo>
                <a:lnTo>
                  <a:pt x="9615" y="82253"/>
                </a:lnTo>
                <a:lnTo>
                  <a:pt x="19231" y="79834"/>
                </a:lnTo>
                <a:lnTo>
                  <a:pt x="28847" y="77415"/>
                </a:lnTo>
                <a:lnTo>
                  <a:pt x="38462" y="74996"/>
                </a:lnTo>
                <a:lnTo>
                  <a:pt x="50482" y="74996"/>
                </a:lnTo>
                <a:lnTo>
                  <a:pt x="60098" y="72576"/>
                </a:lnTo>
                <a:lnTo>
                  <a:pt x="72117" y="72576"/>
                </a:lnTo>
                <a:lnTo>
                  <a:pt x="81733" y="70157"/>
                </a:lnTo>
                <a:lnTo>
                  <a:pt x="146639" y="65319"/>
                </a:lnTo>
                <a:lnTo>
                  <a:pt x="213949" y="60480"/>
                </a:lnTo>
                <a:lnTo>
                  <a:pt x="278855" y="58061"/>
                </a:lnTo>
                <a:lnTo>
                  <a:pt x="343761" y="55642"/>
                </a:lnTo>
                <a:lnTo>
                  <a:pt x="408666" y="53223"/>
                </a:lnTo>
                <a:lnTo>
                  <a:pt x="473572" y="50803"/>
                </a:lnTo>
                <a:lnTo>
                  <a:pt x="538478" y="48384"/>
                </a:lnTo>
                <a:lnTo>
                  <a:pt x="603384" y="48384"/>
                </a:lnTo>
                <a:lnTo>
                  <a:pt x="668290" y="45965"/>
                </a:lnTo>
                <a:lnTo>
                  <a:pt x="733196" y="45965"/>
                </a:lnTo>
                <a:lnTo>
                  <a:pt x="798102" y="43546"/>
                </a:lnTo>
                <a:lnTo>
                  <a:pt x="863008" y="43546"/>
                </a:lnTo>
                <a:lnTo>
                  <a:pt x="927914" y="41126"/>
                </a:lnTo>
                <a:lnTo>
                  <a:pt x="995224" y="38707"/>
                </a:lnTo>
                <a:lnTo>
                  <a:pt x="1060130" y="36288"/>
                </a:lnTo>
                <a:lnTo>
                  <a:pt x="1127440" y="31450"/>
                </a:lnTo>
                <a:lnTo>
                  <a:pt x="1180326" y="31450"/>
                </a:lnTo>
                <a:lnTo>
                  <a:pt x="1235616" y="31450"/>
                </a:lnTo>
                <a:lnTo>
                  <a:pt x="1288502" y="31450"/>
                </a:lnTo>
                <a:lnTo>
                  <a:pt x="1343793" y="31450"/>
                </a:lnTo>
                <a:lnTo>
                  <a:pt x="1396679" y="29030"/>
                </a:lnTo>
                <a:lnTo>
                  <a:pt x="1449565" y="29030"/>
                </a:lnTo>
                <a:lnTo>
                  <a:pt x="1504855" y="26611"/>
                </a:lnTo>
                <a:lnTo>
                  <a:pt x="1557742" y="26611"/>
                </a:lnTo>
                <a:lnTo>
                  <a:pt x="1613032" y="24192"/>
                </a:lnTo>
                <a:lnTo>
                  <a:pt x="1665918" y="21773"/>
                </a:lnTo>
                <a:lnTo>
                  <a:pt x="1721209" y="21773"/>
                </a:lnTo>
                <a:lnTo>
                  <a:pt x="1774095" y="21773"/>
                </a:lnTo>
                <a:lnTo>
                  <a:pt x="1826981" y="19353"/>
                </a:lnTo>
                <a:lnTo>
                  <a:pt x="1882271" y="19353"/>
                </a:lnTo>
                <a:lnTo>
                  <a:pt x="1935158" y="21773"/>
                </a:lnTo>
                <a:lnTo>
                  <a:pt x="1988044" y="21773"/>
                </a:lnTo>
                <a:lnTo>
                  <a:pt x="2038526" y="16934"/>
                </a:lnTo>
                <a:lnTo>
                  <a:pt x="2086605" y="12096"/>
                </a:lnTo>
                <a:lnTo>
                  <a:pt x="2137087" y="9676"/>
                </a:lnTo>
                <a:lnTo>
                  <a:pt x="2185166" y="7257"/>
                </a:lnTo>
                <a:lnTo>
                  <a:pt x="2235648" y="4838"/>
                </a:lnTo>
                <a:lnTo>
                  <a:pt x="2283727" y="4838"/>
                </a:lnTo>
                <a:lnTo>
                  <a:pt x="2334209" y="4838"/>
                </a:lnTo>
                <a:lnTo>
                  <a:pt x="2877496" y="4838"/>
                </a:lnTo>
                <a:lnTo>
                  <a:pt x="2923170" y="2419"/>
                </a:lnTo>
                <a:lnTo>
                  <a:pt x="2971249" y="2419"/>
                </a:lnTo>
                <a:lnTo>
                  <a:pt x="3016923" y="2419"/>
                </a:lnTo>
                <a:lnTo>
                  <a:pt x="3062598" y="0"/>
                </a:lnTo>
                <a:lnTo>
                  <a:pt x="3108272" y="0"/>
                </a:lnTo>
                <a:lnTo>
                  <a:pt x="3153947" y="0"/>
                </a:lnTo>
                <a:lnTo>
                  <a:pt x="3199621" y="0"/>
                </a:lnTo>
                <a:lnTo>
                  <a:pt x="3242892" y="2419"/>
                </a:lnTo>
                <a:lnTo>
                  <a:pt x="3288567" y="2419"/>
                </a:lnTo>
                <a:lnTo>
                  <a:pt x="3334241" y="2419"/>
                </a:lnTo>
                <a:lnTo>
                  <a:pt x="3379916" y="4838"/>
                </a:lnTo>
                <a:lnTo>
                  <a:pt x="3425590" y="7257"/>
                </a:lnTo>
                <a:lnTo>
                  <a:pt x="3471265" y="9676"/>
                </a:lnTo>
                <a:lnTo>
                  <a:pt x="3516939" y="14515"/>
                </a:lnTo>
                <a:close/>
              </a:path>
            </a:pathLst>
          </a:custGeom>
          <a:ln w="241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18136" y="1733899"/>
            <a:ext cx="108176" cy="237084"/>
          </a:xfrm>
          <a:custGeom>
            <a:avLst/>
            <a:gdLst/>
            <a:ahLst/>
            <a:cxnLst/>
            <a:rect l="l" t="t" r="r" b="b"/>
            <a:pathLst>
              <a:path w="108176" h="237084">
                <a:moveTo>
                  <a:pt x="12019" y="234665"/>
                </a:moveTo>
                <a:lnTo>
                  <a:pt x="16827" y="237084"/>
                </a:lnTo>
                <a:lnTo>
                  <a:pt x="21635" y="237084"/>
                </a:lnTo>
                <a:lnTo>
                  <a:pt x="33654" y="224988"/>
                </a:lnTo>
                <a:lnTo>
                  <a:pt x="45674" y="212892"/>
                </a:lnTo>
                <a:lnTo>
                  <a:pt x="57694" y="203215"/>
                </a:lnTo>
                <a:lnTo>
                  <a:pt x="69713" y="188700"/>
                </a:lnTo>
                <a:lnTo>
                  <a:pt x="76925" y="166927"/>
                </a:lnTo>
                <a:lnTo>
                  <a:pt x="88945" y="145153"/>
                </a:lnTo>
                <a:lnTo>
                  <a:pt x="100964" y="125800"/>
                </a:lnTo>
                <a:lnTo>
                  <a:pt x="108176" y="104026"/>
                </a:lnTo>
                <a:lnTo>
                  <a:pt x="100964" y="91930"/>
                </a:lnTo>
                <a:lnTo>
                  <a:pt x="91349" y="87092"/>
                </a:lnTo>
                <a:lnTo>
                  <a:pt x="81733" y="84673"/>
                </a:lnTo>
                <a:lnTo>
                  <a:pt x="72117" y="82253"/>
                </a:lnTo>
                <a:lnTo>
                  <a:pt x="60098" y="84673"/>
                </a:lnTo>
                <a:lnTo>
                  <a:pt x="48078" y="87092"/>
                </a:lnTo>
                <a:lnTo>
                  <a:pt x="38462" y="89511"/>
                </a:lnTo>
                <a:lnTo>
                  <a:pt x="28847" y="91930"/>
                </a:lnTo>
                <a:lnTo>
                  <a:pt x="36058" y="74996"/>
                </a:lnTo>
                <a:lnTo>
                  <a:pt x="45674" y="60480"/>
                </a:lnTo>
                <a:lnTo>
                  <a:pt x="57694" y="43546"/>
                </a:lnTo>
                <a:lnTo>
                  <a:pt x="69713" y="29030"/>
                </a:lnTo>
                <a:lnTo>
                  <a:pt x="74521" y="19353"/>
                </a:lnTo>
                <a:lnTo>
                  <a:pt x="74521" y="7257"/>
                </a:lnTo>
                <a:lnTo>
                  <a:pt x="67309" y="0"/>
                </a:lnTo>
                <a:lnTo>
                  <a:pt x="55290" y="7257"/>
                </a:lnTo>
                <a:lnTo>
                  <a:pt x="36058" y="31450"/>
                </a:lnTo>
                <a:lnTo>
                  <a:pt x="16827" y="58061"/>
                </a:lnTo>
                <a:lnTo>
                  <a:pt x="2403" y="84673"/>
                </a:lnTo>
                <a:lnTo>
                  <a:pt x="0" y="118542"/>
                </a:lnTo>
                <a:lnTo>
                  <a:pt x="9615" y="128219"/>
                </a:lnTo>
                <a:lnTo>
                  <a:pt x="21635" y="130638"/>
                </a:lnTo>
                <a:lnTo>
                  <a:pt x="33654" y="128219"/>
                </a:lnTo>
                <a:lnTo>
                  <a:pt x="45674" y="128219"/>
                </a:lnTo>
                <a:lnTo>
                  <a:pt x="40866" y="152411"/>
                </a:lnTo>
                <a:lnTo>
                  <a:pt x="28847" y="176603"/>
                </a:lnTo>
                <a:lnTo>
                  <a:pt x="16827" y="200796"/>
                </a:lnTo>
                <a:lnTo>
                  <a:pt x="7211" y="224988"/>
                </a:lnTo>
                <a:lnTo>
                  <a:pt x="9615" y="229827"/>
                </a:lnTo>
                <a:lnTo>
                  <a:pt x="12019" y="234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824890" y="1787122"/>
            <a:ext cx="663482" cy="667708"/>
          </a:xfrm>
          <a:custGeom>
            <a:avLst/>
            <a:gdLst/>
            <a:ahLst/>
            <a:cxnLst/>
            <a:rect l="l" t="t" r="r" b="b"/>
            <a:pathLst>
              <a:path w="663482" h="667708">
                <a:moveTo>
                  <a:pt x="574537" y="616904"/>
                </a:moveTo>
                <a:lnTo>
                  <a:pt x="564921" y="658031"/>
                </a:lnTo>
                <a:lnTo>
                  <a:pt x="567325" y="660450"/>
                </a:lnTo>
                <a:lnTo>
                  <a:pt x="569729" y="665288"/>
                </a:lnTo>
                <a:lnTo>
                  <a:pt x="574537" y="667708"/>
                </a:lnTo>
                <a:lnTo>
                  <a:pt x="581749" y="667708"/>
                </a:lnTo>
                <a:lnTo>
                  <a:pt x="629827" y="602388"/>
                </a:lnTo>
                <a:lnTo>
                  <a:pt x="641847" y="568519"/>
                </a:lnTo>
                <a:lnTo>
                  <a:pt x="646655" y="529811"/>
                </a:lnTo>
                <a:lnTo>
                  <a:pt x="646655" y="491104"/>
                </a:lnTo>
                <a:lnTo>
                  <a:pt x="637039" y="454815"/>
                </a:lnTo>
                <a:lnTo>
                  <a:pt x="632231" y="449977"/>
                </a:lnTo>
                <a:lnTo>
                  <a:pt x="627423" y="445138"/>
                </a:lnTo>
                <a:lnTo>
                  <a:pt x="622616" y="440300"/>
                </a:lnTo>
                <a:lnTo>
                  <a:pt x="620212" y="433042"/>
                </a:lnTo>
                <a:lnTo>
                  <a:pt x="625020" y="425784"/>
                </a:lnTo>
                <a:lnTo>
                  <a:pt x="629827" y="418527"/>
                </a:lnTo>
                <a:lnTo>
                  <a:pt x="637039" y="416107"/>
                </a:lnTo>
                <a:lnTo>
                  <a:pt x="646655" y="420946"/>
                </a:lnTo>
                <a:lnTo>
                  <a:pt x="651463" y="420946"/>
                </a:lnTo>
                <a:lnTo>
                  <a:pt x="656271" y="418527"/>
                </a:lnTo>
                <a:lnTo>
                  <a:pt x="658674" y="413688"/>
                </a:lnTo>
                <a:lnTo>
                  <a:pt x="661078" y="408850"/>
                </a:lnTo>
                <a:lnTo>
                  <a:pt x="663482" y="374980"/>
                </a:lnTo>
                <a:lnTo>
                  <a:pt x="663482" y="343530"/>
                </a:lnTo>
                <a:lnTo>
                  <a:pt x="658674" y="312080"/>
                </a:lnTo>
                <a:lnTo>
                  <a:pt x="651463" y="280630"/>
                </a:lnTo>
                <a:lnTo>
                  <a:pt x="639443" y="251600"/>
                </a:lnTo>
                <a:lnTo>
                  <a:pt x="627423" y="222569"/>
                </a:lnTo>
                <a:lnTo>
                  <a:pt x="613000" y="195957"/>
                </a:lnTo>
                <a:lnTo>
                  <a:pt x="596172" y="169346"/>
                </a:lnTo>
                <a:lnTo>
                  <a:pt x="584153" y="154830"/>
                </a:lnTo>
                <a:lnTo>
                  <a:pt x="569729" y="137896"/>
                </a:lnTo>
                <a:lnTo>
                  <a:pt x="555306" y="120961"/>
                </a:lnTo>
                <a:lnTo>
                  <a:pt x="538478" y="104026"/>
                </a:lnTo>
                <a:lnTo>
                  <a:pt x="524055" y="89511"/>
                </a:lnTo>
                <a:lnTo>
                  <a:pt x="507227" y="72576"/>
                </a:lnTo>
                <a:lnTo>
                  <a:pt x="490400" y="60480"/>
                </a:lnTo>
                <a:lnTo>
                  <a:pt x="475976" y="45965"/>
                </a:lnTo>
                <a:lnTo>
                  <a:pt x="454341" y="31450"/>
                </a:lnTo>
                <a:lnTo>
                  <a:pt x="432706" y="19353"/>
                </a:lnTo>
                <a:lnTo>
                  <a:pt x="408666" y="12096"/>
                </a:lnTo>
                <a:lnTo>
                  <a:pt x="384627" y="4838"/>
                </a:lnTo>
                <a:lnTo>
                  <a:pt x="358184" y="2419"/>
                </a:lnTo>
                <a:lnTo>
                  <a:pt x="331741" y="0"/>
                </a:lnTo>
                <a:lnTo>
                  <a:pt x="305298" y="0"/>
                </a:lnTo>
                <a:lnTo>
                  <a:pt x="278855" y="2419"/>
                </a:lnTo>
                <a:lnTo>
                  <a:pt x="247604" y="4838"/>
                </a:lnTo>
                <a:lnTo>
                  <a:pt x="218757" y="9676"/>
                </a:lnTo>
                <a:lnTo>
                  <a:pt x="189909" y="16934"/>
                </a:lnTo>
                <a:lnTo>
                  <a:pt x="161062" y="26611"/>
                </a:lnTo>
                <a:lnTo>
                  <a:pt x="134619" y="38707"/>
                </a:lnTo>
                <a:lnTo>
                  <a:pt x="108176" y="53223"/>
                </a:lnTo>
                <a:lnTo>
                  <a:pt x="84137" y="67738"/>
                </a:lnTo>
                <a:lnTo>
                  <a:pt x="57694" y="84673"/>
                </a:lnTo>
                <a:lnTo>
                  <a:pt x="31251" y="111284"/>
                </a:lnTo>
                <a:lnTo>
                  <a:pt x="12019" y="142734"/>
                </a:lnTo>
                <a:lnTo>
                  <a:pt x="0" y="174184"/>
                </a:lnTo>
                <a:lnTo>
                  <a:pt x="0" y="210473"/>
                </a:lnTo>
                <a:lnTo>
                  <a:pt x="4807" y="212892"/>
                </a:lnTo>
                <a:lnTo>
                  <a:pt x="14423" y="212892"/>
                </a:lnTo>
                <a:lnTo>
                  <a:pt x="16827" y="208053"/>
                </a:lnTo>
                <a:lnTo>
                  <a:pt x="28847" y="183861"/>
                </a:lnTo>
                <a:lnTo>
                  <a:pt x="43270" y="162088"/>
                </a:lnTo>
                <a:lnTo>
                  <a:pt x="60098" y="142734"/>
                </a:lnTo>
                <a:lnTo>
                  <a:pt x="81733" y="123380"/>
                </a:lnTo>
                <a:lnTo>
                  <a:pt x="100964" y="108865"/>
                </a:lnTo>
                <a:lnTo>
                  <a:pt x="125004" y="96769"/>
                </a:lnTo>
                <a:lnTo>
                  <a:pt x="149043" y="84673"/>
                </a:lnTo>
                <a:lnTo>
                  <a:pt x="173082" y="77415"/>
                </a:lnTo>
                <a:lnTo>
                  <a:pt x="211545" y="62900"/>
                </a:lnTo>
                <a:lnTo>
                  <a:pt x="252411" y="55642"/>
                </a:lnTo>
                <a:lnTo>
                  <a:pt x="295682" y="55642"/>
                </a:lnTo>
                <a:lnTo>
                  <a:pt x="336549" y="58061"/>
                </a:lnTo>
                <a:lnTo>
                  <a:pt x="377415" y="65319"/>
                </a:lnTo>
                <a:lnTo>
                  <a:pt x="418282" y="77415"/>
                </a:lnTo>
                <a:lnTo>
                  <a:pt x="456745" y="94350"/>
                </a:lnTo>
                <a:lnTo>
                  <a:pt x="492804" y="111284"/>
                </a:lnTo>
                <a:lnTo>
                  <a:pt x="516843" y="135476"/>
                </a:lnTo>
                <a:lnTo>
                  <a:pt x="536074" y="162088"/>
                </a:lnTo>
                <a:lnTo>
                  <a:pt x="552902" y="191119"/>
                </a:lnTo>
                <a:lnTo>
                  <a:pt x="567325" y="220150"/>
                </a:lnTo>
                <a:lnTo>
                  <a:pt x="579345" y="249180"/>
                </a:lnTo>
                <a:lnTo>
                  <a:pt x="588961" y="280630"/>
                </a:lnTo>
                <a:lnTo>
                  <a:pt x="596172" y="312080"/>
                </a:lnTo>
                <a:lnTo>
                  <a:pt x="600980" y="343530"/>
                </a:lnTo>
                <a:lnTo>
                  <a:pt x="576941" y="343530"/>
                </a:lnTo>
                <a:lnTo>
                  <a:pt x="564921" y="329015"/>
                </a:lnTo>
                <a:lnTo>
                  <a:pt x="557710" y="309661"/>
                </a:lnTo>
                <a:lnTo>
                  <a:pt x="543286" y="295146"/>
                </a:lnTo>
                <a:lnTo>
                  <a:pt x="526459" y="295146"/>
                </a:lnTo>
                <a:lnTo>
                  <a:pt x="521651" y="299984"/>
                </a:lnTo>
                <a:lnTo>
                  <a:pt x="521651" y="309661"/>
                </a:lnTo>
                <a:lnTo>
                  <a:pt x="533670" y="331434"/>
                </a:lnTo>
                <a:lnTo>
                  <a:pt x="543286" y="353207"/>
                </a:lnTo>
                <a:lnTo>
                  <a:pt x="550498" y="379819"/>
                </a:lnTo>
                <a:lnTo>
                  <a:pt x="555306" y="404011"/>
                </a:lnTo>
                <a:lnTo>
                  <a:pt x="557710" y="428204"/>
                </a:lnTo>
                <a:lnTo>
                  <a:pt x="557710" y="474169"/>
                </a:lnTo>
                <a:lnTo>
                  <a:pt x="562518" y="498361"/>
                </a:lnTo>
                <a:lnTo>
                  <a:pt x="569729" y="498361"/>
                </a:lnTo>
                <a:lnTo>
                  <a:pt x="576941" y="495942"/>
                </a:lnTo>
                <a:lnTo>
                  <a:pt x="584153" y="491104"/>
                </a:lnTo>
                <a:lnTo>
                  <a:pt x="591365" y="486265"/>
                </a:lnTo>
                <a:lnTo>
                  <a:pt x="600980" y="486265"/>
                </a:lnTo>
                <a:lnTo>
                  <a:pt x="608192" y="488684"/>
                </a:lnTo>
                <a:lnTo>
                  <a:pt x="615404" y="495942"/>
                </a:lnTo>
                <a:lnTo>
                  <a:pt x="620212" y="500781"/>
                </a:lnTo>
                <a:lnTo>
                  <a:pt x="610596" y="541907"/>
                </a:lnTo>
                <a:lnTo>
                  <a:pt x="593769" y="578196"/>
                </a:lnTo>
                <a:lnTo>
                  <a:pt x="574537" y="616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24892" y="1787122"/>
            <a:ext cx="663482" cy="667708"/>
          </a:xfrm>
          <a:custGeom>
            <a:avLst/>
            <a:gdLst/>
            <a:ahLst/>
            <a:cxnLst/>
            <a:rect l="l" t="t" r="r" b="b"/>
            <a:pathLst>
              <a:path w="663482" h="667708">
                <a:moveTo>
                  <a:pt x="596172" y="169346"/>
                </a:moveTo>
                <a:lnTo>
                  <a:pt x="613000" y="195957"/>
                </a:lnTo>
                <a:lnTo>
                  <a:pt x="627423" y="222569"/>
                </a:lnTo>
                <a:lnTo>
                  <a:pt x="639443" y="251600"/>
                </a:lnTo>
                <a:lnTo>
                  <a:pt x="651463" y="280630"/>
                </a:lnTo>
                <a:lnTo>
                  <a:pt x="658674" y="312080"/>
                </a:lnTo>
                <a:lnTo>
                  <a:pt x="663482" y="343530"/>
                </a:lnTo>
                <a:lnTo>
                  <a:pt x="663482" y="374980"/>
                </a:lnTo>
                <a:lnTo>
                  <a:pt x="661078" y="408850"/>
                </a:lnTo>
                <a:lnTo>
                  <a:pt x="658674" y="413688"/>
                </a:lnTo>
                <a:lnTo>
                  <a:pt x="656271" y="418527"/>
                </a:lnTo>
                <a:lnTo>
                  <a:pt x="651463" y="420946"/>
                </a:lnTo>
                <a:lnTo>
                  <a:pt x="646655" y="420946"/>
                </a:lnTo>
                <a:lnTo>
                  <a:pt x="637039" y="416107"/>
                </a:lnTo>
                <a:lnTo>
                  <a:pt x="629827" y="418527"/>
                </a:lnTo>
                <a:lnTo>
                  <a:pt x="625020" y="425784"/>
                </a:lnTo>
                <a:lnTo>
                  <a:pt x="620212" y="433042"/>
                </a:lnTo>
                <a:lnTo>
                  <a:pt x="622616" y="440300"/>
                </a:lnTo>
                <a:lnTo>
                  <a:pt x="627423" y="445138"/>
                </a:lnTo>
                <a:lnTo>
                  <a:pt x="632231" y="449977"/>
                </a:lnTo>
                <a:lnTo>
                  <a:pt x="637039" y="454815"/>
                </a:lnTo>
                <a:lnTo>
                  <a:pt x="646655" y="491104"/>
                </a:lnTo>
                <a:lnTo>
                  <a:pt x="646655" y="529811"/>
                </a:lnTo>
                <a:lnTo>
                  <a:pt x="641847" y="568519"/>
                </a:lnTo>
                <a:lnTo>
                  <a:pt x="629827" y="602388"/>
                </a:lnTo>
                <a:lnTo>
                  <a:pt x="581749" y="667708"/>
                </a:lnTo>
                <a:lnTo>
                  <a:pt x="574537" y="667708"/>
                </a:lnTo>
                <a:lnTo>
                  <a:pt x="569729" y="665288"/>
                </a:lnTo>
                <a:lnTo>
                  <a:pt x="567325" y="660450"/>
                </a:lnTo>
                <a:lnTo>
                  <a:pt x="564921" y="658031"/>
                </a:lnTo>
                <a:lnTo>
                  <a:pt x="574537" y="616904"/>
                </a:lnTo>
                <a:lnTo>
                  <a:pt x="593769" y="578196"/>
                </a:lnTo>
                <a:lnTo>
                  <a:pt x="610596" y="541907"/>
                </a:lnTo>
                <a:lnTo>
                  <a:pt x="620212" y="500781"/>
                </a:lnTo>
                <a:lnTo>
                  <a:pt x="615404" y="495942"/>
                </a:lnTo>
                <a:lnTo>
                  <a:pt x="608192" y="488684"/>
                </a:lnTo>
                <a:lnTo>
                  <a:pt x="600980" y="486265"/>
                </a:lnTo>
                <a:lnTo>
                  <a:pt x="591365" y="486265"/>
                </a:lnTo>
                <a:lnTo>
                  <a:pt x="584153" y="491104"/>
                </a:lnTo>
                <a:lnTo>
                  <a:pt x="576941" y="495942"/>
                </a:lnTo>
                <a:lnTo>
                  <a:pt x="569729" y="498361"/>
                </a:lnTo>
                <a:lnTo>
                  <a:pt x="562518" y="498361"/>
                </a:lnTo>
                <a:lnTo>
                  <a:pt x="557710" y="474169"/>
                </a:lnTo>
                <a:lnTo>
                  <a:pt x="557710" y="449977"/>
                </a:lnTo>
                <a:lnTo>
                  <a:pt x="557710" y="428204"/>
                </a:lnTo>
                <a:lnTo>
                  <a:pt x="555306" y="404011"/>
                </a:lnTo>
                <a:lnTo>
                  <a:pt x="550498" y="379819"/>
                </a:lnTo>
                <a:lnTo>
                  <a:pt x="543286" y="353207"/>
                </a:lnTo>
                <a:lnTo>
                  <a:pt x="533670" y="331434"/>
                </a:lnTo>
                <a:lnTo>
                  <a:pt x="521651" y="309661"/>
                </a:lnTo>
                <a:lnTo>
                  <a:pt x="521651" y="299984"/>
                </a:lnTo>
                <a:lnTo>
                  <a:pt x="526459" y="295146"/>
                </a:lnTo>
                <a:lnTo>
                  <a:pt x="536074" y="295146"/>
                </a:lnTo>
                <a:lnTo>
                  <a:pt x="543286" y="295146"/>
                </a:lnTo>
                <a:lnTo>
                  <a:pt x="557710" y="309661"/>
                </a:lnTo>
                <a:lnTo>
                  <a:pt x="564921" y="329015"/>
                </a:lnTo>
                <a:lnTo>
                  <a:pt x="576941" y="343530"/>
                </a:lnTo>
                <a:lnTo>
                  <a:pt x="600980" y="343530"/>
                </a:lnTo>
                <a:lnTo>
                  <a:pt x="596172" y="312080"/>
                </a:lnTo>
                <a:lnTo>
                  <a:pt x="588961" y="280630"/>
                </a:lnTo>
                <a:lnTo>
                  <a:pt x="579345" y="249180"/>
                </a:lnTo>
                <a:lnTo>
                  <a:pt x="567325" y="220150"/>
                </a:lnTo>
                <a:lnTo>
                  <a:pt x="552902" y="191119"/>
                </a:lnTo>
                <a:lnTo>
                  <a:pt x="536074" y="162088"/>
                </a:lnTo>
                <a:lnTo>
                  <a:pt x="516843" y="135476"/>
                </a:lnTo>
                <a:lnTo>
                  <a:pt x="492804" y="111284"/>
                </a:lnTo>
                <a:lnTo>
                  <a:pt x="456745" y="94350"/>
                </a:lnTo>
                <a:lnTo>
                  <a:pt x="418282" y="77415"/>
                </a:lnTo>
                <a:lnTo>
                  <a:pt x="377415" y="65319"/>
                </a:lnTo>
                <a:lnTo>
                  <a:pt x="336549" y="58061"/>
                </a:lnTo>
                <a:lnTo>
                  <a:pt x="295682" y="55642"/>
                </a:lnTo>
                <a:lnTo>
                  <a:pt x="252411" y="55642"/>
                </a:lnTo>
                <a:lnTo>
                  <a:pt x="211545" y="62900"/>
                </a:lnTo>
                <a:lnTo>
                  <a:pt x="173082" y="77415"/>
                </a:lnTo>
                <a:lnTo>
                  <a:pt x="149043" y="84673"/>
                </a:lnTo>
                <a:lnTo>
                  <a:pt x="125004" y="96769"/>
                </a:lnTo>
                <a:lnTo>
                  <a:pt x="100964" y="108865"/>
                </a:lnTo>
                <a:lnTo>
                  <a:pt x="81733" y="123380"/>
                </a:lnTo>
                <a:lnTo>
                  <a:pt x="60098" y="142734"/>
                </a:lnTo>
                <a:lnTo>
                  <a:pt x="43270" y="162088"/>
                </a:lnTo>
                <a:lnTo>
                  <a:pt x="28847" y="183861"/>
                </a:lnTo>
                <a:lnTo>
                  <a:pt x="16827" y="208053"/>
                </a:lnTo>
                <a:lnTo>
                  <a:pt x="14423" y="212892"/>
                </a:lnTo>
                <a:lnTo>
                  <a:pt x="9615" y="212892"/>
                </a:lnTo>
                <a:lnTo>
                  <a:pt x="4807" y="212892"/>
                </a:lnTo>
                <a:lnTo>
                  <a:pt x="0" y="210473"/>
                </a:lnTo>
                <a:lnTo>
                  <a:pt x="0" y="174184"/>
                </a:lnTo>
                <a:lnTo>
                  <a:pt x="12019" y="142734"/>
                </a:lnTo>
                <a:lnTo>
                  <a:pt x="31251" y="111284"/>
                </a:lnTo>
                <a:lnTo>
                  <a:pt x="57694" y="84673"/>
                </a:lnTo>
                <a:lnTo>
                  <a:pt x="84137" y="67738"/>
                </a:lnTo>
                <a:lnTo>
                  <a:pt x="108176" y="53223"/>
                </a:lnTo>
                <a:lnTo>
                  <a:pt x="134619" y="38707"/>
                </a:lnTo>
                <a:lnTo>
                  <a:pt x="161062" y="26611"/>
                </a:lnTo>
                <a:lnTo>
                  <a:pt x="189909" y="16934"/>
                </a:lnTo>
                <a:lnTo>
                  <a:pt x="218757" y="9676"/>
                </a:lnTo>
                <a:lnTo>
                  <a:pt x="247604" y="4838"/>
                </a:lnTo>
                <a:lnTo>
                  <a:pt x="278855" y="2419"/>
                </a:lnTo>
                <a:lnTo>
                  <a:pt x="305298" y="0"/>
                </a:lnTo>
                <a:lnTo>
                  <a:pt x="331741" y="0"/>
                </a:lnTo>
                <a:lnTo>
                  <a:pt x="358184" y="2419"/>
                </a:lnTo>
                <a:lnTo>
                  <a:pt x="384627" y="4838"/>
                </a:lnTo>
                <a:lnTo>
                  <a:pt x="408666" y="12096"/>
                </a:lnTo>
                <a:lnTo>
                  <a:pt x="432706" y="19353"/>
                </a:lnTo>
                <a:lnTo>
                  <a:pt x="454341" y="31450"/>
                </a:lnTo>
                <a:lnTo>
                  <a:pt x="475976" y="45965"/>
                </a:lnTo>
                <a:lnTo>
                  <a:pt x="490400" y="60480"/>
                </a:lnTo>
                <a:lnTo>
                  <a:pt x="507227" y="72576"/>
                </a:lnTo>
                <a:lnTo>
                  <a:pt x="524055" y="89511"/>
                </a:lnTo>
                <a:lnTo>
                  <a:pt x="538478" y="104026"/>
                </a:lnTo>
                <a:lnTo>
                  <a:pt x="555306" y="120961"/>
                </a:lnTo>
                <a:lnTo>
                  <a:pt x="569729" y="137896"/>
                </a:lnTo>
                <a:lnTo>
                  <a:pt x="584153" y="154830"/>
                </a:lnTo>
                <a:lnTo>
                  <a:pt x="596172" y="169346"/>
                </a:lnTo>
                <a:close/>
              </a:path>
            </a:pathLst>
          </a:custGeom>
          <a:ln w="241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897042" y="1799219"/>
            <a:ext cx="45674" cy="84673"/>
          </a:xfrm>
          <a:custGeom>
            <a:avLst/>
            <a:gdLst/>
            <a:ahLst/>
            <a:cxnLst/>
            <a:rect l="l" t="t" r="r" b="b"/>
            <a:pathLst>
              <a:path w="45674" h="84673">
                <a:moveTo>
                  <a:pt x="16827" y="14512"/>
                </a:moveTo>
                <a:lnTo>
                  <a:pt x="14423" y="33869"/>
                </a:lnTo>
                <a:lnTo>
                  <a:pt x="7211" y="48384"/>
                </a:lnTo>
                <a:lnTo>
                  <a:pt x="0" y="65319"/>
                </a:lnTo>
                <a:lnTo>
                  <a:pt x="4807" y="84673"/>
                </a:lnTo>
                <a:lnTo>
                  <a:pt x="26443" y="84673"/>
                </a:lnTo>
                <a:lnTo>
                  <a:pt x="33654" y="79832"/>
                </a:lnTo>
                <a:lnTo>
                  <a:pt x="38462" y="60478"/>
                </a:lnTo>
                <a:lnTo>
                  <a:pt x="43270" y="41126"/>
                </a:lnTo>
                <a:lnTo>
                  <a:pt x="45674" y="21773"/>
                </a:lnTo>
                <a:lnTo>
                  <a:pt x="40866" y="4838"/>
                </a:lnTo>
                <a:lnTo>
                  <a:pt x="33654" y="0"/>
                </a:lnTo>
                <a:lnTo>
                  <a:pt x="26443" y="0"/>
                </a:lnTo>
                <a:lnTo>
                  <a:pt x="19231" y="7257"/>
                </a:lnTo>
                <a:lnTo>
                  <a:pt x="16827" y="14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24926" y="1811313"/>
            <a:ext cx="50482" cy="91930"/>
          </a:xfrm>
          <a:custGeom>
            <a:avLst/>
            <a:gdLst/>
            <a:ahLst/>
            <a:cxnLst/>
            <a:rect l="l" t="t" r="r" b="b"/>
            <a:pathLst>
              <a:path w="50482" h="91930">
                <a:moveTo>
                  <a:pt x="0" y="4838"/>
                </a:moveTo>
                <a:lnTo>
                  <a:pt x="0" y="29033"/>
                </a:lnTo>
                <a:lnTo>
                  <a:pt x="2403" y="50806"/>
                </a:lnTo>
                <a:lnTo>
                  <a:pt x="9615" y="72579"/>
                </a:lnTo>
                <a:lnTo>
                  <a:pt x="16827" y="91930"/>
                </a:lnTo>
                <a:lnTo>
                  <a:pt x="26443" y="91930"/>
                </a:lnTo>
                <a:lnTo>
                  <a:pt x="31251" y="89511"/>
                </a:lnTo>
                <a:lnTo>
                  <a:pt x="36058" y="87092"/>
                </a:lnTo>
                <a:lnTo>
                  <a:pt x="40866" y="74998"/>
                </a:lnTo>
                <a:lnTo>
                  <a:pt x="43270" y="60480"/>
                </a:lnTo>
                <a:lnTo>
                  <a:pt x="45674" y="48384"/>
                </a:lnTo>
                <a:lnTo>
                  <a:pt x="43270" y="36288"/>
                </a:lnTo>
                <a:lnTo>
                  <a:pt x="50482" y="14515"/>
                </a:lnTo>
                <a:lnTo>
                  <a:pt x="38462" y="2419"/>
                </a:lnTo>
                <a:lnTo>
                  <a:pt x="19231" y="0"/>
                </a:lnTo>
                <a:lnTo>
                  <a:pt x="0" y="4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873038" y="1825830"/>
            <a:ext cx="45674" cy="72576"/>
          </a:xfrm>
          <a:custGeom>
            <a:avLst/>
            <a:gdLst/>
            <a:ahLst/>
            <a:cxnLst/>
            <a:rect l="l" t="t" r="r" b="b"/>
            <a:pathLst>
              <a:path w="45674" h="72576">
                <a:moveTo>
                  <a:pt x="33654" y="67738"/>
                </a:moveTo>
                <a:lnTo>
                  <a:pt x="38462" y="62900"/>
                </a:lnTo>
                <a:lnTo>
                  <a:pt x="40866" y="50803"/>
                </a:lnTo>
                <a:lnTo>
                  <a:pt x="45674" y="38707"/>
                </a:lnTo>
                <a:lnTo>
                  <a:pt x="45674" y="29030"/>
                </a:lnTo>
                <a:lnTo>
                  <a:pt x="38462" y="16934"/>
                </a:lnTo>
                <a:lnTo>
                  <a:pt x="26443" y="14515"/>
                </a:lnTo>
                <a:lnTo>
                  <a:pt x="19231" y="7257"/>
                </a:lnTo>
                <a:lnTo>
                  <a:pt x="12019" y="0"/>
                </a:lnTo>
                <a:lnTo>
                  <a:pt x="2403" y="0"/>
                </a:lnTo>
                <a:lnTo>
                  <a:pt x="0" y="16934"/>
                </a:lnTo>
                <a:lnTo>
                  <a:pt x="2403" y="36288"/>
                </a:lnTo>
                <a:lnTo>
                  <a:pt x="9615" y="53223"/>
                </a:lnTo>
                <a:lnTo>
                  <a:pt x="16827" y="72576"/>
                </a:lnTo>
                <a:lnTo>
                  <a:pt x="24039" y="72576"/>
                </a:lnTo>
                <a:lnTo>
                  <a:pt x="28847" y="70157"/>
                </a:lnTo>
                <a:lnTo>
                  <a:pt x="33654" y="67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07137" y="1835506"/>
            <a:ext cx="233180" cy="157252"/>
          </a:xfrm>
          <a:custGeom>
            <a:avLst/>
            <a:gdLst/>
            <a:ahLst/>
            <a:cxnLst/>
            <a:rect l="l" t="t" r="r" b="b"/>
            <a:pathLst>
              <a:path w="233180" h="157252">
                <a:moveTo>
                  <a:pt x="110580" y="87092"/>
                </a:moveTo>
                <a:lnTo>
                  <a:pt x="93753" y="87092"/>
                </a:lnTo>
                <a:lnTo>
                  <a:pt x="91349" y="82253"/>
                </a:lnTo>
                <a:lnTo>
                  <a:pt x="93753" y="77415"/>
                </a:lnTo>
                <a:lnTo>
                  <a:pt x="96156" y="72579"/>
                </a:lnTo>
                <a:lnTo>
                  <a:pt x="96156" y="62900"/>
                </a:lnTo>
                <a:lnTo>
                  <a:pt x="86541" y="45965"/>
                </a:lnTo>
                <a:lnTo>
                  <a:pt x="81733" y="24192"/>
                </a:lnTo>
                <a:lnTo>
                  <a:pt x="72117" y="7260"/>
                </a:lnTo>
                <a:lnTo>
                  <a:pt x="52886" y="0"/>
                </a:lnTo>
                <a:lnTo>
                  <a:pt x="43270" y="2419"/>
                </a:lnTo>
                <a:lnTo>
                  <a:pt x="36058" y="4840"/>
                </a:lnTo>
                <a:lnTo>
                  <a:pt x="28847" y="9676"/>
                </a:lnTo>
                <a:lnTo>
                  <a:pt x="26443" y="19353"/>
                </a:lnTo>
                <a:lnTo>
                  <a:pt x="38462" y="36288"/>
                </a:lnTo>
                <a:lnTo>
                  <a:pt x="50482" y="53223"/>
                </a:lnTo>
                <a:lnTo>
                  <a:pt x="62502" y="67738"/>
                </a:lnTo>
                <a:lnTo>
                  <a:pt x="76925" y="82253"/>
                </a:lnTo>
                <a:lnTo>
                  <a:pt x="74521" y="89511"/>
                </a:lnTo>
                <a:lnTo>
                  <a:pt x="12019" y="94352"/>
                </a:lnTo>
                <a:lnTo>
                  <a:pt x="0" y="106446"/>
                </a:lnTo>
                <a:lnTo>
                  <a:pt x="4807" y="123380"/>
                </a:lnTo>
                <a:lnTo>
                  <a:pt x="12019" y="140315"/>
                </a:lnTo>
                <a:lnTo>
                  <a:pt x="19231" y="154830"/>
                </a:lnTo>
                <a:lnTo>
                  <a:pt x="26443" y="157252"/>
                </a:lnTo>
                <a:lnTo>
                  <a:pt x="33654" y="154830"/>
                </a:lnTo>
                <a:lnTo>
                  <a:pt x="38462" y="152411"/>
                </a:lnTo>
                <a:lnTo>
                  <a:pt x="43270" y="145153"/>
                </a:lnTo>
                <a:lnTo>
                  <a:pt x="67309" y="140315"/>
                </a:lnTo>
                <a:lnTo>
                  <a:pt x="88945" y="137898"/>
                </a:lnTo>
                <a:lnTo>
                  <a:pt x="112984" y="133057"/>
                </a:lnTo>
                <a:lnTo>
                  <a:pt x="134619" y="130638"/>
                </a:lnTo>
                <a:lnTo>
                  <a:pt x="158658" y="125800"/>
                </a:lnTo>
                <a:lnTo>
                  <a:pt x="180294" y="120961"/>
                </a:lnTo>
                <a:lnTo>
                  <a:pt x="204333" y="116125"/>
                </a:lnTo>
                <a:lnTo>
                  <a:pt x="225968" y="111284"/>
                </a:lnTo>
                <a:lnTo>
                  <a:pt x="230776" y="106446"/>
                </a:lnTo>
                <a:lnTo>
                  <a:pt x="233180" y="104026"/>
                </a:lnTo>
                <a:lnTo>
                  <a:pt x="233180" y="94352"/>
                </a:lnTo>
                <a:lnTo>
                  <a:pt x="216353" y="89511"/>
                </a:lnTo>
                <a:lnTo>
                  <a:pt x="199525" y="87092"/>
                </a:lnTo>
                <a:lnTo>
                  <a:pt x="110580" y="87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07138" y="1835506"/>
            <a:ext cx="233180" cy="157250"/>
          </a:xfrm>
          <a:custGeom>
            <a:avLst/>
            <a:gdLst/>
            <a:ahLst/>
            <a:cxnLst/>
            <a:rect l="l" t="t" r="r" b="b"/>
            <a:pathLst>
              <a:path w="233180" h="157250">
                <a:moveTo>
                  <a:pt x="96156" y="62900"/>
                </a:moveTo>
                <a:lnTo>
                  <a:pt x="96156" y="67738"/>
                </a:lnTo>
                <a:lnTo>
                  <a:pt x="96156" y="72576"/>
                </a:lnTo>
                <a:lnTo>
                  <a:pt x="93753" y="77415"/>
                </a:lnTo>
                <a:lnTo>
                  <a:pt x="91349" y="82253"/>
                </a:lnTo>
                <a:lnTo>
                  <a:pt x="93753" y="87092"/>
                </a:lnTo>
                <a:lnTo>
                  <a:pt x="110580" y="87092"/>
                </a:lnTo>
                <a:lnTo>
                  <a:pt x="127407" y="87092"/>
                </a:lnTo>
                <a:lnTo>
                  <a:pt x="146639" y="87092"/>
                </a:lnTo>
                <a:lnTo>
                  <a:pt x="163466" y="87092"/>
                </a:lnTo>
                <a:lnTo>
                  <a:pt x="180294" y="87092"/>
                </a:lnTo>
                <a:lnTo>
                  <a:pt x="199525" y="87092"/>
                </a:lnTo>
                <a:lnTo>
                  <a:pt x="216353" y="89511"/>
                </a:lnTo>
                <a:lnTo>
                  <a:pt x="233180" y="94350"/>
                </a:lnTo>
                <a:lnTo>
                  <a:pt x="233180" y="99188"/>
                </a:lnTo>
                <a:lnTo>
                  <a:pt x="233180" y="104026"/>
                </a:lnTo>
                <a:lnTo>
                  <a:pt x="230776" y="106446"/>
                </a:lnTo>
                <a:lnTo>
                  <a:pt x="225968" y="111284"/>
                </a:lnTo>
                <a:lnTo>
                  <a:pt x="204333" y="116123"/>
                </a:lnTo>
                <a:lnTo>
                  <a:pt x="180294" y="120961"/>
                </a:lnTo>
                <a:lnTo>
                  <a:pt x="158658" y="125800"/>
                </a:lnTo>
                <a:lnTo>
                  <a:pt x="134619" y="130638"/>
                </a:lnTo>
                <a:lnTo>
                  <a:pt x="112984" y="133057"/>
                </a:lnTo>
                <a:lnTo>
                  <a:pt x="88945" y="137896"/>
                </a:lnTo>
                <a:lnTo>
                  <a:pt x="67309" y="140315"/>
                </a:lnTo>
                <a:lnTo>
                  <a:pt x="43270" y="145153"/>
                </a:lnTo>
                <a:lnTo>
                  <a:pt x="38462" y="152411"/>
                </a:lnTo>
                <a:lnTo>
                  <a:pt x="33654" y="154830"/>
                </a:lnTo>
                <a:lnTo>
                  <a:pt x="26443" y="157250"/>
                </a:lnTo>
                <a:lnTo>
                  <a:pt x="19231" y="154830"/>
                </a:lnTo>
                <a:lnTo>
                  <a:pt x="12019" y="140315"/>
                </a:lnTo>
                <a:lnTo>
                  <a:pt x="4807" y="123380"/>
                </a:lnTo>
                <a:lnTo>
                  <a:pt x="0" y="106446"/>
                </a:lnTo>
                <a:lnTo>
                  <a:pt x="12019" y="94350"/>
                </a:lnTo>
                <a:lnTo>
                  <a:pt x="74521" y="89511"/>
                </a:lnTo>
                <a:lnTo>
                  <a:pt x="76925" y="82253"/>
                </a:lnTo>
                <a:lnTo>
                  <a:pt x="62502" y="67738"/>
                </a:lnTo>
                <a:lnTo>
                  <a:pt x="50482" y="53223"/>
                </a:lnTo>
                <a:lnTo>
                  <a:pt x="38462" y="36288"/>
                </a:lnTo>
                <a:lnTo>
                  <a:pt x="26443" y="19353"/>
                </a:lnTo>
                <a:lnTo>
                  <a:pt x="28847" y="9676"/>
                </a:lnTo>
                <a:lnTo>
                  <a:pt x="36058" y="4838"/>
                </a:lnTo>
                <a:lnTo>
                  <a:pt x="43270" y="2419"/>
                </a:lnTo>
                <a:lnTo>
                  <a:pt x="52886" y="0"/>
                </a:lnTo>
                <a:lnTo>
                  <a:pt x="72117" y="7257"/>
                </a:lnTo>
                <a:lnTo>
                  <a:pt x="81733" y="24192"/>
                </a:lnTo>
                <a:lnTo>
                  <a:pt x="86541" y="45965"/>
                </a:lnTo>
                <a:lnTo>
                  <a:pt x="96156" y="62900"/>
                </a:lnTo>
                <a:close/>
              </a:path>
            </a:pathLst>
          </a:custGeom>
          <a:ln w="2414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98504" y="1837925"/>
            <a:ext cx="45674" cy="79834"/>
          </a:xfrm>
          <a:custGeom>
            <a:avLst/>
            <a:gdLst/>
            <a:ahLst/>
            <a:cxnLst/>
            <a:rect l="l" t="t" r="r" b="b"/>
            <a:pathLst>
              <a:path w="45674" h="79834">
                <a:moveTo>
                  <a:pt x="2403" y="7257"/>
                </a:moveTo>
                <a:lnTo>
                  <a:pt x="2403" y="14515"/>
                </a:lnTo>
                <a:lnTo>
                  <a:pt x="0" y="16934"/>
                </a:lnTo>
                <a:lnTo>
                  <a:pt x="2403" y="31450"/>
                </a:lnTo>
                <a:lnTo>
                  <a:pt x="4807" y="45967"/>
                </a:lnTo>
                <a:lnTo>
                  <a:pt x="9615" y="60480"/>
                </a:lnTo>
                <a:lnTo>
                  <a:pt x="14423" y="72576"/>
                </a:lnTo>
                <a:lnTo>
                  <a:pt x="19231" y="74996"/>
                </a:lnTo>
                <a:lnTo>
                  <a:pt x="26443" y="77415"/>
                </a:lnTo>
                <a:lnTo>
                  <a:pt x="31251" y="79834"/>
                </a:lnTo>
                <a:lnTo>
                  <a:pt x="36058" y="77415"/>
                </a:lnTo>
                <a:lnTo>
                  <a:pt x="43270" y="62900"/>
                </a:lnTo>
                <a:lnTo>
                  <a:pt x="45674" y="43546"/>
                </a:lnTo>
                <a:lnTo>
                  <a:pt x="45674" y="9676"/>
                </a:lnTo>
                <a:lnTo>
                  <a:pt x="38462" y="2421"/>
                </a:lnTo>
                <a:lnTo>
                  <a:pt x="26443" y="0"/>
                </a:lnTo>
                <a:lnTo>
                  <a:pt x="14423" y="0"/>
                </a:lnTo>
                <a:lnTo>
                  <a:pt x="4807" y="4840"/>
                </a:lnTo>
                <a:lnTo>
                  <a:pt x="2403" y="7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423445" y="1891149"/>
            <a:ext cx="240392" cy="96769"/>
          </a:xfrm>
          <a:custGeom>
            <a:avLst/>
            <a:gdLst/>
            <a:ahLst/>
            <a:cxnLst/>
            <a:rect l="l" t="t" r="r" b="b"/>
            <a:pathLst>
              <a:path w="240392" h="96769">
                <a:moveTo>
                  <a:pt x="26443" y="41126"/>
                </a:moveTo>
                <a:lnTo>
                  <a:pt x="2403" y="50803"/>
                </a:lnTo>
                <a:lnTo>
                  <a:pt x="0" y="62900"/>
                </a:lnTo>
                <a:lnTo>
                  <a:pt x="0" y="89511"/>
                </a:lnTo>
                <a:lnTo>
                  <a:pt x="9615" y="96769"/>
                </a:lnTo>
                <a:lnTo>
                  <a:pt x="31251" y="91930"/>
                </a:lnTo>
                <a:lnTo>
                  <a:pt x="52886" y="87092"/>
                </a:lnTo>
                <a:lnTo>
                  <a:pt x="74521" y="79834"/>
                </a:lnTo>
                <a:lnTo>
                  <a:pt x="96156" y="72576"/>
                </a:lnTo>
                <a:lnTo>
                  <a:pt x="117792" y="65319"/>
                </a:lnTo>
                <a:lnTo>
                  <a:pt x="137023" y="55639"/>
                </a:lnTo>
                <a:lnTo>
                  <a:pt x="158658" y="50803"/>
                </a:lnTo>
                <a:lnTo>
                  <a:pt x="177890" y="43546"/>
                </a:lnTo>
                <a:lnTo>
                  <a:pt x="194717" y="36288"/>
                </a:lnTo>
                <a:lnTo>
                  <a:pt x="213949" y="29030"/>
                </a:lnTo>
                <a:lnTo>
                  <a:pt x="230776" y="19353"/>
                </a:lnTo>
                <a:lnTo>
                  <a:pt x="240392" y="4838"/>
                </a:lnTo>
                <a:lnTo>
                  <a:pt x="235584" y="2419"/>
                </a:lnTo>
                <a:lnTo>
                  <a:pt x="230776" y="0"/>
                </a:lnTo>
                <a:lnTo>
                  <a:pt x="216353" y="0"/>
                </a:lnTo>
                <a:lnTo>
                  <a:pt x="189909" y="7257"/>
                </a:lnTo>
                <a:lnTo>
                  <a:pt x="163466" y="12096"/>
                </a:lnTo>
                <a:lnTo>
                  <a:pt x="134619" y="16934"/>
                </a:lnTo>
                <a:lnTo>
                  <a:pt x="108176" y="21773"/>
                </a:lnTo>
                <a:lnTo>
                  <a:pt x="79329" y="29030"/>
                </a:lnTo>
                <a:lnTo>
                  <a:pt x="52886" y="33866"/>
                </a:lnTo>
                <a:lnTo>
                  <a:pt x="26443" y="41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199946" y="1910503"/>
            <a:ext cx="254813" cy="91930"/>
          </a:xfrm>
          <a:custGeom>
            <a:avLst/>
            <a:gdLst/>
            <a:ahLst/>
            <a:cxnLst/>
            <a:rect l="l" t="t" r="r" b="b"/>
            <a:pathLst>
              <a:path w="254813" h="91930">
                <a:moveTo>
                  <a:pt x="4807" y="70157"/>
                </a:moveTo>
                <a:lnTo>
                  <a:pt x="9615" y="77415"/>
                </a:lnTo>
                <a:lnTo>
                  <a:pt x="16825" y="84673"/>
                </a:lnTo>
                <a:lnTo>
                  <a:pt x="26443" y="91930"/>
                </a:lnTo>
                <a:lnTo>
                  <a:pt x="52886" y="79832"/>
                </a:lnTo>
                <a:lnTo>
                  <a:pt x="79329" y="70157"/>
                </a:lnTo>
                <a:lnTo>
                  <a:pt x="105770" y="60480"/>
                </a:lnTo>
                <a:lnTo>
                  <a:pt x="134619" y="50803"/>
                </a:lnTo>
                <a:lnTo>
                  <a:pt x="161062" y="43546"/>
                </a:lnTo>
                <a:lnTo>
                  <a:pt x="189907" y="36286"/>
                </a:lnTo>
                <a:lnTo>
                  <a:pt x="216353" y="29030"/>
                </a:lnTo>
                <a:lnTo>
                  <a:pt x="242796" y="19353"/>
                </a:lnTo>
                <a:lnTo>
                  <a:pt x="250008" y="16934"/>
                </a:lnTo>
                <a:lnTo>
                  <a:pt x="252411" y="12096"/>
                </a:lnTo>
                <a:lnTo>
                  <a:pt x="254813" y="4838"/>
                </a:lnTo>
                <a:lnTo>
                  <a:pt x="254813" y="0"/>
                </a:lnTo>
                <a:lnTo>
                  <a:pt x="221160" y="0"/>
                </a:lnTo>
                <a:lnTo>
                  <a:pt x="204333" y="2419"/>
                </a:lnTo>
                <a:lnTo>
                  <a:pt x="189907" y="4838"/>
                </a:lnTo>
                <a:lnTo>
                  <a:pt x="173082" y="7257"/>
                </a:lnTo>
                <a:lnTo>
                  <a:pt x="158658" y="9676"/>
                </a:lnTo>
                <a:lnTo>
                  <a:pt x="141831" y="14512"/>
                </a:lnTo>
                <a:lnTo>
                  <a:pt x="127405" y="16934"/>
                </a:lnTo>
                <a:lnTo>
                  <a:pt x="117792" y="19353"/>
                </a:lnTo>
                <a:lnTo>
                  <a:pt x="108176" y="19353"/>
                </a:lnTo>
                <a:lnTo>
                  <a:pt x="96156" y="21773"/>
                </a:lnTo>
                <a:lnTo>
                  <a:pt x="88945" y="26611"/>
                </a:lnTo>
                <a:lnTo>
                  <a:pt x="2403" y="43546"/>
                </a:lnTo>
                <a:lnTo>
                  <a:pt x="0" y="60480"/>
                </a:lnTo>
                <a:lnTo>
                  <a:pt x="4807" y="701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64869" y="1910503"/>
            <a:ext cx="237988" cy="222569"/>
          </a:xfrm>
          <a:custGeom>
            <a:avLst/>
            <a:gdLst/>
            <a:ahLst/>
            <a:cxnLst/>
            <a:rect l="l" t="t" r="r" b="b"/>
            <a:pathLst>
              <a:path w="237988" h="222569">
                <a:moveTo>
                  <a:pt x="7211" y="67738"/>
                </a:moveTo>
                <a:lnTo>
                  <a:pt x="21635" y="65319"/>
                </a:lnTo>
                <a:lnTo>
                  <a:pt x="38462" y="62900"/>
                </a:lnTo>
                <a:lnTo>
                  <a:pt x="55290" y="62900"/>
                </a:lnTo>
                <a:lnTo>
                  <a:pt x="57694" y="77415"/>
                </a:lnTo>
                <a:lnTo>
                  <a:pt x="52886" y="91930"/>
                </a:lnTo>
                <a:lnTo>
                  <a:pt x="45674" y="106446"/>
                </a:lnTo>
                <a:lnTo>
                  <a:pt x="40866" y="123378"/>
                </a:lnTo>
                <a:lnTo>
                  <a:pt x="31251" y="147573"/>
                </a:lnTo>
                <a:lnTo>
                  <a:pt x="16827" y="171765"/>
                </a:lnTo>
                <a:lnTo>
                  <a:pt x="7211" y="195957"/>
                </a:lnTo>
                <a:lnTo>
                  <a:pt x="9615" y="222569"/>
                </a:lnTo>
                <a:lnTo>
                  <a:pt x="14423" y="222569"/>
                </a:lnTo>
                <a:lnTo>
                  <a:pt x="16827" y="220150"/>
                </a:lnTo>
                <a:lnTo>
                  <a:pt x="21635" y="217730"/>
                </a:lnTo>
                <a:lnTo>
                  <a:pt x="24039" y="215311"/>
                </a:lnTo>
                <a:lnTo>
                  <a:pt x="28847" y="205634"/>
                </a:lnTo>
                <a:lnTo>
                  <a:pt x="36058" y="205634"/>
                </a:lnTo>
                <a:lnTo>
                  <a:pt x="45674" y="210470"/>
                </a:lnTo>
                <a:lnTo>
                  <a:pt x="55290" y="210470"/>
                </a:lnTo>
                <a:lnTo>
                  <a:pt x="69713" y="174184"/>
                </a:lnTo>
                <a:lnTo>
                  <a:pt x="81733" y="135476"/>
                </a:lnTo>
                <a:lnTo>
                  <a:pt x="86541" y="96769"/>
                </a:lnTo>
                <a:lnTo>
                  <a:pt x="84137" y="55642"/>
                </a:lnTo>
                <a:lnTo>
                  <a:pt x="100964" y="50803"/>
                </a:lnTo>
                <a:lnTo>
                  <a:pt x="115388" y="48384"/>
                </a:lnTo>
                <a:lnTo>
                  <a:pt x="132215" y="43546"/>
                </a:lnTo>
                <a:lnTo>
                  <a:pt x="149043" y="38707"/>
                </a:lnTo>
                <a:lnTo>
                  <a:pt x="165870" y="36286"/>
                </a:lnTo>
                <a:lnTo>
                  <a:pt x="180294" y="31450"/>
                </a:lnTo>
                <a:lnTo>
                  <a:pt x="197121" y="29030"/>
                </a:lnTo>
                <a:lnTo>
                  <a:pt x="211545" y="24192"/>
                </a:lnTo>
                <a:lnTo>
                  <a:pt x="221160" y="21773"/>
                </a:lnTo>
                <a:lnTo>
                  <a:pt x="230776" y="19353"/>
                </a:lnTo>
                <a:lnTo>
                  <a:pt x="237988" y="14512"/>
                </a:lnTo>
                <a:lnTo>
                  <a:pt x="237988" y="4838"/>
                </a:lnTo>
                <a:lnTo>
                  <a:pt x="228372" y="0"/>
                </a:lnTo>
                <a:lnTo>
                  <a:pt x="218757" y="0"/>
                </a:lnTo>
                <a:lnTo>
                  <a:pt x="209141" y="2419"/>
                </a:lnTo>
                <a:lnTo>
                  <a:pt x="199525" y="0"/>
                </a:lnTo>
                <a:lnTo>
                  <a:pt x="177890" y="4838"/>
                </a:lnTo>
                <a:lnTo>
                  <a:pt x="156255" y="9676"/>
                </a:lnTo>
                <a:lnTo>
                  <a:pt x="132215" y="12096"/>
                </a:lnTo>
                <a:lnTo>
                  <a:pt x="110580" y="12096"/>
                </a:lnTo>
                <a:lnTo>
                  <a:pt x="86541" y="14512"/>
                </a:lnTo>
                <a:lnTo>
                  <a:pt x="40866" y="14512"/>
                </a:lnTo>
                <a:lnTo>
                  <a:pt x="19231" y="16934"/>
                </a:lnTo>
                <a:lnTo>
                  <a:pt x="12019" y="26611"/>
                </a:lnTo>
                <a:lnTo>
                  <a:pt x="12019" y="36286"/>
                </a:lnTo>
                <a:lnTo>
                  <a:pt x="9615" y="45965"/>
                </a:lnTo>
                <a:lnTo>
                  <a:pt x="0" y="55642"/>
                </a:lnTo>
                <a:lnTo>
                  <a:pt x="7211" y="67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64806" y="1961307"/>
            <a:ext cx="485594" cy="336273"/>
          </a:xfrm>
          <a:custGeom>
            <a:avLst/>
            <a:gdLst/>
            <a:ahLst/>
            <a:cxnLst/>
            <a:rect l="l" t="t" r="r" b="b"/>
            <a:pathLst>
              <a:path w="485594" h="336273">
                <a:moveTo>
                  <a:pt x="2403" y="270953"/>
                </a:moveTo>
                <a:lnTo>
                  <a:pt x="9618" y="290307"/>
                </a:lnTo>
                <a:lnTo>
                  <a:pt x="14423" y="312080"/>
                </a:lnTo>
                <a:lnTo>
                  <a:pt x="24039" y="331434"/>
                </a:lnTo>
                <a:lnTo>
                  <a:pt x="28849" y="333854"/>
                </a:lnTo>
                <a:lnTo>
                  <a:pt x="33657" y="336273"/>
                </a:lnTo>
                <a:lnTo>
                  <a:pt x="38462" y="336273"/>
                </a:lnTo>
                <a:lnTo>
                  <a:pt x="43270" y="333854"/>
                </a:lnTo>
                <a:lnTo>
                  <a:pt x="48078" y="324177"/>
                </a:lnTo>
                <a:lnTo>
                  <a:pt x="48078" y="314500"/>
                </a:lnTo>
                <a:lnTo>
                  <a:pt x="45674" y="304823"/>
                </a:lnTo>
                <a:lnTo>
                  <a:pt x="43270" y="295146"/>
                </a:lnTo>
                <a:lnTo>
                  <a:pt x="45674" y="283050"/>
                </a:lnTo>
                <a:lnTo>
                  <a:pt x="48078" y="270953"/>
                </a:lnTo>
                <a:lnTo>
                  <a:pt x="55292" y="261277"/>
                </a:lnTo>
                <a:lnTo>
                  <a:pt x="64905" y="254019"/>
                </a:lnTo>
                <a:lnTo>
                  <a:pt x="76927" y="266115"/>
                </a:lnTo>
                <a:lnTo>
                  <a:pt x="81733" y="278211"/>
                </a:lnTo>
                <a:lnTo>
                  <a:pt x="84137" y="295146"/>
                </a:lnTo>
                <a:lnTo>
                  <a:pt x="88945" y="309661"/>
                </a:lnTo>
                <a:lnTo>
                  <a:pt x="110580" y="309661"/>
                </a:lnTo>
                <a:lnTo>
                  <a:pt x="115390" y="287888"/>
                </a:lnTo>
                <a:lnTo>
                  <a:pt x="117794" y="261277"/>
                </a:lnTo>
                <a:lnTo>
                  <a:pt x="127407" y="239503"/>
                </a:lnTo>
                <a:lnTo>
                  <a:pt x="144235" y="229827"/>
                </a:lnTo>
                <a:lnTo>
                  <a:pt x="158661" y="220150"/>
                </a:lnTo>
                <a:lnTo>
                  <a:pt x="173082" y="205634"/>
                </a:lnTo>
                <a:lnTo>
                  <a:pt x="180296" y="186280"/>
                </a:lnTo>
                <a:lnTo>
                  <a:pt x="182700" y="149992"/>
                </a:lnTo>
                <a:lnTo>
                  <a:pt x="187506" y="113703"/>
                </a:lnTo>
                <a:lnTo>
                  <a:pt x="197121" y="82253"/>
                </a:lnTo>
                <a:lnTo>
                  <a:pt x="213949" y="50803"/>
                </a:lnTo>
                <a:lnTo>
                  <a:pt x="230776" y="55642"/>
                </a:lnTo>
                <a:lnTo>
                  <a:pt x="247606" y="65319"/>
                </a:lnTo>
                <a:lnTo>
                  <a:pt x="262027" y="77415"/>
                </a:lnTo>
                <a:lnTo>
                  <a:pt x="276451" y="94350"/>
                </a:lnTo>
                <a:lnTo>
                  <a:pt x="288473" y="111284"/>
                </a:lnTo>
                <a:lnTo>
                  <a:pt x="298086" y="128219"/>
                </a:lnTo>
                <a:lnTo>
                  <a:pt x="307702" y="147573"/>
                </a:lnTo>
                <a:lnTo>
                  <a:pt x="317317" y="164507"/>
                </a:lnTo>
                <a:lnTo>
                  <a:pt x="322125" y="179023"/>
                </a:lnTo>
                <a:lnTo>
                  <a:pt x="324529" y="195957"/>
                </a:lnTo>
                <a:lnTo>
                  <a:pt x="329337" y="210473"/>
                </a:lnTo>
                <a:lnTo>
                  <a:pt x="341357" y="222569"/>
                </a:lnTo>
                <a:lnTo>
                  <a:pt x="372608" y="212892"/>
                </a:lnTo>
                <a:lnTo>
                  <a:pt x="387031" y="188700"/>
                </a:lnTo>
                <a:lnTo>
                  <a:pt x="396649" y="159669"/>
                </a:lnTo>
                <a:lnTo>
                  <a:pt x="408666" y="130638"/>
                </a:lnTo>
                <a:lnTo>
                  <a:pt x="415878" y="135476"/>
                </a:lnTo>
                <a:lnTo>
                  <a:pt x="423090" y="145153"/>
                </a:lnTo>
                <a:lnTo>
                  <a:pt x="427898" y="157250"/>
                </a:lnTo>
                <a:lnTo>
                  <a:pt x="435110" y="166927"/>
                </a:lnTo>
                <a:lnTo>
                  <a:pt x="437514" y="181442"/>
                </a:lnTo>
                <a:lnTo>
                  <a:pt x="435110" y="193538"/>
                </a:lnTo>
                <a:lnTo>
                  <a:pt x="437514" y="205634"/>
                </a:lnTo>
                <a:lnTo>
                  <a:pt x="449533" y="210473"/>
                </a:lnTo>
                <a:lnTo>
                  <a:pt x="459149" y="198377"/>
                </a:lnTo>
                <a:lnTo>
                  <a:pt x="468765" y="188700"/>
                </a:lnTo>
                <a:lnTo>
                  <a:pt x="478380" y="176603"/>
                </a:lnTo>
                <a:lnTo>
                  <a:pt x="485594" y="164507"/>
                </a:lnTo>
                <a:lnTo>
                  <a:pt x="480784" y="145153"/>
                </a:lnTo>
                <a:lnTo>
                  <a:pt x="473572" y="125800"/>
                </a:lnTo>
                <a:lnTo>
                  <a:pt x="463959" y="106446"/>
                </a:lnTo>
                <a:lnTo>
                  <a:pt x="454341" y="89511"/>
                </a:lnTo>
                <a:lnTo>
                  <a:pt x="439920" y="74996"/>
                </a:lnTo>
                <a:lnTo>
                  <a:pt x="427898" y="60480"/>
                </a:lnTo>
                <a:lnTo>
                  <a:pt x="411070" y="50803"/>
                </a:lnTo>
                <a:lnTo>
                  <a:pt x="394243" y="41126"/>
                </a:lnTo>
                <a:lnTo>
                  <a:pt x="387031" y="43546"/>
                </a:lnTo>
                <a:lnTo>
                  <a:pt x="384627" y="48384"/>
                </a:lnTo>
                <a:lnTo>
                  <a:pt x="382223" y="53223"/>
                </a:lnTo>
                <a:lnTo>
                  <a:pt x="382223" y="58061"/>
                </a:lnTo>
                <a:lnTo>
                  <a:pt x="375014" y="79834"/>
                </a:lnTo>
                <a:lnTo>
                  <a:pt x="370204" y="101607"/>
                </a:lnTo>
                <a:lnTo>
                  <a:pt x="367800" y="125800"/>
                </a:lnTo>
                <a:lnTo>
                  <a:pt x="358184" y="147573"/>
                </a:lnTo>
                <a:lnTo>
                  <a:pt x="350972" y="140315"/>
                </a:lnTo>
                <a:lnTo>
                  <a:pt x="348568" y="130638"/>
                </a:lnTo>
                <a:lnTo>
                  <a:pt x="346164" y="118542"/>
                </a:lnTo>
                <a:lnTo>
                  <a:pt x="341357" y="108865"/>
                </a:lnTo>
                <a:lnTo>
                  <a:pt x="331743" y="94350"/>
                </a:lnTo>
                <a:lnTo>
                  <a:pt x="322125" y="79834"/>
                </a:lnTo>
                <a:lnTo>
                  <a:pt x="312512" y="62900"/>
                </a:lnTo>
                <a:lnTo>
                  <a:pt x="300490" y="48384"/>
                </a:lnTo>
                <a:lnTo>
                  <a:pt x="290877" y="33869"/>
                </a:lnTo>
                <a:lnTo>
                  <a:pt x="276451" y="21773"/>
                </a:lnTo>
                <a:lnTo>
                  <a:pt x="262027" y="12096"/>
                </a:lnTo>
                <a:lnTo>
                  <a:pt x="245202" y="4838"/>
                </a:lnTo>
                <a:lnTo>
                  <a:pt x="235584" y="2419"/>
                </a:lnTo>
                <a:lnTo>
                  <a:pt x="225971" y="0"/>
                </a:lnTo>
                <a:lnTo>
                  <a:pt x="216353" y="0"/>
                </a:lnTo>
                <a:lnTo>
                  <a:pt x="206737" y="2419"/>
                </a:lnTo>
                <a:lnTo>
                  <a:pt x="197121" y="4838"/>
                </a:lnTo>
                <a:lnTo>
                  <a:pt x="187506" y="9676"/>
                </a:lnTo>
                <a:lnTo>
                  <a:pt x="177890" y="12096"/>
                </a:lnTo>
                <a:lnTo>
                  <a:pt x="170678" y="16934"/>
                </a:lnTo>
                <a:lnTo>
                  <a:pt x="156255" y="48384"/>
                </a:lnTo>
                <a:lnTo>
                  <a:pt x="149043" y="82253"/>
                </a:lnTo>
                <a:lnTo>
                  <a:pt x="144235" y="118542"/>
                </a:lnTo>
                <a:lnTo>
                  <a:pt x="141833" y="154830"/>
                </a:lnTo>
                <a:lnTo>
                  <a:pt x="105772" y="212892"/>
                </a:lnTo>
                <a:lnTo>
                  <a:pt x="100964" y="212892"/>
                </a:lnTo>
                <a:lnTo>
                  <a:pt x="98563" y="208053"/>
                </a:lnTo>
                <a:lnTo>
                  <a:pt x="93755" y="200796"/>
                </a:lnTo>
                <a:lnTo>
                  <a:pt x="91349" y="195957"/>
                </a:lnTo>
                <a:lnTo>
                  <a:pt x="86541" y="166927"/>
                </a:lnTo>
                <a:lnTo>
                  <a:pt x="76927" y="140315"/>
                </a:lnTo>
                <a:lnTo>
                  <a:pt x="67309" y="113703"/>
                </a:lnTo>
                <a:lnTo>
                  <a:pt x="62502" y="84673"/>
                </a:lnTo>
                <a:lnTo>
                  <a:pt x="60098" y="79834"/>
                </a:lnTo>
                <a:lnTo>
                  <a:pt x="55292" y="74996"/>
                </a:lnTo>
                <a:lnTo>
                  <a:pt x="50484" y="72576"/>
                </a:lnTo>
                <a:lnTo>
                  <a:pt x="43270" y="72576"/>
                </a:lnTo>
                <a:lnTo>
                  <a:pt x="28849" y="99188"/>
                </a:lnTo>
                <a:lnTo>
                  <a:pt x="21635" y="130638"/>
                </a:lnTo>
                <a:lnTo>
                  <a:pt x="21635" y="195957"/>
                </a:lnTo>
                <a:lnTo>
                  <a:pt x="14423" y="200796"/>
                </a:lnTo>
                <a:lnTo>
                  <a:pt x="4807" y="210473"/>
                </a:lnTo>
                <a:lnTo>
                  <a:pt x="0" y="222569"/>
                </a:lnTo>
                <a:lnTo>
                  <a:pt x="0" y="249180"/>
                </a:lnTo>
                <a:lnTo>
                  <a:pt x="2403" y="2709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64808" y="1961307"/>
            <a:ext cx="485592" cy="336273"/>
          </a:xfrm>
          <a:custGeom>
            <a:avLst/>
            <a:gdLst/>
            <a:ahLst/>
            <a:cxnLst/>
            <a:rect l="l" t="t" r="r" b="b"/>
            <a:pathLst>
              <a:path w="485592" h="336273">
                <a:moveTo>
                  <a:pt x="341357" y="108865"/>
                </a:moveTo>
                <a:lnTo>
                  <a:pt x="346164" y="118542"/>
                </a:lnTo>
                <a:lnTo>
                  <a:pt x="348568" y="130638"/>
                </a:lnTo>
                <a:lnTo>
                  <a:pt x="350972" y="140315"/>
                </a:lnTo>
                <a:lnTo>
                  <a:pt x="358184" y="147573"/>
                </a:lnTo>
                <a:lnTo>
                  <a:pt x="367800" y="125800"/>
                </a:lnTo>
                <a:lnTo>
                  <a:pt x="370204" y="101607"/>
                </a:lnTo>
                <a:lnTo>
                  <a:pt x="375012" y="79834"/>
                </a:lnTo>
                <a:lnTo>
                  <a:pt x="382223" y="58061"/>
                </a:lnTo>
                <a:lnTo>
                  <a:pt x="382223" y="53223"/>
                </a:lnTo>
                <a:lnTo>
                  <a:pt x="384627" y="48384"/>
                </a:lnTo>
                <a:lnTo>
                  <a:pt x="387031" y="43546"/>
                </a:lnTo>
                <a:lnTo>
                  <a:pt x="394243" y="41126"/>
                </a:lnTo>
                <a:lnTo>
                  <a:pt x="411070" y="50803"/>
                </a:lnTo>
                <a:lnTo>
                  <a:pt x="427898" y="60480"/>
                </a:lnTo>
                <a:lnTo>
                  <a:pt x="439917" y="74996"/>
                </a:lnTo>
                <a:lnTo>
                  <a:pt x="454341" y="89511"/>
                </a:lnTo>
                <a:lnTo>
                  <a:pt x="463957" y="106446"/>
                </a:lnTo>
                <a:lnTo>
                  <a:pt x="473572" y="125800"/>
                </a:lnTo>
                <a:lnTo>
                  <a:pt x="480784" y="145153"/>
                </a:lnTo>
                <a:lnTo>
                  <a:pt x="485592" y="164507"/>
                </a:lnTo>
                <a:lnTo>
                  <a:pt x="478380" y="176603"/>
                </a:lnTo>
                <a:lnTo>
                  <a:pt x="468765" y="188700"/>
                </a:lnTo>
                <a:lnTo>
                  <a:pt x="459149" y="198377"/>
                </a:lnTo>
                <a:lnTo>
                  <a:pt x="449533" y="210473"/>
                </a:lnTo>
                <a:lnTo>
                  <a:pt x="437514" y="205634"/>
                </a:lnTo>
                <a:lnTo>
                  <a:pt x="435110" y="193538"/>
                </a:lnTo>
                <a:lnTo>
                  <a:pt x="437514" y="181442"/>
                </a:lnTo>
                <a:lnTo>
                  <a:pt x="435110" y="166927"/>
                </a:lnTo>
                <a:lnTo>
                  <a:pt x="427898" y="157250"/>
                </a:lnTo>
                <a:lnTo>
                  <a:pt x="423090" y="145153"/>
                </a:lnTo>
                <a:lnTo>
                  <a:pt x="415878" y="135476"/>
                </a:lnTo>
                <a:lnTo>
                  <a:pt x="408666" y="130638"/>
                </a:lnTo>
                <a:lnTo>
                  <a:pt x="396647" y="159669"/>
                </a:lnTo>
                <a:lnTo>
                  <a:pt x="387031" y="188700"/>
                </a:lnTo>
                <a:lnTo>
                  <a:pt x="372608" y="212892"/>
                </a:lnTo>
                <a:lnTo>
                  <a:pt x="341357" y="222569"/>
                </a:lnTo>
                <a:lnTo>
                  <a:pt x="329337" y="210473"/>
                </a:lnTo>
                <a:lnTo>
                  <a:pt x="324529" y="195957"/>
                </a:lnTo>
                <a:lnTo>
                  <a:pt x="322125" y="179023"/>
                </a:lnTo>
                <a:lnTo>
                  <a:pt x="317317" y="164507"/>
                </a:lnTo>
                <a:lnTo>
                  <a:pt x="307702" y="147573"/>
                </a:lnTo>
                <a:lnTo>
                  <a:pt x="298086" y="128219"/>
                </a:lnTo>
                <a:lnTo>
                  <a:pt x="288470" y="111284"/>
                </a:lnTo>
                <a:lnTo>
                  <a:pt x="276451" y="94350"/>
                </a:lnTo>
                <a:lnTo>
                  <a:pt x="262027" y="77415"/>
                </a:lnTo>
                <a:lnTo>
                  <a:pt x="247604" y="65319"/>
                </a:lnTo>
                <a:lnTo>
                  <a:pt x="230776" y="55642"/>
                </a:lnTo>
                <a:lnTo>
                  <a:pt x="213949" y="50803"/>
                </a:lnTo>
                <a:lnTo>
                  <a:pt x="197121" y="82253"/>
                </a:lnTo>
                <a:lnTo>
                  <a:pt x="187506" y="113703"/>
                </a:lnTo>
                <a:lnTo>
                  <a:pt x="182698" y="149992"/>
                </a:lnTo>
                <a:lnTo>
                  <a:pt x="180294" y="186280"/>
                </a:lnTo>
                <a:lnTo>
                  <a:pt x="173082" y="205634"/>
                </a:lnTo>
                <a:lnTo>
                  <a:pt x="158658" y="220150"/>
                </a:lnTo>
                <a:lnTo>
                  <a:pt x="144235" y="229827"/>
                </a:lnTo>
                <a:lnTo>
                  <a:pt x="127407" y="239503"/>
                </a:lnTo>
                <a:lnTo>
                  <a:pt x="117792" y="261277"/>
                </a:lnTo>
                <a:lnTo>
                  <a:pt x="115388" y="287888"/>
                </a:lnTo>
                <a:lnTo>
                  <a:pt x="110580" y="309661"/>
                </a:lnTo>
                <a:lnTo>
                  <a:pt x="88945" y="309661"/>
                </a:lnTo>
                <a:lnTo>
                  <a:pt x="84137" y="295146"/>
                </a:lnTo>
                <a:lnTo>
                  <a:pt x="81733" y="278211"/>
                </a:lnTo>
                <a:lnTo>
                  <a:pt x="76925" y="266115"/>
                </a:lnTo>
                <a:lnTo>
                  <a:pt x="64905" y="254019"/>
                </a:lnTo>
                <a:lnTo>
                  <a:pt x="55290" y="261277"/>
                </a:lnTo>
                <a:lnTo>
                  <a:pt x="48078" y="270953"/>
                </a:lnTo>
                <a:lnTo>
                  <a:pt x="45674" y="283050"/>
                </a:lnTo>
                <a:lnTo>
                  <a:pt x="43270" y="295146"/>
                </a:lnTo>
                <a:lnTo>
                  <a:pt x="45674" y="304823"/>
                </a:lnTo>
                <a:lnTo>
                  <a:pt x="48078" y="314500"/>
                </a:lnTo>
                <a:lnTo>
                  <a:pt x="48078" y="324177"/>
                </a:lnTo>
                <a:lnTo>
                  <a:pt x="43270" y="333854"/>
                </a:lnTo>
                <a:lnTo>
                  <a:pt x="38462" y="336273"/>
                </a:lnTo>
                <a:lnTo>
                  <a:pt x="33654" y="336273"/>
                </a:lnTo>
                <a:lnTo>
                  <a:pt x="28847" y="333854"/>
                </a:lnTo>
                <a:lnTo>
                  <a:pt x="24039" y="331434"/>
                </a:lnTo>
                <a:lnTo>
                  <a:pt x="14423" y="312080"/>
                </a:lnTo>
                <a:lnTo>
                  <a:pt x="9615" y="290307"/>
                </a:lnTo>
                <a:lnTo>
                  <a:pt x="2403" y="270953"/>
                </a:lnTo>
                <a:lnTo>
                  <a:pt x="0" y="249180"/>
                </a:lnTo>
                <a:lnTo>
                  <a:pt x="0" y="234665"/>
                </a:lnTo>
                <a:lnTo>
                  <a:pt x="0" y="222569"/>
                </a:lnTo>
                <a:lnTo>
                  <a:pt x="4807" y="210473"/>
                </a:lnTo>
                <a:lnTo>
                  <a:pt x="14423" y="200796"/>
                </a:lnTo>
                <a:lnTo>
                  <a:pt x="21635" y="195957"/>
                </a:lnTo>
                <a:lnTo>
                  <a:pt x="21635" y="164507"/>
                </a:lnTo>
                <a:lnTo>
                  <a:pt x="21635" y="130638"/>
                </a:lnTo>
                <a:lnTo>
                  <a:pt x="28847" y="99188"/>
                </a:lnTo>
                <a:lnTo>
                  <a:pt x="43270" y="72576"/>
                </a:lnTo>
                <a:lnTo>
                  <a:pt x="50482" y="72576"/>
                </a:lnTo>
                <a:lnTo>
                  <a:pt x="55290" y="74996"/>
                </a:lnTo>
                <a:lnTo>
                  <a:pt x="60098" y="79834"/>
                </a:lnTo>
                <a:lnTo>
                  <a:pt x="62502" y="84673"/>
                </a:lnTo>
                <a:lnTo>
                  <a:pt x="67309" y="113703"/>
                </a:lnTo>
                <a:lnTo>
                  <a:pt x="76925" y="140315"/>
                </a:lnTo>
                <a:lnTo>
                  <a:pt x="86541" y="166927"/>
                </a:lnTo>
                <a:lnTo>
                  <a:pt x="91349" y="195957"/>
                </a:lnTo>
                <a:lnTo>
                  <a:pt x="93753" y="200796"/>
                </a:lnTo>
                <a:lnTo>
                  <a:pt x="98560" y="208053"/>
                </a:lnTo>
                <a:lnTo>
                  <a:pt x="100964" y="212892"/>
                </a:lnTo>
                <a:lnTo>
                  <a:pt x="105772" y="212892"/>
                </a:lnTo>
                <a:lnTo>
                  <a:pt x="141831" y="154830"/>
                </a:lnTo>
                <a:lnTo>
                  <a:pt x="144235" y="118542"/>
                </a:lnTo>
                <a:lnTo>
                  <a:pt x="149043" y="82253"/>
                </a:lnTo>
                <a:lnTo>
                  <a:pt x="156255" y="48384"/>
                </a:lnTo>
                <a:lnTo>
                  <a:pt x="170678" y="16934"/>
                </a:lnTo>
                <a:lnTo>
                  <a:pt x="177890" y="12096"/>
                </a:lnTo>
                <a:lnTo>
                  <a:pt x="187506" y="9676"/>
                </a:lnTo>
                <a:lnTo>
                  <a:pt x="197121" y="4838"/>
                </a:lnTo>
                <a:lnTo>
                  <a:pt x="206737" y="2419"/>
                </a:lnTo>
                <a:lnTo>
                  <a:pt x="216353" y="0"/>
                </a:lnTo>
                <a:lnTo>
                  <a:pt x="225968" y="0"/>
                </a:lnTo>
                <a:lnTo>
                  <a:pt x="235584" y="2419"/>
                </a:lnTo>
                <a:lnTo>
                  <a:pt x="245200" y="4838"/>
                </a:lnTo>
                <a:lnTo>
                  <a:pt x="262027" y="12096"/>
                </a:lnTo>
                <a:lnTo>
                  <a:pt x="276451" y="21773"/>
                </a:lnTo>
                <a:lnTo>
                  <a:pt x="290874" y="33869"/>
                </a:lnTo>
                <a:lnTo>
                  <a:pt x="300490" y="48384"/>
                </a:lnTo>
                <a:lnTo>
                  <a:pt x="312510" y="62900"/>
                </a:lnTo>
                <a:lnTo>
                  <a:pt x="322125" y="79834"/>
                </a:lnTo>
                <a:lnTo>
                  <a:pt x="331741" y="94350"/>
                </a:lnTo>
                <a:lnTo>
                  <a:pt x="341357" y="108865"/>
                </a:lnTo>
                <a:close/>
              </a:path>
            </a:pathLst>
          </a:custGeom>
          <a:ln w="2414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01896" y="1973403"/>
            <a:ext cx="81733" cy="120961"/>
          </a:xfrm>
          <a:custGeom>
            <a:avLst/>
            <a:gdLst/>
            <a:ahLst/>
            <a:cxnLst/>
            <a:rect l="l" t="t" r="r" b="b"/>
            <a:pathLst>
              <a:path w="81733" h="120961">
                <a:moveTo>
                  <a:pt x="0" y="31450"/>
                </a:moveTo>
                <a:lnTo>
                  <a:pt x="7211" y="62900"/>
                </a:lnTo>
                <a:lnTo>
                  <a:pt x="21635" y="91930"/>
                </a:lnTo>
                <a:lnTo>
                  <a:pt x="40866" y="118542"/>
                </a:lnTo>
                <a:lnTo>
                  <a:pt x="45674" y="120961"/>
                </a:lnTo>
                <a:lnTo>
                  <a:pt x="50482" y="120961"/>
                </a:lnTo>
                <a:lnTo>
                  <a:pt x="52886" y="118542"/>
                </a:lnTo>
                <a:lnTo>
                  <a:pt x="57694" y="116123"/>
                </a:lnTo>
                <a:lnTo>
                  <a:pt x="62502" y="106446"/>
                </a:lnTo>
                <a:lnTo>
                  <a:pt x="72117" y="101607"/>
                </a:lnTo>
                <a:lnTo>
                  <a:pt x="79329" y="99188"/>
                </a:lnTo>
                <a:lnTo>
                  <a:pt x="81733" y="87092"/>
                </a:lnTo>
                <a:lnTo>
                  <a:pt x="67309" y="74996"/>
                </a:lnTo>
                <a:lnTo>
                  <a:pt x="57694" y="62900"/>
                </a:lnTo>
                <a:lnTo>
                  <a:pt x="48078" y="45965"/>
                </a:lnTo>
                <a:lnTo>
                  <a:pt x="40866" y="31450"/>
                </a:lnTo>
                <a:lnTo>
                  <a:pt x="33654" y="21773"/>
                </a:lnTo>
                <a:lnTo>
                  <a:pt x="26443" y="12096"/>
                </a:lnTo>
                <a:lnTo>
                  <a:pt x="14423" y="4838"/>
                </a:lnTo>
                <a:lnTo>
                  <a:pt x="2403" y="0"/>
                </a:lnTo>
                <a:lnTo>
                  <a:pt x="0" y="3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19593" y="1985498"/>
            <a:ext cx="247604" cy="101607"/>
          </a:xfrm>
          <a:custGeom>
            <a:avLst/>
            <a:gdLst/>
            <a:ahLst/>
            <a:cxnLst/>
            <a:rect l="l" t="t" r="r" b="b"/>
            <a:pathLst>
              <a:path w="247604" h="101607">
                <a:moveTo>
                  <a:pt x="14425" y="31450"/>
                </a:moveTo>
                <a:lnTo>
                  <a:pt x="0" y="41126"/>
                </a:lnTo>
                <a:lnTo>
                  <a:pt x="2403" y="58061"/>
                </a:lnTo>
                <a:lnTo>
                  <a:pt x="4807" y="77415"/>
                </a:lnTo>
                <a:lnTo>
                  <a:pt x="7211" y="91930"/>
                </a:lnTo>
                <a:lnTo>
                  <a:pt x="21635" y="101607"/>
                </a:lnTo>
                <a:lnTo>
                  <a:pt x="48078" y="91930"/>
                </a:lnTo>
                <a:lnTo>
                  <a:pt x="76925" y="79834"/>
                </a:lnTo>
                <a:lnTo>
                  <a:pt x="103371" y="70157"/>
                </a:lnTo>
                <a:lnTo>
                  <a:pt x="129811" y="60480"/>
                </a:lnTo>
                <a:lnTo>
                  <a:pt x="156255" y="53223"/>
                </a:lnTo>
                <a:lnTo>
                  <a:pt x="185102" y="43546"/>
                </a:lnTo>
                <a:lnTo>
                  <a:pt x="211547" y="36288"/>
                </a:lnTo>
                <a:lnTo>
                  <a:pt x="237988" y="29033"/>
                </a:lnTo>
                <a:lnTo>
                  <a:pt x="247604" y="19353"/>
                </a:lnTo>
                <a:lnTo>
                  <a:pt x="247604" y="9676"/>
                </a:lnTo>
                <a:lnTo>
                  <a:pt x="242796" y="2419"/>
                </a:lnTo>
                <a:lnTo>
                  <a:pt x="235586" y="0"/>
                </a:lnTo>
                <a:lnTo>
                  <a:pt x="225968" y="0"/>
                </a:lnTo>
                <a:lnTo>
                  <a:pt x="199525" y="4838"/>
                </a:lnTo>
                <a:lnTo>
                  <a:pt x="173082" y="9676"/>
                </a:lnTo>
                <a:lnTo>
                  <a:pt x="146641" y="14515"/>
                </a:lnTo>
                <a:lnTo>
                  <a:pt x="120196" y="16934"/>
                </a:lnTo>
                <a:lnTo>
                  <a:pt x="93753" y="21773"/>
                </a:lnTo>
                <a:lnTo>
                  <a:pt x="67309" y="24192"/>
                </a:lnTo>
                <a:lnTo>
                  <a:pt x="40866" y="29033"/>
                </a:lnTo>
                <a:lnTo>
                  <a:pt x="14425" y="3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23978" y="1987917"/>
            <a:ext cx="216353" cy="169346"/>
          </a:xfrm>
          <a:custGeom>
            <a:avLst/>
            <a:gdLst/>
            <a:ahLst/>
            <a:cxnLst/>
            <a:rect l="l" t="t" r="r" b="b"/>
            <a:pathLst>
              <a:path w="216353" h="169346">
                <a:moveTo>
                  <a:pt x="216353" y="99188"/>
                </a:moveTo>
                <a:lnTo>
                  <a:pt x="216353" y="89511"/>
                </a:lnTo>
                <a:lnTo>
                  <a:pt x="213946" y="82253"/>
                </a:lnTo>
                <a:lnTo>
                  <a:pt x="209138" y="72579"/>
                </a:lnTo>
                <a:lnTo>
                  <a:pt x="206735" y="65319"/>
                </a:lnTo>
                <a:lnTo>
                  <a:pt x="194717" y="65319"/>
                </a:lnTo>
                <a:lnTo>
                  <a:pt x="185099" y="70160"/>
                </a:lnTo>
                <a:lnTo>
                  <a:pt x="177887" y="77415"/>
                </a:lnTo>
                <a:lnTo>
                  <a:pt x="168272" y="82253"/>
                </a:lnTo>
                <a:lnTo>
                  <a:pt x="165868" y="70160"/>
                </a:lnTo>
                <a:lnTo>
                  <a:pt x="163464" y="55642"/>
                </a:lnTo>
                <a:lnTo>
                  <a:pt x="163464" y="26613"/>
                </a:lnTo>
                <a:lnTo>
                  <a:pt x="161060" y="21773"/>
                </a:lnTo>
                <a:lnTo>
                  <a:pt x="158656" y="16934"/>
                </a:lnTo>
                <a:lnTo>
                  <a:pt x="156252" y="12096"/>
                </a:lnTo>
                <a:lnTo>
                  <a:pt x="158656" y="4840"/>
                </a:lnTo>
                <a:lnTo>
                  <a:pt x="153851" y="2419"/>
                </a:lnTo>
                <a:lnTo>
                  <a:pt x="151447" y="0"/>
                </a:lnTo>
                <a:lnTo>
                  <a:pt x="141829" y="0"/>
                </a:lnTo>
                <a:lnTo>
                  <a:pt x="122597" y="16934"/>
                </a:lnTo>
                <a:lnTo>
                  <a:pt x="103366" y="31450"/>
                </a:lnTo>
                <a:lnTo>
                  <a:pt x="86541" y="48387"/>
                </a:lnTo>
                <a:lnTo>
                  <a:pt x="72115" y="65319"/>
                </a:lnTo>
                <a:lnTo>
                  <a:pt x="55287" y="82253"/>
                </a:lnTo>
                <a:lnTo>
                  <a:pt x="40864" y="101607"/>
                </a:lnTo>
                <a:lnTo>
                  <a:pt x="24039" y="118542"/>
                </a:lnTo>
                <a:lnTo>
                  <a:pt x="4805" y="135479"/>
                </a:lnTo>
                <a:lnTo>
                  <a:pt x="0" y="152411"/>
                </a:lnTo>
                <a:lnTo>
                  <a:pt x="4805" y="159671"/>
                </a:lnTo>
                <a:lnTo>
                  <a:pt x="12017" y="162088"/>
                </a:lnTo>
                <a:lnTo>
                  <a:pt x="21635" y="164507"/>
                </a:lnTo>
                <a:lnTo>
                  <a:pt x="31248" y="169346"/>
                </a:lnTo>
                <a:lnTo>
                  <a:pt x="43270" y="157252"/>
                </a:lnTo>
                <a:lnTo>
                  <a:pt x="55287" y="147573"/>
                </a:lnTo>
                <a:lnTo>
                  <a:pt x="67309" y="135479"/>
                </a:lnTo>
                <a:lnTo>
                  <a:pt x="76923" y="123380"/>
                </a:lnTo>
                <a:lnTo>
                  <a:pt x="88945" y="111284"/>
                </a:lnTo>
                <a:lnTo>
                  <a:pt x="100962" y="99188"/>
                </a:lnTo>
                <a:lnTo>
                  <a:pt x="110580" y="87092"/>
                </a:lnTo>
                <a:lnTo>
                  <a:pt x="122597" y="74996"/>
                </a:lnTo>
                <a:lnTo>
                  <a:pt x="129811" y="91933"/>
                </a:lnTo>
                <a:lnTo>
                  <a:pt x="132215" y="111284"/>
                </a:lnTo>
                <a:lnTo>
                  <a:pt x="129811" y="128219"/>
                </a:lnTo>
                <a:lnTo>
                  <a:pt x="125001" y="147573"/>
                </a:lnTo>
                <a:lnTo>
                  <a:pt x="127405" y="149992"/>
                </a:lnTo>
                <a:lnTo>
                  <a:pt x="129811" y="154830"/>
                </a:lnTo>
                <a:lnTo>
                  <a:pt x="132215" y="157252"/>
                </a:lnTo>
                <a:lnTo>
                  <a:pt x="134617" y="157252"/>
                </a:lnTo>
                <a:lnTo>
                  <a:pt x="146636" y="152411"/>
                </a:lnTo>
                <a:lnTo>
                  <a:pt x="156252" y="147573"/>
                </a:lnTo>
                <a:lnTo>
                  <a:pt x="168272" y="140315"/>
                </a:lnTo>
                <a:lnTo>
                  <a:pt x="177887" y="133057"/>
                </a:lnTo>
                <a:lnTo>
                  <a:pt x="187503" y="123380"/>
                </a:lnTo>
                <a:lnTo>
                  <a:pt x="197121" y="116125"/>
                </a:lnTo>
                <a:lnTo>
                  <a:pt x="206735" y="106446"/>
                </a:lnTo>
                <a:lnTo>
                  <a:pt x="216353" y="99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53823" y="1987917"/>
            <a:ext cx="38462" cy="179025"/>
          </a:xfrm>
          <a:custGeom>
            <a:avLst/>
            <a:gdLst/>
            <a:ahLst/>
            <a:cxnLst/>
            <a:rect l="l" t="t" r="r" b="b"/>
            <a:pathLst>
              <a:path w="38462" h="179025">
                <a:moveTo>
                  <a:pt x="16827" y="2419"/>
                </a:moveTo>
                <a:lnTo>
                  <a:pt x="9615" y="7260"/>
                </a:lnTo>
                <a:lnTo>
                  <a:pt x="9615" y="14515"/>
                </a:lnTo>
                <a:lnTo>
                  <a:pt x="0" y="164507"/>
                </a:lnTo>
                <a:lnTo>
                  <a:pt x="0" y="169346"/>
                </a:lnTo>
                <a:lnTo>
                  <a:pt x="2403" y="174184"/>
                </a:lnTo>
                <a:lnTo>
                  <a:pt x="4807" y="179025"/>
                </a:lnTo>
                <a:lnTo>
                  <a:pt x="9615" y="179025"/>
                </a:lnTo>
                <a:lnTo>
                  <a:pt x="12017" y="176603"/>
                </a:lnTo>
                <a:lnTo>
                  <a:pt x="14421" y="171765"/>
                </a:lnTo>
                <a:lnTo>
                  <a:pt x="16827" y="169346"/>
                </a:lnTo>
                <a:lnTo>
                  <a:pt x="19231" y="164507"/>
                </a:lnTo>
                <a:lnTo>
                  <a:pt x="33652" y="149992"/>
                </a:lnTo>
                <a:lnTo>
                  <a:pt x="36056" y="128219"/>
                </a:lnTo>
                <a:lnTo>
                  <a:pt x="33652" y="106446"/>
                </a:lnTo>
                <a:lnTo>
                  <a:pt x="38462" y="84673"/>
                </a:lnTo>
                <a:lnTo>
                  <a:pt x="36056" y="62900"/>
                </a:lnTo>
                <a:lnTo>
                  <a:pt x="38462" y="43546"/>
                </a:lnTo>
                <a:lnTo>
                  <a:pt x="38462" y="21773"/>
                </a:lnTo>
                <a:lnTo>
                  <a:pt x="31251" y="4840"/>
                </a:lnTo>
                <a:lnTo>
                  <a:pt x="24039" y="0"/>
                </a:lnTo>
                <a:lnTo>
                  <a:pt x="16827" y="2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853823" y="1987918"/>
            <a:ext cx="38462" cy="179023"/>
          </a:xfrm>
          <a:custGeom>
            <a:avLst/>
            <a:gdLst/>
            <a:ahLst/>
            <a:cxnLst/>
            <a:rect l="l" t="t" r="r" b="b"/>
            <a:pathLst>
              <a:path w="38462" h="179023">
                <a:moveTo>
                  <a:pt x="38462" y="84673"/>
                </a:moveTo>
                <a:lnTo>
                  <a:pt x="33654" y="106446"/>
                </a:lnTo>
                <a:lnTo>
                  <a:pt x="36058" y="128219"/>
                </a:lnTo>
                <a:lnTo>
                  <a:pt x="33654" y="149992"/>
                </a:lnTo>
                <a:lnTo>
                  <a:pt x="19231" y="164507"/>
                </a:lnTo>
                <a:lnTo>
                  <a:pt x="16827" y="169346"/>
                </a:lnTo>
                <a:lnTo>
                  <a:pt x="14423" y="171765"/>
                </a:lnTo>
                <a:lnTo>
                  <a:pt x="12019" y="176603"/>
                </a:lnTo>
                <a:lnTo>
                  <a:pt x="9615" y="179023"/>
                </a:lnTo>
                <a:lnTo>
                  <a:pt x="4807" y="179023"/>
                </a:lnTo>
                <a:lnTo>
                  <a:pt x="2403" y="174184"/>
                </a:lnTo>
                <a:lnTo>
                  <a:pt x="0" y="169346"/>
                </a:lnTo>
                <a:lnTo>
                  <a:pt x="0" y="164507"/>
                </a:lnTo>
                <a:lnTo>
                  <a:pt x="9615" y="14515"/>
                </a:lnTo>
                <a:lnTo>
                  <a:pt x="9615" y="7257"/>
                </a:lnTo>
                <a:lnTo>
                  <a:pt x="16827" y="2419"/>
                </a:lnTo>
                <a:lnTo>
                  <a:pt x="24039" y="0"/>
                </a:lnTo>
                <a:lnTo>
                  <a:pt x="31251" y="4838"/>
                </a:lnTo>
                <a:lnTo>
                  <a:pt x="38462" y="21773"/>
                </a:lnTo>
                <a:lnTo>
                  <a:pt x="38462" y="43546"/>
                </a:lnTo>
                <a:lnTo>
                  <a:pt x="36058" y="62900"/>
                </a:lnTo>
                <a:lnTo>
                  <a:pt x="38462" y="84673"/>
                </a:lnTo>
                <a:close/>
              </a:path>
            </a:pathLst>
          </a:custGeom>
          <a:ln w="2404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86498" y="2004853"/>
            <a:ext cx="141831" cy="159669"/>
          </a:xfrm>
          <a:custGeom>
            <a:avLst/>
            <a:gdLst/>
            <a:ahLst/>
            <a:cxnLst/>
            <a:rect l="l" t="t" r="r" b="b"/>
            <a:pathLst>
              <a:path w="141831" h="159669">
                <a:moveTo>
                  <a:pt x="4807" y="26611"/>
                </a:moveTo>
                <a:lnTo>
                  <a:pt x="0" y="38707"/>
                </a:lnTo>
                <a:lnTo>
                  <a:pt x="4807" y="45965"/>
                </a:lnTo>
                <a:lnTo>
                  <a:pt x="9615" y="48384"/>
                </a:lnTo>
                <a:lnTo>
                  <a:pt x="16827" y="50803"/>
                </a:lnTo>
                <a:lnTo>
                  <a:pt x="26443" y="50803"/>
                </a:lnTo>
                <a:lnTo>
                  <a:pt x="38462" y="60480"/>
                </a:lnTo>
                <a:lnTo>
                  <a:pt x="55290" y="53223"/>
                </a:lnTo>
                <a:lnTo>
                  <a:pt x="72117" y="43546"/>
                </a:lnTo>
                <a:lnTo>
                  <a:pt x="86541" y="43546"/>
                </a:lnTo>
                <a:lnTo>
                  <a:pt x="88945" y="67738"/>
                </a:lnTo>
                <a:lnTo>
                  <a:pt x="88945" y="94350"/>
                </a:lnTo>
                <a:lnTo>
                  <a:pt x="84137" y="118542"/>
                </a:lnTo>
                <a:lnTo>
                  <a:pt x="81733" y="142734"/>
                </a:lnTo>
                <a:lnTo>
                  <a:pt x="81733" y="147573"/>
                </a:lnTo>
                <a:lnTo>
                  <a:pt x="84137" y="152411"/>
                </a:lnTo>
                <a:lnTo>
                  <a:pt x="88945" y="154830"/>
                </a:lnTo>
                <a:lnTo>
                  <a:pt x="93753" y="157250"/>
                </a:lnTo>
                <a:lnTo>
                  <a:pt x="98560" y="159669"/>
                </a:lnTo>
                <a:lnTo>
                  <a:pt x="103368" y="157250"/>
                </a:lnTo>
                <a:lnTo>
                  <a:pt x="108176" y="154830"/>
                </a:lnTo>
                <a:lnTo>
                  <a:pt x="110580" y="147573"/>
                </a:lnTo>
                <a:lnTo>
                  <a:pt x="112984" y="113703"/>
                </a:lnTo>
                <a:lnTo>
                  <a:pt x="122600" y="84673"/>
                </a:lnTo>
                <a:lnTo>
                  <a:pt x="132215" y="53223"/>
                </a:lnTo>
                <a:lnTo>
                  <a:pt x="141831" y="21773"/>
                </a:lnTo>
                <a:lnTo>
                  <a:pt x="132215" y="0"/>
                </a:lnTo>
                <a:lnTo>
                  <a:pt x="122600" y="0"/>
                </a:lnTo>
                <a:lnTo>
                  <a:pt x="110580" y="2419"/>
                </a:lnTo>
                <a:lnTo>
                  <a:pt x="100964" y="2419"/>
                </a:lnTo>
                <a:lnTo>
                  <a:pt x="88945" y="4838"/>
                </a:lnTo>
                <a:lnTo>
                  <a:pt x="79329" y="4838"/>
                </a:lnTo>
                <a:lnTo>
                  <a:pt x="67309" y="7257"/>
                </a:lnTo>
                <a:lnTo>
                  <a:pt x="57694" y="9676"/>
                </a:lnTo>
                <a:lnTo>
                  <a:pt x="45674" y="12096"/>
                </a:lnTo>
                <a:lnTo>
                  <a:pt x="31251" y="16934"/>
                </a:lnTo>
                <a:lnTo>
                  <a:pt x="16827" y="21773"/>
                </a:lnTo>
                <a:lnTo>
                  <a:pt x="4807" y="26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14365" y="2016950"/>
            <a:ext cx="69713" cy="33869"/>
          </a:xfrm>
          <a:custGeom>
            <a:avLst/>
            <a:gdLst/>
            <a:ahLst/>
            <a:cxnLst/>
            <a:rect l="l" t="t" r="r" b="b"/>
            <a:pathLst>
              <a:path w="69713" h="33869">
                <a:moveTo>
                  <a:pt x="50482" y="0"/>
                </a:moveTo>
                <a:lnTo>
                  <a:pt x="38462" y="0"/>
                </a:lnTo>
                <a:lnTo>
                  <a:pt x="28847" y="2419"/>
                </a:lnTo>
                <a:lnTo>
                  <a:pt x="16827" y="4838"/>
                </a:lnTo>
                <a:lnTo>
                  <a:pt x="7211" y="9676"/>
                </a:lnTo>
                <a:lnTo>
                  <a:pt x="0" y="19353"/>
                </a:lnTo>
                <a:lnTo>
                  <a:pt x="0" y="31450"/>
                </a:lnTo>
                <a:lnTo>
                  <a:pt x="12022" y="33869"/>
                </a:lnTo>
                <a:lnTo>
                  <a:pt x="24039" y="33869"/>
                </a:lnTo>
                <a:lnTo>
                  <a:pt x="33657" y="31450"/>
                </a:lnTo>
                <a:lnTo>
                  <a:pt x="45674" y="31450"/>
                </a:lnTo>
                <a:lnTo>
                  <a:pt x="55292" y="26611"/>
                </a:lnTo>
                <a:lnTo>
                  <a:pt x="64905" y="21773"/>
                </a:lnTo>
                <a:lnTo>
                  <a:pt x="69713" y="14512"/>
                </a:lnTo>
                <a:lnTo>
                  <a:pt x="69713" y="4838"/>
                </a:lnTo>
                <a:lnTo>
                  <a:pt x="60098" y="0"/>
                </a:lnTo>
                <a:lnTo>
                  <a:pt x="50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32569" y="2024207"/>
            <a:ext cx="146639" cy="217730"/>
          </a:xfrm>
          <a:custGeom>
            <a:avLst/>
            <a:gdLst/>
            <a:ahLst/>
            <a:cxnLst/>
            <a:rect l="l" t="t" r="r" b="b"/>
            <a:pathLst>
              <a:path w="146639" h="217730">
                <a:moveTo>
                  <a:pt x="60098" y="183861"/>
                </a:moveTo>
                <a:lnTo>
                  <a:pt x="55292" y="200796"/>
                </a:lnTo>
                <a:lnTo>
                  <a:pt x="62502" y="215311"/>
                </a:lnTo>
                <a:lnTo>
                  <a:pt x="67309" y="217730"/>
                </a:lnTo>
                <a:lnTo>
                  <a:pt x="72117" y="217730"/>
                </a:lnTo>
                <a:lnTo>
                  <a:pt x="76927" y="215311"/>
                </a:lnTo>
                <a:lnTo>
                  <a:pt x="81733" y="212892"/>
                </a:lnTo>
                <a:lnTo>
                  <a:pt x="88945" y="183861"/>
                </a:lnTo>
                <a:lnTo>
                  <a:pt x="98563" y="154830"/>
                </a:lnTo>
                <a:lnTo>
                  <a:pt x="110580" y="125800"/>
                </a:lnTo>
                <a:lnTo>
                  <a:pt x="120198" y="99188"/>
                </a:lnTo>
                <a:lnTo>
                  <a:pt x="125004" y="74996"/>
                </a:lnTo>
                <a:lnTo>
                  <a:pt x="132215" y="50803"/>
                </a:lnTo>
                <a:lnTo>
                  <a:pt x="139427" y="26611"/>
                </a:lnTo>
                <a:lnTo>
                  <a:pt x="146639" y="2419"/>
                </a:lnTo>
                <a:lnTo>
                  <a:pt x="129811" y="0"/>
                </a:lnTo>
                <a:lnTo>
                  <a:pt x="112984" y="0"/>
                </a:lnTo>
                <a:lnTo>
                  <a:pt x="96156" y="7257"/>
                </a:lnTo>
                <a:lnTo>
                  <a:pt x="81733" y="12096"/>
                </a:lnTo>
                <a:lnTo>
                  <a:pt x="69713" y="16934"/>
                </a:lnTo>
                <a:lnTo>
                  <a:pt x="60098" y="19353"/>
                </a:lnTo>
                <a:lnTo>
                  <a:pt x="48078" y="21773"/>
                </a:lnTo>
                <a:lnTo>
                  <a:pt x="36058" y="26611"/>
                </a:lnTo>
                <a:lnTo>
                  <a:pt x="26443" y="29030"/>
                </a:lnTo>
                <a:lnTo>
                  <a:pt x="16827" y="33869"/>
                </a:lnTo>
                <a:lnTo>
                  <a:pt x="7211" y="41126"/>
                </a:lnTo>
                <a:lnTo>
                  <a:pt x="0" y="48384"/>
                </a:lnTo>
                <a:lnTo>
                  <a:pt x="7211" y="58061"/>
                </a:lnTo>
                <a:lnTo>
                  <a:pt x="14423" y="60480"/>
                </a:lnTo>
                <a:lnTo>
                  <a:pt x="21635" y="62900"/>
                </a:lnTo>
                <a:lnTo>
                  <a:pt x="31251" y="62900"/>
                </a:lnTo>
                <a:lnTo>
                  <a:pt x="40866" y="60480"/>
                </a:lnTo>
                <a:lnTo>
                  <a:pt x="52886" y="58061"/>
                </a:lnTo>
                <a:lnTo>
                  <a:pt x="72117" y="58061"/>
                </a:lnTo>
                <a:lnTo>
                  <a:pt x="84137" y="79834"/>
                </a:lnTo>
                <a:lnTo>
                  <a:pt x="84137" y="104026"/>
                </a:lnTo>
                <a:lnTo>
                  <a:pt x="76927" y="130638"/>
                </a:lnTo>
                <a:lnTo>
                  <a:pt x="72117" y="154830"/>
                </a:lnTo>
                <a:lnTo>
                  <a:pt x="67309" y="169346"/>
                </a:lnTo>
                <a:lnTo>
                  <a:pt x="60098" y="183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226404" y="2026626"/>
            <a:ext cx="52886" cy="166927"/>
          </a:xfrm>
          <a:custGeom>
            <a:avLst/>
            <a:gdLst/>
            <a:ahLst/>
            <a:cxnLst/>
            <a:rect l="l" t="t" r="r" b="b"/>
            <a:pathLst>
              <a:path w="52886" h="166927">
                <a:moveTo>
                  <a:pt x="7211" y="0"/>
                </a:moveTo>
                <a:lnTo>
                  <a:pt x="0" y="36288"/>
                </a:lnTo>
                <a:lnTo>
                  <a:pt x="4807" y="70157"/>
                </a:lnTo>
                <a:lnTo>
                  <a:pt x="14423" y="106446"/>
                </a:lnTo>
                <a:lnTo>
                  <a:pt x="24039" y="140315"/>
                </a:lnTo>
                <a:lnTo>
                  <a:pt x="26443" y="147573"/>
                </a:lnTo>
                <a:lnTo>
                  <a:pt x="31251" y="157250"/>
                </a:lnTo>
                <a:lnTo>
                  <a:pt x="36058" y="164507"/>
                </a:lnTo>
                <a:lnTo>
                  <a:pt x="43270" y="166927"/>
                </a:lnTo>
                <a:lnTo>
                  <a:pt x="45674" y="166927"/>
                </a:lnTo>
                <a:lnTo>
                  <a:pt x="50482" y="164507"/>
                </a:lnTo>
                <a:lnTo>
                  <a:pt x="52886" y="159669"/>
                </a:lnTo>
                <a:lnTo>
                  <a:pt x="52886" y="157250"/>
                </a:lnTo>
                <a:lnTo>
                  <a:pt x="50482" y="123380"/>
                </a:lnTo>
                <a:lnTo>
                  <a:pt x="45674" y="89511"/>
                </a:lnTo>
                <a:lnTo>
                  <a:pt x="43270" y="53223"/>
                </a:lnTo>
                <a:lnTo>
                  <a:pt x="38462" y="19353"/>
                </a:lnTo>
                <a:lnTo>
                  <a:pt x="31251" y="12096"/>
                </a:lnTo>
                <a:lnTo>
                  <a:pt x="24039" y="4838"/>
                </a:lnTo>
                <a:lnTo>
                  <a:pt x="16827" y="0"/>
                </a:lnTo>
                <a:lnTo>
                  <a:pt x="7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416250" y="2036304"/>
            <a:ext cx="211547" cy="205634"/>
          </a:xfrm>
          <a:custGeom>
            <a:avLst/>
            <a:gdLst/>
            <a:ahLst/>
            <a:cxnLst/>
            <a:rect l="l" t="t" r="r" b="b"/>
            <a:pathLst>
              <a:path w="211547" h="205634">
                <a:moveTo>
                  <a:pt x="2403" y="41124"/>
                </a:moveTo>
                <a:lnTo>
                  <a:pt x="0" y="55642"/>
                </a:lnTo>
                <a:lnTo>
                  <a:pt x="36061" y="191116"/>
                </a:lnTo>
                <a:lnTo>
                  <a:pt x="40869" y="198377"/>
                </a:lnTo>
                <a:lnTo>
                  <a:pt x="48078" y="203215"/>
                </a:lnTo>
                <a:lnTo>
                  <a:pt x="55292" y="205634"/>
                </a:lnTo>
                <a:lnTo>
                  <a:pt x="64905" y="205634"/>
                </a:lnTo>
                <a:lnTo>
                  <a:pt x="72120" y="200796"/>
                </a:lnTo>
                <a:lnTo>
                  <a:pt x="81735" y="198377"/>
                </a:lnTo>
                <a:lnTo>
                  <a:pt x="86541" y="193536"/>
                </a:lnTo>
                <a:lnTo>
                  <a:pt x="88945" y="186280"/>
                </a:lnTo>
                <a:lnTo>
                  <a:pt x="74524" y="157250"/>
                </a:lnTo>
                <a:lnTo>
                  <a:pt x="60100" y="128216"/>
                </a:lnTo>
                <a:lnTo>
                  <a:pt x="45674" y="99188"/>
                </a:lnTo>
                <a:lnTo>
                  <a:pt x="33657" y="70157"/>
                </a:lnTo>
                <a:lnTo>
                  <a:pt x="45674" y="67738"/>
                </a:lnTo>
                <a:lnTo>
                  <a:pt x="55292" y="62897"/>
                </a:lnTo>
                <a:lnTo>
                  <a:pt x="67309" y="60478"/>
                </a:lnTo>
                <a:lnTo>
                  <a:pt x="79331" y="55642"/>
                </a:lnTo>
                <a:lnTo>
                  <a:pt x="88945" y="53223"/>
                </a:lnTo>
                <a:lnTo>
                  <a:pt x="100967" y="53223"/>
                </a:lnTo>
                <a:lnTo>
                  <a:pt x="112984" y="50803"/>
                </a:lnTo>
                <a:lnTo>
                  <a:pt x="125006" y="50803"/>
                </a:lnTo>
                <a:lnTo>
                  <a:pt x="115390" y="65319"/>
                </a:lnTo>
                <a:lnTo>
                  <a:pt x="100967" y="77415"/>
                </a:lnTo>
                <a:lnTo>
                  <a:pt x="88945" y="91930"/>
                </a:lnTo>
                <a:lnTo>
                  <a:pt x="81735" y="108865"/>
                </a:lnTo>
                <a:lnTo>
                  <a:pt x="84139" y="111284"/>
                </a:lnTo>
                <a:lnTo>
                  <a:pt x="86541" y="113703"/>
                </a:lnTo>
                <a:lnTo>
                  <a:pt x="91349" y="116123"/>
                </a:lnTo>
                <a:lnTo>
                  <a:pt x="96159" y="116123"/>
                </a:lnTo>
                <a:lnTo>
                  <a:pt x="110580" y="111284"/>
                </a:lnTo>
                <a:lnTo>
                  <a:pt x="122602" y="106443"/>
                </a:lnTo>
                <a:lnTo>
                  <a:pt x="137026" y="101605"/>
                </a:lnTo>
                <a:lnTo>
                  <a:pt x="149045" y="96769"/>
                </a:lnTo>
                <a:lnTo>
                  <a:pt x="161065" y="91930"/>
                </a:lnTo>
                <a:lnTo>
                  <a:pt x="173082" y="87092"/>
                </a:lnTo>
                <a:lnTo>
                  <a:pt x="185104" y="79832"/>
                </a:lnTo>
                <a:lnTo>
                  <a:pt x="197121" y="72576"/>
                </a:lnTo>
                <a:lnTo>
                  <a:pt x="197121" y="65319"/>
                </a:lnTo>
                <a:lnTo>
                  <a:pt x="194717" y="60478"/>
                </a:lnTo>
                <a:lnTo>
                  <a:pt x="187508" y="55642"/>
                </a:lnTo>
                <a:lnTo>
                  <a:pt x="182700" y="50803"/>
                </a:lnTo>
                <a:lnTo>
                  <a:pt x="192316" y="41124"/>
                </a:lnTo>
                <a:lnTo>
                  <a:pt x="201931" y="31450"/>
                </a:lnTo>
                <a:lnTo>
                  <a:pt x="209143" y="19351"/>
                </a:lnTo>
                <a:lnTo>
                  <a:pt x="211547" y="7257"/>
                </a:lnTo>
                <a:lnTo>
                  <a:pt x="209143" y="4838"/>
                </a:lnTo>
                <a:lnTo>
                  <a:pt x="206739" y="2419"/>
                </a:lnTo>
                <a:lnTo>
                  <a:pt x="204335" y="2419"/>
                </a:lnTo>
                <a:lnTo>
                  <a:pt x="201931" y="0"/>
                </a:lnTo>
                <a:lnTo>
                  <a:pt x="180296" y="0"/>
                </a:lnTo>
                <a:lnTo>
                  <a:pt x="161065" y="2419"/>
                </a:lnTo>
                <a:lnTo>
                  <a:pt x="139429" y="7257"/>
                </a:lnTo>
                <a:lnTo>
                  <a:pt x="120198" y="12096"/>
                </a:lnTo>
                <a:lnTo>
                  <a:pt x="100967" y="19351"/>
                </a:lnTo>
                <a:lnTo>
                  <a:pt x="81735" y="24192"/>
                </a:lnTo>
                <a:lnTo>
                  <a:pt x="62504" y="29030"/>
                </a:lnTo>
                <a:lnTo>
                  <a:pt x="43270" y="33869"/>
                </a:lnTo>
                <a:lnTo>
                  <a:pt x="28849" y="36286"/>
                </a:lnTo>
                <a:lnTo>
                  <a:pt x="14425" y="36286"/>
                </a:lnTo>
                <a:lnTo>
                  <a:pt x="2403" y="4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00929" y="2070171"/>
            <a:ext cx="43270" cy="74998"/>
          </a:xfrm>
          <a:custGeom>
            <a:avLst/>
            <a:gdLst/>
            <a:ahLst/>
            <a:cxnLst/>
            <a:rect l="l" t="t" r="r" b="b"/>
            <a:pathLst>
              <a:path w="43270" h="74998">
                <a:moveTo>
                  <a:pt x="19231" y="53225"/>
                </a:moveTo>
                <a:lnTo>
                  <a:pt x="21635" y="60480"/>
                </a:lnTo>
                <a:lnTo>
                  <a:pt x="24039" y="67738"/>
                </a:lnTo>
                <a:lnTo>
                  <a:pt x="31251" y="74998"/>
                </a:lnTo>
                <a:lnTo>
                  <a:pt x="36058" y="74998"/>
                </a:lnTo>
                <a:lnTo>
                  <a:pt x="38462" y="72576"/>
                </a:lnTo>
                <a:lnTo>
                  <a:pt x="40866" y="70157"/>
                </a:lnTo>
                <a:lnTo>
                  <a:pt x="43270" y="67738"/>
                </a:lnTo>
                <a:lnTo>
                  <a:pt x="43270" y="48384"/>
                </a:lnTo>
                <a:lnTo>
                  <a:pt x="40866" y="29030"/>
                </a:lnTo>
                <a:lnTo>
                  <a:pt x="33654" y="12096"/>
                </a:lnTo>
                <a:lnTo>
                  <a:pt x="21635" y="0"/>
                </a:lnTo>
                <a:lnTo>
                  <a:pt x="16827" y="2419"/>
                </a:lnTo>
                <a:lnTo>
                  <a:pt x="12019" y="7257"/>
                </a:lnTo>
                <a:lnTo>
                  <a:pt x="9615" y="12096"/>
                </a:lnTo>
                <a:lnTo>
                  <a:pt x="4807" y="16934"/>
                </a:lnTo>
                <a:lnTo>
                  <a:pt x="2403" y="26611"/>
                </a:lnTo>
                <a:lnTo>
                  <a:pt x="0" y="36288"/>
                </a:lnTo>
                <a:lnTo>
                  <a:pt x="2403" y="45965"/>
                </a:lnTo>
                <a:lnTo>
                  <a:pt x="9615" y="50803"/>
                </a:lnTo>
                <a:lnTo>
                  <a:pt x="19231" y="53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60475" y="2091945"/>
            <a:ext cx="185099" cy="224988"/>
          </a:xfrm>
          <a:custGeom>
            <a:avLst/>
            <a:gdLst/>
            <a:ahLst/>
            <a:cxnLst/>
            <a:rect l="l" t="t" r="r" b="b"/>
            <a:pathLst>
              <a:path w="185099" h="224988">
                <a:moveTo>
                  <a:pt x="132215" y="118542"/>
                </a:moveTo>
                <a:lnTo>
                  <a:pt x="144232" y="91930"/>
                </a:lnTo>
                <a:lnTo>
                  <a:pt x="161062" y="65319"/>
                </a:lnTo>
                <a:lnTo>
                  <a:pt x="175486" y="41126"/>
                </a:lnTo>
                <a:lnTo>
                  <a:pt x="185099" y="14515"/>
                </a:lnTo>
                <a:lnTo>
                  <a:pt x="182698" y="9676"/>
                </a:lnTo>
                <a:lnTo>
                  <a:pt x="177890" y="4838"/>
                </a:lnTo>
                <a:lnTo>
                  <a:pt x="173082" y="2419"/>
                </a:lnTo>
                <a:lnTo>
                  <a:pt x="168274" y="0"/>
                </a:lnTo>
                <a:lnTo>
                  <a:pt x="149043" y="16934"/>
                </a:lnTo>
                <a:lnTo>
                  <a:pt x="132215" y="33869"/>
                </a:lnTo>
                <a:lnTo>
                  <a:pt x="115388" y="50803"/>
                </a:lnTo>
                <a:lnTo>
                  <a:pt x="98558" y="70157"/>
                </a:lnTo>
                <a:lnTo>
                  <a:pt x="88945" y="62900"/>
                </a:lnTo>
                <a:lnTo>
                  <a:pt x="81733" y="55642"/>
                </a:lnTo>
                <a:lnTo>
                  <a:pt x="74521" y="45965"/>
                </a:lnTo>
                <a:lnTo>
                  <a:pt x="67309" y="38707"/>
                </a:lnTo>
                <a:lnTo>
                  <a:pt x="62502" y="33869"/>
                </a:lnTo>
                <a:lnTo>
                  <a:pt x="57691" y="33869"/>
                </a:lnTo>
                <a:lnTo>
                  <a:pt x="50482" y="36288"/>
                </a:lnTo>
                <a:lnTo>
                  <a:pt x="48078" y="41126"/>
                </a:lnTo>
                <a:lnTo>
                  <a:pt x="45674" y="58061"/>
                </a:lnTo>
                <a:lnTo>
                  <a:pt x="52886" y="72576"/>
                </a:lnTo>
                <a:lnTo>
                  <a:pt x="64905" y="84673"/>
                </a:lnTo>
                <a:lnTo>
                  <a:pt x="74521" y="96769"/>
                </a:lnTo>
                <a:lnTo>
                  <a:pt x="74521" y="104026"/>
                </a:lnTo>
                <a:lnTo>
                  <a:pt x="28847" y="164507"/>
                </a:lnTo>
                <a:lnTo>
                  <a:pt x="21635" y="174184"/>
                </a:lnTo>
                <a:lnTo>
                  <a:pt x="16827" y="186280"/>
                </a:lnTo>
                <a:lnTo>
                  <a:pt x="12017" y="195957"/>
                </a:lnTo>
                <a:lnTo>
                  <a:pt x="0" y="200796"/>
                </a:lnTo>
                <a:lnTo>
                  <a:pt x="7211" y="217730"/>
                </a:lnTo>
                <a:lnTo>
                  <a:pt x="24039" y="220150"/>
                </a:lnTo>
                <a:lnTo>
                  <a:pt x="45674" y="220150"/>
                </a:lnTo>
                <a:lnTo>
                  <a:pt x="64905" y="224988"/>
                </a:lnTo>
                <a:lnTo>
                  <a:pt x="79327" y="210473"/>
                </a:lnTo>
                <a:lnTo>
                  <a:pt x="88945" y="191119"/>
                </a:lnTo>
                <a:lnTo>
                  <a:pt x="98558" y="171765"/>
                </a:lnTo>
                <a:lnTo>
                  <a:pt x="112984" y="154830"/>
                </a:lnTo>
                <a:lnTo>
                  <a:pt x="125004" y="162088"/>
                </a:lnTo>
                <a:lnTo>
                  <a:pt x="137023" y="171765"/>
                </a:lnTo>
                <a:lnTo>
                  <a:pt x="146639" y="179023"/>
                </a:lnTo>
                <a:lnTo>
                  <a:pt x="161062" y="176603"/>
                </a:lnTo>
                <a:lnTo>
                  <a:pt x="168274" y="174184"/>
                </a:lnTo>
                <a:lnTo>
                  <a:pt x="173082" y="169346"/>
                </a:lnTo>
                <a:lnTo>
                  <a:pt x="175486" y="162088"/>
                </a:lnTo>
                <a:lnTo>
                  <a:pt x="175486" y="154830"/>
                </a:lnTo>
                <a:lnTo>
                  <a:pt x="163464" y="147573"/>
                </a:lnTo>
                <a:lnTo>
                  <a:pt x="151447" y="140315"/>
                </a:lnTo>
                <a:lnTo>
                  <a:pt x="139427" y="130638"/>
                </a:lnTo>
                <a:lnTo>
                  <a:pt x="132215" y="1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87490" y="2232261"/>
            <a:ext cx="33654" cy="72576"/>
          </a:xfrm>
          <a:custGeom>
            <a:avLst/>
            <a:gdLst/>
            <a:ahLst/>
            <a:cxnLst/>
            <a:rect l="l" t="t" r="r" b="b"/>
            <a:pathLst>
              <a:path w="33654" h="72576">
                <a:moveTo>
                  <a:pt x="9615" y="4838"/>
                </a:moveTo>
                <a:lnTo>
                  <a:pt x="4807" y="19351"/>
                </a:lnTo>
                <a:lnTo>
                  <a:pt x="2403" y="38707"/>
                </a:lnTo>
                <a:lnTo>
                  <a:pt x="0" y="55642"/>
                </a:lnTo>
                <a:lnTo>
                  <a:pt x="2403" y="62897"/>
                </a:lnTo>
                <a:lnTo>
                  <a:pt x="9615" y="67738"/>
                </a:lnTo>
                <a:lnTo>
                  <a:pt x="16827" y="72576"/>
                </a:lnTo>
                <a:lnTo>
                  <a:pt x="24039" y="72576"/>
                </a:lnTo>
                <a:lnTo>
                  <a:pt x="28847" y="70157"/>
                </a:lnTo>
                <a:lnTo>
                  <a:pt x="33654" y="65319"/>
                </a:lnTo>
                <a:lnTo>
                  <a:pt x="33654" y="41124"/>
                </a:lnTo>
                <a:lnTo>
                  <a:pt x="31251" y="26611"/>
                </a:lnTo>
                <a:lnTo>
                  <a:pt x="28847" y="12096"/>
                </a:lnTo>
                <a:lnTo>
                  <a:pt x="24039" y="0"/>
                </a:lnTo>
                <a:lnTo>
                  <a:pt x="9615" y="4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66757" y="2237099"/>
            <a:ext cx="93753" cy="72576"/>
          </a:xfrm>
          <a:custGeom>
            <a:avLst/>
            <a:gdLst/>
            <a:ahLst/>
            <a:cxnLst/>
            <a:rect l="l" t="t" r="r" b="b"/>
            <a:pathLst>
              <a:path w="93753" h="72576">
                <a:moveTo>
                  <a:pt x="50482" y="7257"/>
                </a:moveTo>
                <a:lnTo>
                  <a:pt x="33654" y="7257"/>
                </a:lnTo>
                <a:lnTo>
                  <a:pt x="16827" y="9676"/>
                </a:lnTo>
                <a:lnTo>
                  <a:pt x="0" y="14515"/>
                </a:lnTo>
                <a:lnTo>
                  <a:pt x="7211" y="29030"/>
                </a:lnTo>
                <a:lnTo>
                  <a:pt x="19231" y="38707"/>
                </a:lnTo>
                <a:lnTo>
                  <a:pt x="33654" y="48384"/>
                </a:lnTo>
                <a:lnTo>
                  <a:pt x="48078" y="58061"/>
                </a:lnTo>
                <a:lnTo>
                  <a:pt x="52886" y="65319"/>
                </a:lnTo>
                <a:lnTo>
                  <a:pt x="57694" y="67738"/>
                </a:lnTo>
                <a:lnTo>
                  <a:pt x="64905" y="72576"/>
                </a:lnTo>
                <a:lnTo>
                  <a:pt x="76925" y="72576"/>
                </a:lnTo>
                <a:lnTo>
                  <a:pt x="91349" y="65319"/>
                </a:lnTo>
                <a:lnTo>
                  <a:pt x="93753" y="55642"/>
                </a:lnTo>
                <a:lnTo>
                  <a:pt x="91349" y="43546"/>
                </a:lnTo>
                <a:lnTo>
                  <a:pt x="91349" y="29030"/>
                </a:lnTo>
                <a:lnTo>
                  <a:pt x="88945" y="19353"/>
                </a:lnTo>
                <a:lnTo>
                  <a:pt x="81733" y="9676"/>
                </a:lnTo>
                <a:lnTo>
                  <a:pt x="74521" y="4838"/>
                </a:lnTo>
                <a:lnTo>
                  <a:pt x="64905" y="0"/>
                </a:lnTo>
                <a:lnTo>
                  <a:pt x="50482" y="7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46086" y="2239518"/>
            <a:ext cx="276451" cy="256438"/>
          </a:xfrm>
          <a:custGeom>
            <a:avLst/>
            <a:gdLst/>
            <a:ahLst/>
            <a:cxnLst/>
            <a:rect l="l" t="t" r="r" b="b"/>
            <a:pathLst>
              <a:path w="276451" h="256438">
                <a:moveTo>
                  <a:pt x="16827" y="210473"/>
                </a:moveTo>
                <a:lnTo>
                  <a:pt x="33654" y="229827"/>
                </a:lnTo>
                <a:lnTo>
                  <a:pt x="50484" y="244342"/>
                </a:lnTo>
                <a:lnTo>
                  <a:pt x="69713" y="256438"/>
                </a:lnTo>
                <a:lnTo>
                  <a:pt x="81733" y="256438"/>
                </a:lnTo>
                <a:lnTo>
                  <a:pt x="93755" y="254019"/>
                </a:lnTo>
                <a:lnTo>
                  <a:pt x="105772" y="249180"/>
                </a:lnTo>
                <a:lnTo>
                  <a:pt x="117794" y="241923"/>
                </a:lnTo>
                <a:lnTo>
                  <a:pt x="127407" y="237084"/>
                </a:lnTo>
                <a:lnTo>
                  <a:pt x="139429" y="227407"/>
                </a:lnTo>
                <a:lnTo>
                  <a:pt x="149043" y="222569"/>
                </a:lnTo>
                <a:lnTo>
                  <a:pt x="161065" y="215311"/>
                </a:lnTo>
                <a:lnTo>
                  <a:pt x="163466" y="208053"/>
                </a:lnTo>
                <a:lnTo>
                  <a:pt x="165870" y="200796"/>
                </a:lnTo>
                <a:lnTo>
                  <a:pt x="165870" y="193538"/>
                </a:lnTo>
                <a:lnTo>
                  <a:pt x="158661" y="186280"/>
                </a:lnTo>
                <a:lnTo>
                  <a:pt x="158661" y="120961"/>
                </a:lnTo>
                <a:lnTo>
                  <a:pt x="161065" y="89511"/>
                </a:lnTo>
                <a:lnTo>
                  <a:pt x="173082" y="62900"/>
                </a:lnTo>
                <a:lnTo>
                  <a:pt x="180296" y="67738"/>
                </a:lnTo>
                <a:lnTo>
                  <a:pt x="187506" y="77415"/>
                </a:lnTo>
                <a:lnTo>
                  <a:pt x="194717" y="84673"/>
                </a:lnTo>
                <a:lnTo>
                  <a:pt x="204335" y="87092"/>
                </a:lnTo>
                <a:lnTo>
                  <a:pt x="211545" y="79834"/>
                </a:lnTo>
                <a:lnTo>
                  <a:pt x="218757" y="70157"/>
                </a:lnTo>
                <a:lnTo>
                  <a:pt x="228372" y="62900"/>
                </a:lnTo>
                <a:lnTo>
                  <a:pt x="237988" y="55642"/>
                </a:lnTo>
                <a:lnTo>
                  <a:pt x="247606" y="50803"/>
                </a:lnTo>
                <a:lnTo>
                  <a:pt x="257219" y="43546"/>
                </a:lnTo>
                <a:lnTo>
                  <a:pt x="266837" y="38707"/>
                </a:lnTo>
                <a:lnTo>
                  <a:pt x="276451" y="36288"/>
                </a:lnTo>
                <a:lnTo>
                  <a:pt x="274047" y="33869"/>
                </a:lnTo>
                <a:lnTo>
                  <a:pt x="274047" y="26611"/>
                </a:lnTo>
                <a:lnTo>
                  <a:pt x="271643" y="21773"/>
                </a:lnTo>
                <a:lnTo>
                  <a:pt x="269241" y="16934"/>
                </a:lnTo>
                <a:lnTo>
                  <a:pt x="262027" y="14515"/>
                </a:lnTo>
                <a:lnTo>
                  <a:pt x="257219" y="12096"/>
                </a:lnTo>
                <a:lnTo>
                  <a:pt x="254815" y="7257"/>
                </a:lnTo>
                <a:lnTo>
                  <a:pt x="250008" y="2419"/>
                </a:lnTo>
                <a:lnTo>
                  <a:pt x="235584" y="0"/>
                </a:lnTo>
                <a:lnTo>
                  <a:pt x="221160" y="2419"/>
                </a:lnTo>
                <a:lnTo>
                  <a:pt x="206737" y="4838"/>
                </a:lnTo>
                <a:lnTo>
                  <a:pt x="194717" y="9676"/>
                </a:lnTo>
                <a:lnTo>
                  <a:pt x="182700" y="16934"/>
                </a:lnTo>
                <a:lnTo>
                  <a:pt x="170678" y="26611"/>
                </a:lnTo>
                <a:lnTo>
                  <a:pt x="161065" y="33869"/>
                </a:lnTo>
                <a:lnTo>
                  <a:pt x="149043" y="43546"/>
                </a:lnTo>
                <a:lnTo>
                  <a:pt x="132215" y="79834"/>
                </a:lnTo>
                <a:lnTo>
                  <a:pt x="120196" y="120961"/>
                </a:lnTo>
                <a:lnTo>
                  <a:pt x="112984" y="159669"/>
                </a:lnTo>
                <a:lnTo>
                  <a:pt x="103368" y="200796"/>
                </a:lnTo>
                <a:lnTo>
                  <a:pt x="88945" y="198377"/>
                </a:lnTo>
                <a:lnTo>
                  <a:pt x="76925" y="195957"/>
                </a:lnTo>
                <a:lnTo>
                  <a:pt x="62502" y="193538"/>
                </a:lnTo>
                <a:lnTo>
                  <a:pt x="50484" y="188700"/>
                </a:lnTo>
                <a:lnTo>
                  <a:pt x="40866" y="181442"/>
                </a:lnTo>
                <a:lnTo>
                  <a:pt x="33654" y="176603"/>
                </a:lnTo>
                <a:lnTo>
                  <a:pt x="24039" y="171765"/>
                </a:lnTo>
                <a:lnTo>
                  <a:pt x="14423" y="171765"/>
                </a:lnTo>
                <a:lnTo>
                  <a:pt x="9618" y="176603"/>
                </a:lnTo>
                <a:lnTo>
                  <a:pt x="4807" y="181442"/>
                </a:lnTo>
                <a:lnTo>
                  <a:pt x="0" y="188700"/>
                </a:lnTo>
                <a:lnTo>
                  <a:pt x="0" y="195957"/>
                </a:lnTo>
                <a:lnTo>
                  <a:pt x="16827" y="210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46088" y="2239518"/>
            <a:ext cx="276451" cy="256438"/>
          </a:xfrm>
          <a:custGeom>
            <a:avLst/>
            <a:gdLst/>
            <a:ahLst/>
            <a:cxnLst/>
            <a:rect l="l" t="t" r="r" b="b"/>
            <a:pathLst>
              <a:path w="276451" h="256438">
                <a:moveTo>
                  <a:pt x="269239" y="16934"/>
                </a:moveTo>
                <a:lnTo>
                  <a:pt x="271643" y="21773"/>
                </a:lnTo>
                <a:lnTo>
                  <a:pt x="274047" y="26611"/>
                </a:lnTo>
                <a:lnTo>
                  <a:pt x="274047" y="33869"/>
                </a:lnTo>
                <a:lnTo>
                  <a:pt x="276451" y="36288"/>
                </a:lnTo>
                <a:lnTo>
                  <a:pt x="266835" y="38707"/>
                </a:lnTo>
                <a:lnTo>
                  <a:pt x="257219" y="43546"/>
                </a:lnTo>
                <a:lnTo>
                  <a:pt x="247604" y="50803"/>
                </a:lnTo>
                <a:lnTo>
                  <a:pt x="237988" y="55642"/>
                </a:lnTo>
                <a:lnTo>
                  <a:pt x="228372" y="62900"/>
                </a:lnTo>
                <a:lnTo>
                  <a:pt x="218757" y="70157"/>
                </a:lnTo>
                <a:lnTo>
                  <a:pt x="211545" y="79834"/>
                </a:lnTo>
                <a:lnTo>
                  <a:pt x="204333" y="87092"/>
                </a:lnTo>
                <a:lnTo>
                  <a:pt x="194717" y="84673"/>
                </a:lnTo>
                <a:lnTo>
                  <a:pt x="187506" y="77415"/>
                </a:lnTo>
                <a:lnTo>
                  <a:pt x="180294" y="67738"/>
                </a:lnTo>
                <a:lnTo>
                  <a:pt x="173082" y="62900"/>
                </a:lnTo>
                <a:lnTo>
                  <a:pt x="161062" y="89511"/>
                </a:lnTo>
                <a:lnTo>
                  <a:pt x="158658" y="120961"/>
                </a:lnTo>
                <a:lnTo>
                  <a:pt x="158658" y="154830"/>
                </a:lnTo>
                <a:lnTo>
                  <a:pt x="158658" y="186280"/>
                </a:lnTo>
                <a:lnTo>
                  <a:pt x="165870" y="193538"/>
                </a:lnTo>
                <a:lnTo>
                  <a:pt x="165870" y="200796"/>
                </a:lnTo>
                <a:lnTo>
                  <a:pt x="163466" y="208053"/>
                </a:lnTo>
                <a:lnTo>
                  <a:pt x="161062" y="215311"/>
                </a:lnTo>
                <a:lnTo>
                  <a:pt x="149043" y="222569"/>
                </a:lnTo>
                <a:lnTo>
                  <a:pt x="139427" y="227407"/>
                </a:lnTo>
                <a:lnTo>
                  <a:pt x="127407" y="237084"/>
                </a:lnTo>
                <a:lnTo>
                  <a:pt x="117792" y="241923"/>
                </a:lnTo>
                <a:lnTo>
                  <a:pt x="105772" y="249180"/>
                </a:lnTo>
                <a:lnTo>
                  <a:pt x="93753" y="254019"/>
                </a:lnTo>
                <a:lnTo>
                  <a:pt x="81733" y="256438"/>
                </a:lnTo>
                <a:lnTo>
                  <a:pt x="69713" y="256438"/>
                </a:lnTo>
                <a:lnTo>
                  <a:pt x="50482" y="244342"/>
                </a:lnTo>
                <a:lnTo>
                  <a:pt x="33654" y="229827"/>
                </a:lnTo>
                <a:lnTo>
                  <a:pt x="16827" y="210473"/>
                </a:lnTo>
                <a:lnTo>
                  <a:pt x="0" y="195957"/>
                </a:lnTo>
                <a:lnTo>
                  <a:pt x="0" y="188700"/>
                </a:lnTo>
                <a:lnTo>
                  <a:pt x="4807" y="181442"/>
                </a:lnTo>
                <a:lnTo>
                  <a:pt x="9615" y="176603"/>
                </a:lnTo>
                <a:lnTo>
                  <a:pt x="14423" y="171765"/>
                </a:lnTo>
                <a:lnTo>
                  <a:pt x="24039" y="171765"/>
                </a:lnTo>
                <a:lnTo>
                  <a:pt x="33654" y="176603"/>
                </a:lnTo>
                <a:lnTo>
                  <a:pt x="40866" y="181442"/>
                </a:lnTo>
                <a:lnTo>
                  <a:pt x="50482" y="188700"/>
                </a:lnTo>
                <a:lnTo>
                  <a:pt x="62502" y="193538"/>
                </a:lnTo>
                <a:lnTo>
                  <a:pt x="76925" y="195957"/>
                </a:lnTo>
                <a:lnTo>
                  <a:pt x="88945" y="198377"/>
                </a:lnTo>
                <a:lnTo>
                  <a:pt x="103368" y="200796"/>
                </a:lnTo>
                <a:lnTo>
                  <a:pt x="112984" y="159669"/>
                </a:lnTo>
                <a:lnTo>
                  <a:pt x="120196" y="120961"/>
                </a:lnTo>
                <a:lnTo>
                  <a:pt x="132215" y="79834"/>
                </a:lnTo>
                <a:lnTo>
                  <a:pt x="149043" y="43546"/>
                </a:lnTo>
                <a:lnTo>
                  <a:pt x="161062" y="33869"/>
                </a:lnTo>
                <a:lnTo>
                  <a:pt x="170678" y="26611"/>
                </a:lnTo>
                <a:lnTo>
                  <a:pt x="182698" y="16934"/>
                </a:lnTo>
                <a:lnTo>
                  <a:pt x="194717" y="9676"/>
                </a:lnTo>
                <a:lnTo>
                  <a:pt x="206737" y="4838"/>
                </a:lnTo>
                <a:lnTo>
                  <a:pt x="221160" y="2419"/>
                </a:lnTo>
                <a:lnTo>
                  <a:pt x="235584" y="0"/>
                </a:lnTo>
                <a:lnTo>
                  <a:pt x="250008" y="2419"/>
                </a:lnTo>
                <a:lnTo>
                  <a:pt x="254815" y="7257"/>
                </a:lnTo>
                <a:lnTo>
                  <a:pt x="257219" y="12096"/>
                </a:lnTo>
                <a:lnTo>
                  <a:pt x="262027" y="14515"/>
                </a:lnTo>
                <a:lnTo>
                  <a:pt x="269239" y="16934"/>
                </a:lnTo>
                <a:close/>
              </a:path>
            </a:pathLst>
          </a:custGeom>
          <a:ln w="24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887462" y="2246775"/>
            <a:ext cx="55290" cy="191119"/>
          </a:xfrm>
          <a:custGeom>
            <a:avLst/>
            <a:gdLst/>
            <a:ahLst/>
            <a:cxnLst/>
            <a:rect l="l" t="t" r="r" b="b"/>
            <a:pathLst>
              <a:path w="55290" h="191119">
                <a:moveTo>
                  <a:pt x="12019" y="171765"/>
                </a:moveTo>
                <a:lnTo>
                  <a:pt x="24039" y="191119"/>
                </a:lnTo>
                <a:lnTo>
                  <a:pt x="33654" y="191119"/>
                </a:lnTo>
                <a:lnTo>
                  <a:pt x="36058" y="186280"/>
                </a:lnTo>
                <a:lnTo>
                  <a:pt x="38462" y="179023"/>
                </a:lnTo>
                <a:lnTo>
                  <a:pt x="43270" y="171765"/>
                </a:lnTo>
                <a:lnTo>
                  <a:pt x="38462" y="128219"/>
                </a:lnTo>
                <a:lnTo>
                  <a:pt x="43270" y="87092"/>
                </a:lnTo>
                <a:lnTo>
                  <a:pt x="50482" y="43546"/>
                </a:lnTo>
                <a:lnTo>
                  <a:pt x="55290" y="2419"/>
                </a:lnTo>
                <a:lnTo>
                  <a:pt x="52886" y="0"/>
                </a:lnTo>
                <a:lnTo>
                  <a:pt x="38462" y="2419"/>
                </a:lnTo>
                <a:lnTo>
                  <a:pt x="26443" y="4838"/>
                </a:lnTo>
                <a:lnTo>
                  <a:pt x="16827" y="4838"/>
                </a:lnTo>
                <a:lnTo>
                  <a:pt x="4807" y="2419"/>
                </a:lnTo>
                <a:lnTo>
                  <a:pt x="0" y="24192"/>
                </a:lnTo>
                <a:lnTo>
                  <a:pt x="2403" y="48384"/>
                </a:lnTo>
                <a:lnTo>
                  <a:pt x="4807" y="72579"/>
                </a:lnTo>
                <a:lnTo>
                  <a:pt x="7211" y="96771"/>
                </a:lnTo>
                <a:lnTo>
                  <a:pt x="9615" y="120961"/>
                </a:lnTo>
                <a:lnTo>
                  <a:pt x="9615" y="147573"/>
                </a:lnTo>
                <a:lnTo>
                  <a:pt x="12019" y="171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839417" y="2251612"/>
            <a:ext cx="31251" cy="67740"/>
          </a:xfrm>
          <a:custGeom>
            <a:avLst/>
            <a:gdLst/>
            <a:ahLst/>
            <a:cxnLst/>
            <a:rect l="l" t="t" r="r" b="b"/>
            <a:pathLst>
              <a:path w="31251" h="67740">
                <a:moveTo>
                  <a:pt x="0" y="50806"/>
                </a:moveTo>
                <a:lnTo>
                  <a:pt x="2403" y="55644"/>
                </a:lnTo>
                <a:lnTo>
                  <a:pt x="7211" y="62902"/>
                </a:lnTo>
                <a:lnTo>
                  <a:pt x="12019" y="67740"/>
                </a:lnTo>
                <a:lnTo>
                  <a:pt x="19231" y="65319"/>
                </a:lnTo>
                <a:lnTo>
                  <a:pt x="24039" y="62902"/>
                </a:lnTo>
                <a:lnTo>
                  <a:pt x="28847" y="60483"/>
                </a:lnTo>
                <a:lnTo>
                  <a:pt x="28847" y="55644"/>
                </a:lnTo>
                <a:lnTo>
                  <a:pt x="31251" y="50806"/>
                </a:lnTo>
                <a:lnTo>
                  <a:pt x="26443" y="36290"/>
                </a:lnTo>
                <a:lnTo>
                  <a:pt x="21635" y="19356"/>
                </a:lnTo>
                <a:lnTo>
                  <a:pt x="16827" y="4840"/>
                </a:lnTo>
                <a:lnTo>
                  <a:pt x="2403" y="0"/>
                </a:lnTo>
                <a:lnTo>
                  <a:pt x="0" y="50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834579" y="2268549"/>
            <a:ext cx="50482" cy="198377"/>
          </a:xfrm>
          <a:custGeom>
            <a:avLst/>
            <a:gdLst/>
            <a:ahLst/>
            <a:cxnLst/>
            <a:rect l="l" t="t" r="r" b="b"/>
            <a:pathLst>
              <a:path w="50482" h="198377">
                <a:moveTo>
                  <a:pt x="2403" y="33869"/>
                </a:moveTo>
                <a:lnTo>
                  <a:pt x="0" y="72576"/>
                </a:lnTo>
                <a:lnTo>
                  <a:pt x="7211" y="116123"/>
                </a:lnTo>
                <a:lnTo>
                  <a:pt x="12019" y="157247"/>
                </a:lnTo>
                <a:lnTo>
                  <a:pt x="16827" y="169346"/>
                </a:lnTo>
                <a:lnTo>
                  <a:pt x="21635" y="183861"/>
                </a:lnTo>
                <a:lnTo>
                  <a:pt x="26443" y="193538"/>
                </a:lnTo>
                <a:lnTo>
                  <a:pt x="38462" y="198377"/>
                </a:lnTo>
                <a:lnTo>
                  <a:pt x="43270" y="195957"/>
                </a:lnTo>
                <a:lnTo>
                  <a:pt x="45674" y="191119"/>
                </a:lnTo>
                <a:lnTo>
                  <a:pt x="48078" y="183861"/>
                </a:lnTo>
                <a:lnTo>
                  <a:pt x="50482" y="176603"/>
                </a:lnTo>
                <a:lnTo>
                  <a:pt x="50482" y="104026"/>
                </a:lnTo>
                <a:lnTo>
                  <a:pt x="48078" y="65319"/>
                </a:lnTo>
                <a:lnTo>
                  <a:pt x="40866" y="31450"/>
                </a:lnTo>
                <a:lnTo>
                  <a:pt x="36058" y="21773"/>
                </a:lnTo>
                <a:lnTo>
                  <a:pt x="33654" y="12096"/>
                </a:lnTo>
                <a:lnTo>
                  <a:pt x="28847" y="4836"/>
                </a:lnTo>
                <a:lnTo>
                  <a:pt x="21635" y="0"/>
                </a:lnTo>
                <a:lnTo>
                  <a:pt x="2403" y="338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791342" y="2268549"/>
            <a:ext cx="33654" cy="65319"/>
          </a:xfrm>
          <a:custGeom>
            <a:avLst/>
            <a:gdLst/>
            <a:ahLst/>
            <a:cxnLst/>
            <a:rect l="l" t="t" r="r" b="b"/>
            <a:pathLst>
              <a:path w="33654" h="65319">
                <a:moveTo>
                  <a:pt x="0" y="14515"/>
                </a:moveTo>
                <a:lnTo>
                  <a:pt x="0" y="31450"/>
                </a:lnTo>
                <a:lnTo>
                  <a:pt x="7211" y="48384"/>
                </a:lnTo>
                <a:lnTo>
                  <a:pt x="12019" y="65319"/>
                </a:lnTo>
                <a:lnTo>
                  <a:pt x="21635" y="65319"/>
                </a:lnTo>
                <a:lnTo>
                  <a:pt x="26443" y="62900"/>
                </a:lnTo>
                <a:lnTo>
                  <a:pt x="28847" y="58061"/>
                </a:lnTo>
                <a:lnTo>
                  <a:pt x="33654" y="50803"/>
                </a:lnTo>
                <a:lnTo>
                  <a:pt x="33654" y="38707"/>
                </a:lnTo>
                <a:lnTo>
                  <a:pt x="31251" y="29030"/>
                </a:lnTo>
                <a:lnTo>
                  <a:pt x="28847" y="19353"/>
                </a:lnTo>
                <a:lnTo>
                  <a:pt x="26443" y="12096"/>
                </a:lnTo>
                <a:lnTo>
                  <a:pt x="21635" y="4838"/>
                </a:lnTo>
                <a:lnTo>
                  <a:pt x="14423" y="2419"/>
                </a:lnTo>
                <a:lnTo>
                  <a:pt x="7211" y="0"/>
                </a:lnTo>
                <a:lnTo>
                  <a:pt x="0" y="14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337002" y="2285484"/>
            <a:ext cx="165870" cy="186280"/>
          </a:xfrm>
          <a:custGeom>
            <a:avLst/>
            <a:gdLst/>
            <a:ahLst/>
            <a:cxnLst/>
            <a:rect l="l" t="t" r="r" b="b"/>
            <a:pathLst>
              <a:path w="165870" h="186280">
                <a:moveTo>
                  <a:pt x="165870" y="116123"/>
                </a:moveTo>
                <a:lnTo>
                  <a:pt x="149043" y="108865"/>
                </a:lnTo>
                <a:lnTo>
                  <a:pt x="132215" y="111284"/>
                </a:lnTo>
                <a:lnTo>
                  <a:pt x="115388" y="120961"/>
                </a:lnTo>
                <a:lnTo>
                  <a:pt x="98560" y="120961"/>
                </a:lnTo>
                <a:lnTo>
                  <a:pt x="105772" y="104026"/>
                </a:lnTo>
                <a:lnTo>
                  <a:pt x="115388" y="87092"/>
                </a:lnTo>
                <a:lnTo>
                  <a:pt x="120196" y="70157"/>
                </a:lnTo>
                <a:lnTo>
                  <a:pt x="122600" y="50803"/>
                </a:lnTo>
                <a:lnTo>
                  <a:pt x="110580" y="48384"/>
                </a:lnTo>
                <a:lnTo>
                  <a:pt x="96156" y="48384"/>
                </a:lnTo>
                <a:lnTo>
                  <a:pt x="84137" y="53223"/>
                </a:lnTo>
                <a:lnTo>
                  <a:pt x="72117" y="53223"/>
                </a:lnTo>
                <a:lnTo>
                  <a:pt x="84137" y="43546"/>
                </a:lnTo>
                <a:lnTo>
                  <a:pt x="98560" y="36288"/>
                </a:lnTo>
                <a:lnTo>
                  <a:pt x="110580" y="26611"/>
                </a:lnTo>
                <a:lnTo>
                  <a:pt x="120196" y="12096"/>
                </a:lnTo>
                <a:lnTo>
                  <a:pt x="115388" y="2419"/>
                </a:lnTo>
                <a:lnTo>
                  <a:pt x="103368" y="0"/>
                </a:lnTo>
                <a:lnTo>
                  <a:pt x="91349" y="2419"/>
                </a:lnTo>
                <a:lnTo>
                  <a:pt x="76925" y="2419"/>
                </a:lnTo>
                <a:lnTo>
                  <a:pt x="64905" y="7257"/>
                </a:lnTo>
                <a:lnTo>
                  <a:pt x="52886" y="9676"/>
                </a:lnTo>
                <a:lnTo>
                  <a:pt x="40866" y="14515"/>
                </a:lnTo>
                <a:lnTo>
                  <a:pt x="28847" y="19353"/>
                </a:lnTo>
                <a:lnTo>
                  <a:pt x="16827" y="21773"/>
                </a:lnTo>
                <a:lnTo>
                  <a:pt x="14423" y="26611"/>
                </a:lnTo>
                <a:lnTo>
                  <a:pt x="9615" y="33869"/>
                </a:lnTo>
                <a:lnTo>
                  <a:pt x="7211" y="36288"/>
                </a:lnTo>
                <a:lnTo>
                  <a:pt x="2403" y="38707"/>
                </a:lnTo>
                <a:lnTo>
                  <a:pt x="0" y="43546"/>
                </a:lnTo>
                <a:lnTo>
                  <a:pt x="0" y="53223"/>
                </a:lnTo>
                <a:lnTo>
                  <a:pt x="4807" y="58061"/>
                </a:lnTo>
                <a:lnTo>
                  <a:pt x="21635" y="62900"/>
                </a:lnTo>
                <a:lnTo>
                  <a:pt x="38462" y="62900"/>
                </a:lnTo>
                <a:lnTo>
                  <a:pt x="55290" y="60480"/>
                </a:lnTo>
                <a:lnTo>
                  <a:pt x="69713" y="58061"/>
                </a:lnTo>
                <a:lnTo>
                  <a:pt x="57694" y="65319"/>
                </a:lnTo>
                <a:lnTo>
                  <a:pt x="48078" y="72576"/>
                </a:lnTo>
                <a:lnTo>
                  <a:pt x="38462" y="82253"/>
                </a:lnTo>
                <a:lnTo>
                  <a:pt x="33654" y="94350"/>
                </a:lnTo>
                <a:lnTo>
                  <a:pt x="38462" y="104026"/>
                </a:lnTo>
                <a:lnTo>
                  <a:pt x="48078" y="106446"/>
                </a:lnTo>
                <a:lnTo>
                  <a:pt x="67309" y="106446"/>
                </a:lnTo>
                <a:lnTo>
                  <a:pt x="60098" y="125800"/>
                </a:lnTo>
                <a:lnTo>
                  <a:pt x="50482" y="140315"/>
                </a:lnTo>
                <a:lnTo>
                  <a:pt x="43270" y="157250"/>
                </a:lnTo>
                <a:lnTo>
                  <a:pt x="43270" y="176603"/>
                </a:lnTo>
                <a:lnTo>
                  <a:pt x="48078" y="179023"/>
                </a:lnTo>
                <a:lnTo>
                  <a:pt x="52886" y="183861"/>
                </a:lnTo>
                <a:lnTo>
                  <a:pt x="60098" y="186280"/>
                </a:lnTo>
                <a:lnTo>
                  <a:pt x="67309" y="186280"/>
                </a:lnTo>
                <a:lnTo>
                  <a:pt x="151447" y="135476"/>
                </a:lnTo>
                <a:lnTo>
                  <a:pt x="156255" y="133057"/>
                </a:lnTo>
                <a:lnTo>
                  <a:pt x="161062" y="128219"/>
                </a:lnTo>
                <a:lnTo>
                  <a:pt x="163466" y="123380"/>
                </a:lnTo>
                <a:lnTo>
                  <a:pt x="165870" y="11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829743" y="2309675"/>
            <a:ext cx="550498" cy="445141"/>
          </a:xfrm>
          <a:custGeom>
            <a:avLst/>
            <a:gdLst/>
            <a:ahLst/>
            <a:cxnLst/>
            <a:rect l="l" t="t" r="r" b="b"/>
            <a:pathLst>
              <a:path w="550498" h="445141">
                <a:moveTo>
                  <a:pt x="4807" y="104026"/>
                </a:moveTo>
                <a:lnTo>
                  <a:pt x="16827" y="133057"/>
                </a:lnTo>
                <a:lnTo>
                  <a:pt x="28847" y="162090"/>
                </a:lnTo>
                <a:lnTo>
                  <a:pt x="45674" y="191119"/>
                </a:lnTo>
                <a:lnTo>
                  <a:pt x="62502" y="220150"/>
                </a:lnTo>
                <a:lnTo>
                  <a:pt x="79329" y="246761"/>
                </a:lnTo>
                <a:lnTo>
                  <a:pt x="103368" y="275792"/>
                </a:lnTo>
                <a:lnTo>
                  <a:pt x="125004" y="304823"/>
                </a:lnTo>
                <a:lnTo>
                  <a:pt x="149043" y="336275"/>
                </a:lnTo>
                <a:lnTo>
                  <a:pt x="173082" y="365304"/>
                </a:lnTo>
                <a:lnTo>
                  <a:pt x="197121" y="394334"/>
                </a:lnTo>
                <a:lnTo>
                  <a:pt x="225968" y="416107"/>
                </a:lnTo>
                <a:lnTo>
                  <a:pt x="259623" y="435461"/>
                </a:lnTo>
                <a:lnTo>
                  <a:pt x="295682" y="445141"/>
                </a:lnTo>
                <a:lnTo>
                  <a:pt x="312510" y="442719"/>
                </a:lnTo>
                <a:lnTo>
                  <a:pt x="329337" y="435461"/>
                </a:lnTo>
                <a:lnTo>
                  <a:pt x="343761" y="428204"/>
                </a:lnTo>
                <a:lnTo>
                  <a:pt x="360588" y="420946"/>
                </a:lnTo>
                <a:lnTo>
                  <a:pt x="384627" y="404014"/>
                </a:lnTo>
                <a:lnTo>
                  <a:pt x="408666" y="384657"/>
                </a:lnTo>
                <a:lnTo>
                  <a:pt x="430302" y="365304"/>
                </a:lnTo>
                <a:lnTo>
                  <a:pt x="451937" y="345950"/>
                </a:lnTo>
                <a:lnTo>
                  <a:pt x="471168" y="324177"/>
                </a:lnTo>
                <a:lnTo>
                  <a:pt x="490400" y="302403"/>
                </a:lnTo>
                <a:lnTo>
                  <a:pt x="507227" y="278211"/>
                </a:lnTo>
                <a:lnTo>
                  <a:pt x="524055" y="254019"/>
                </a:lnTo>
                <a:lnTo>
                  <a:pt x="526459" y="254019"/>
                </a:lnTo>
                <a:lnTo>
                  <a:pt x="536074" y="234665"/>
                </a:lnTo>
                <a:lnTo>
                  <a:pt x="545690" y="215311"/>
                </a:lnTo>
                <a:lnTo>
                  <a:pt x="550498" y="195957"/>
                </a:lnTo>
                <a:lnTo>
                  <a:pt x="545690" y="174184"/>
                </a:lnTo>
                <a:lnTo>
                  <a:pt x="540882" y="171765"/>
                </a:lnTo>
                <a:lnTo>
                  <a:pt x="536074" y="174184"/>
                </a:lnTo>
                <a:lnTo>
                  <a:pt x="531267" y="179023"/>
                </a:lnTo>
                <a:lnTo>
                  <a:pt x="524055" y="181442"/>
                </a:lnTo>
                <a:lnTo>
                  <a:pt x="507227" y="210473"/>
                </a:lnTo>
                <a:lnTo>
                  <a:pt x="485592" y="241923"/>
                </a:lnTo>
                <a:lnTo>
                  <a:pt x="463957" y="270956"/>
                </a:lnTo>
                <a:lnTo>
                  <a:pt x="439917" y="297565"/>
                </a:lnTo>
                <a:lnTo>
                  <a:pt x="411070" y="321757"/>
                </a:lnTo>
                <a:lnTo>
                  <a:pt x="382223" y="343530"/>
                </a:lnTo>
                <a:lnTo>
                  <a:pt x="350972" y="360467"/>
                </a:lnTo>
                <a:lnTo>
                  <a:pt x="317317" y="372561"/>
                </a:lnTo>
                <a:lnTo>
                  <a:pt x="295682" y="372561"/>
                </a:lnTo>
                <a:lnTo>
                  <a:pt x="276451" y="370142"/>
                </a:lnTo>
                <a:lnTo>
                  <a:pt x="259623" y="365304"/>
                </a:lnTo>
                <a:lnTo>
                  <a:pt x="242796" y="355627"/>
                </a:lnTo>
                <a:lnTo>
                  <a:pt x="225968" y="345950"/>
                </a:lnTo>
                <a:lnTo>
                  <a:pt x="211545" y="333854"/>
                </a:lnTo>
                <a:lnTo>
                  <a:pt x="197121" y="321757"/>
                </a:lnTo>
                <a:lnTo>
                  <a:pt x="182698" y="307242"/>
                </a:lnTo>
                <a:lnTo>
                  <a:pt x="156255" y="273375"/>
                </a:lnTo>
                <a:lnTo>
                  <a:pt x="129811" y="241923"/>
                </a:lnTo>
                <a:lnTo>
                  <a:pt x="103368" y="208056"/>
                </a:lnTo>
                <a:lnTo>
                  <a:pt x="81733" y="171765"/>
                </a:lnTo>
                <a:lnTo>
                  <a:pt x="62502" y="135476"/>
                </a:lnTo>
                <a:lnTo>
                  <a:pt x="48078" y="96771"/>
                </a:lnTo>
                <a:lnTo>
                  <a:pt x="40866" y="55644"/>
                </a:lnTo>
                <a:lnTo>
                  <a:pt x="38462" y="12098"/>
                </a:lnTo>
                <a:lnTo>
                  <a:pt x="36058" y="2419"/>
                </a:lnTo>
                <a:lnTo>
                  <a:pt x="28847" y="0"/>
                </a:lnTo>
                <a:lnTo>
                  <a:pt x="19231" y="4838"/>
                </a:lnTo>
                <a:lnTo>
                  <a:pt x="12019" y="12098"/>
                </a:lnTo>
                <a:lnTo>
                  <a:pt x="2403" y="43546"/>
                </a:lnTo>
                <a:lnTo>
                  <a:pt x="0" y="74998"/>
                </a:lnTo>
                <a:lnTo>
                  <a:pt x="4807" y="104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29745" y="2309676"/>
            <a:ext cx="550498" cy="445138"/>
          </a:xfrm>
          <a:custGeom>
            <a:avLst/>
            <a:gdLst/>
            <a:ahLst/>
            <a:cxnLst/>
            <a:rect l="l" t="t" r="r" b="b"/>
            <a:pathLst>
              <a:path w="550498" h="445138">
                <a:moveTo>
                  <a:pt x="38462" y="12096"/>
                </a:moveTo>
                <a:lnTo>
                  <a:pt x="40866" y="55642"/>
                </a:lnTo>
                <a:lnTo>
                  <a:pt x="48078" y="96769"/>
                </a:lnTo>
                <a:lnTo>
                  <a:pt x="62502" y="135476"/>
                </a:lnTo>
                <a:lnTo>
                  <a:pt x="81733" y="171765"/>
                </a:lnTo>
                <a:lnTo>
                  <a:pt x="103368" y="208053"/>
                </a:lnTo>
                <a:lnTo>
                  <a:pt x="129811" y="241923"/>
                </a:lnTo>
                <a:lnTo>
                  <a:pt x="156255" y="273373"/>
                </a:lnTo>
                <a:lnTo>
                  <a:pt x="182698" y="307242"/>
                </a:lnTo>
                <a:lnTo>
                  <a:pt x="197121" y="321757"/>
                </a:lnTo>
                <a:lnTo>
                  <a:pt x="211545" y="333854"/>
                </a:lnTo>
                <a:lnTo>
                  <a:pt x="225968" y="345950"/>
                </a:lnTo>
                <a:lnTo>
                  <a:pt x="242796" y="355627"/>
                </a:lnTo>
                <a:lnTo>
                  <a:pt x="259623" y="365304"/>
                </a:lnTo>
                <a:lnTo>
                  <a:pt x="276451" y="370142"/>
                </a:lnTo>
                <a:lnTo>
                  <a:pt x="295682" y="372561"/>
                </a:lnTo>
                <a:lnTo>
                  <a:pt x="317317" y="372561"/>
                </a:lnTo>
                <a:lnTo>
                  <a:pt x="350972" y="360465"/>
                </a:lnTo>
                <a:lnTo>
                  <a:pt x="382223" y="343530"/>
                </a:lnTo>
                <a:lnTo>
                  <a:pt x="411070" y="321757"/>
                </a:lnTo>
                <a:lnTo>
                  <a:pt x="439917" y="297565"/>
                </a:lnTo>
                <a:lnTo>
                  <a:pt x="463957" y="270953"/>
                </a:lnTo>
                <a:lnTo>
                  <a:pt x="485592" y="241923"/>
                </a:lnTo>
                <a:lnTo>
                  <a:pt x="507227" y="210473"/>
                </a:lnTo>
                <a:lnTo>
                  <a:pt x="524055" y="181442"/>
                </a:lnTo>
                <a:lnTo>
                  <a:pt x="531267" y="179023"/>
                </a:lnTo>
                <a:lnTo>
                  <a:pt x="536074" y="174184"/>
                </a:lnTo>
                <a:lnTo>
                  <a:pt x="540882" y="171765"/>
                </a:lnTo>
                <a:lnTo>
                  <a:pt x="545690" y="174184"/>
                </a:lnTo>
                <a:lnTo>
                  <a:pt x="550498" y="195957"/>
                </a:lnTo>
                <a:lnTo>
                  <a:pt x="545690" y="215311"/>
                </a:lnTo>
                <a:lnTo>
                  <a:pt x="536074" y="234665"/>
                </a:lnTo>
                <a:lnTo>
                  <a:pt x="526459" y="254019"/>
                </a:lnTo>
                <a:lnTo>
                  <a:pt x="524055" y="254019"/>
                </a:lnTo>
                <a:lnTo>
                  <a:pt x="507227" y="278211"/>
                </a:lnTo>
                <a:lnTo>
                  <a:pt x="490400" y="302403"/>
                </a:lnTo>
                <a:lnTo>
                  <a:pt x="471168" y="324177"/>
                </a:lnTo>
                <a:lnTo>
                  <a:pt x="451937" y="345950"/>
                </a:lnTo>
                <a:lnTo>
                  <a:pt x="430302" y="365304"/>
                </a:lnTo>
                <a:lnTo>
                  <a:pt x="408666" y="384657"/>
                </a:lnTo>
                <a:lnTo>
                  <a:pt x="384627" y="404011"/>
                </a:lnTo>
                <a:lnTo>
                  <a:pt x="360588" y="420946"/>
                </a:lnTo>
                <a:lnTo>
                  <a:pt x="343761" y="428204"/>
                </a:lnTo>
                <a:lnTo>
                  <a:pt x="329337" y="435461"/>
                </a:lnTo>
                <a:lnTo>
                  <a:pt x="312510" y="442719"/>
                </a:lnTo>
                <a:lnTo>
                  <a:pt x="295682" y="445138"/>
                </a:lnTo>
                <a:lnTo>
                  <a:pt x="259623" y="435461"/>
                </a:lnTo>
                <a:lnTo>
                  <a:pt x="225968" y="416107"/>
                </a:lnTo>
                <a:lnTo>
                  <a:pt x="197121" y="394334"/>
                </a:lnTo>
                <a:lnTo>
                  <a:pt x="173082" y="365304"/>
                </a:lnTo>
                <a:lnTo>
                  <a:pt x="149043" y="336273"/>
                </a:lnTo>
                <a:lnTo>
                  <a:pt x="125004" y="304823"/>
                </a:lnTo>
                <a:lnTo>
                  <a:pt x="103368" y="275792"/>
                </a:lnTo>
                <a:lnTo>
                  <a:pt x="79329" y="246761"/>
                </a:lnTo>
                <a:lnTo>
                  <a:pt x="62502" y="220150"/>
                </a:lnTo>
                <a:lnTo>
                  <a:pt x="45674" y="191119"/>
                </a:lnTo>
                <a:lnTo>
                  <a:pt x="28847" y="162088"/>
                </a:lnTo>
                <a:lnTo>
                  <a:pt x="16827" y="133057"/>
                </a:lnTo>
                <a:lnTo>
                  <a:pt x="4807" y="104026"/>
                </a:lnTo>
                <a:lnTo>
                  <a:pt x="0" y="74996"/>
                </a:lnTo>
                <a:lnTo>
                  <a:pt x="2403" y="43546"/>
                </a:lnTo>
                <a:lnTo>
                  <a:pt x="12019" y="12096"/>
                </a:lnTo>
                <a:lnTo>
                  <a:pt x="19231" y="4838"/>
                </a:lnTo>
                <a:lnTo>
                  <a:pt x="28847" y="0"/>
                </a:lnTo>
                <a:lnTo>
                  <a:pt x="36058" y="2419"/>
                </a:lnTo>
                <a:lnTo>
                  <a:pt x="38462" y="12096"/>
                </a:lnTo>
                <a:close/>
              </a:path>
            </a:pathLst>
          </a:custGeom>
          <a:ln w="2413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687946" y="2312094"/>
            <a:ext cx="141831" cy="179023"/>
          </a:xfrm>
          <a:custGeom>
            <a:avLst/>
            <a:gdLst/>
            <a:ahLst/>
            <a:cxnLst/>
            <a:rect l="l" t="t" r="r" b="b"/>
            <a:pathLst>
              <a:path w="141831" h="179023">
                <a:moveTo>
                  <a:pt x="48078" y="21773"/>
                </a:moveTo>
                <a:lnTo>
                  <a:pt x="36058" y="26611"/>
                </a:lnTo>
                <a:lnTo>
                  <a:pt x="24039" y="33871"/>
                </a:lnTo>
                <a:lnTo>
                  <a:pt x="12019" y="41126"/>
                </a:lnTo>
                <a:lnTo>
                  <a:pt x="0" y="48384"/>
                </a:lnTo>
                <a:lnTo>
                  <a:pt x="0" y="53225"/>
                </a:lnTo>
                <a:lnTo>
                  <a:pt x="2403" y="55644"/>
                </a:lnTo>
                <a:lnTo>
                  <a:pt x="4807" y="60480"/>
                </a:lnTo>
                <a:lnTo>
                  <a:pt x="4807" y="65319"/>
                </a:lnTo>
                <a:lnTo>
                  <a:pt x="21635" y="67738"/>
                </a:lnTo>
                <a:lnTo>
                  <a:pt x="38462" y="62900"/>
                </a:lnTo>
                <a:lnTo>
                  <a:pt x="52886" y="53225"/>
                </a:lnTo>
                <a:lnTo>
                  <a:pt x="67309" y="45965"/>
                </a:lnTo>
                <a:lnTo>
                  <a:pt x="72117" y="45965"/>
                </a:lnTo>
                <a:lnTo>
                  <a:pt x="76925" y="48384"/>
                </a:lnTo>
                <a:lnTo>
                  <a:pt x="79329" y="55644"/>
                </a:lnTo>
                <a:lnTo>
                  <a:pt x="81733" y="60480"/>
                </a:lnTo>
                <a:lnTo>
                  <a:pt x="67309" y="70157"/>
                </a:lnTo>
                <a:lnTo>
                  <a:pt x="50482" y="77417"/>
                </a:lnTo>
                <a:lnTo>
                  <a:pt x="36058" y="84673"/>
                </a:lnTo>
                <a:lnTo>
                  <a:pt x="21635" y="96771"/>
                </a:lnTo>
                <a:lnTo>
                  <a:pt x="21635" y="101607"/>
                </a:lnTo>
                <a:lnTo>
                  <a:pt x="24039" y="106446"/>
                </a:lnTo>
                <a:lnTo>
                  <a:pt x="24039" y="108865"/>
                </a:lnTo>
                <a:lnTo>
                  <a:pt x="26443" y="113703"/>
                </a:lnTo>
                <a:lnTo>
                  <a:pt x="43270" y="108865"/>
                </a:lnTo>
                <a:lnTo>
                  <a:pt x="57694" y="104026"/>
                </a:lnTo>
                <a:lnTo>
                  <a:pt x="72117" y="99190"/>
                </a:lnTo>
                <a:lnTo>
                  <a:pt x="84137" y="101607"/>
                </a:lnTo>
                <a:lnTo>
                  <a:pt x="81733" y="120964"/>
                </a:lnTo>
                <a:lnTo>
                  <a:pt x="67309" y="133057"/>
                </a:lnTo>
                <a:lnTo>
                  <a:pt x="50482" y="145153"/>
                </a:lnTo>
                <a:lnTo>
                  <a:pt x="36058" y="159671"/>
                </a:lnTo>
                <a:lnTo>
                  <a:pt x="33654" y="164510"/>
                </a:lnTo>
                <a:lnTo>
                  <a:pt x="33654" y="174184"/>
                </a:lnTo>
                <a:lnTo>
                  <a:pt x="36058" y="179023"/>
                </a:lnTo>
                <a:lnTo>
                  <a:pt x="45674" y="179023"/>
                </a:lnTo>
                <a:lnTo>
                  <a:pt x="55290" y="176603"/>
                </a:lnTo>
                <a:lnTo>
                  <a:pt x="64905" y="171765"/>
                </a:lnTo>
                <a:lnTo>
                  <a:pt x="74521" y="166927"/>
                </a:lnTo>
                <a:lnTo>
                  <a:pt x="84137" y="164510"/>
                </a:lnTo>
                <a:lnTo>
                  <a:pt x="93753" y="164510"/>
                </a:lnTo>
                <a:lnTo>
                  <a:pt x="103368" y="166927"/>
                </a:lnTo>
                <a:lnTo>
                  <a:pt x="112984" y="171765"/>
                </a:lnTo>
                <a:lnTo>
                  <a:pt x="122600" y="154830"/>
                </a:lnTo>
                <a:lnTo>
                  <a:pt x="122600" y="133057"/>
                </a:lnTo>
                <a:lnTo>
                  <a:pt x="120196" y="111284"/>
                </a:lnTo>
                <a:lnTo>
                  <a:pt x="122600" y="89511"/>
                </a:lnTo>
                <a:lnTo>
                  <a:pt x="127407" y="84673"/>
                </a:lnTo>
                <a:lnTo>
                  <a:pt x="134619" y="82253"/>
                </a:lnTo>
                <a:lnTo>
                  <a:pt x="139427" y="74998"/>
                </a:lnTo>
                <a:lnTo>
                  <a:pt x="141831" y="67738"/>
                </a:lnTo>
                <a:lnTo>
                  <a:pt x="139427" y="60480"/>
                </a:lnTo>
                <a:lnTo>
                  <a:pt x="132215" y="58061"/>
                </a:lnTo>
                <a:lnTo>
                  <a:pt x="125004" y="58061"/>
                </a:lnTo>
                <a:lnTo>
                  <a:pt x="120196" y="55644"/>
                </a:lnTo>
                <a:lnTo>
                  <a:pt x="117792" y="38707"/>
                </a:lnTo>
                <a:lnTo>
                  <a:pt x="117792" y="21773"/>
                </a:lnTo>
                <a:lnTo>
                  <a:pt x="110580" y="7260"/>
                </a:lnTo>
                <a:lnTo>
                  <a:pt x="98560" y="0"/>
                </a:lnTo>
                <a:lnTo>
                  <a:pt x="86541" y="4838"/>
                </a:lnTo>
                <a:lnTo>
                  <a:pt x="74521" y="9679"/>
                </a:lnTo>
                <a:lnTo>
                  <a:pt x="60098" y="16934"/>
                </a:lnTo>
                <a:lnTo>
                  <a:pt x="48078" y="217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829812" y="2314513"/>
            <a:ext cx="122597" cy="94352"/>
          </a:xfrm>
          <a:custGeom>
            <a:avLst/>
            <a:gdLst/>
            <a:ahLst/>
            <a:cxnLst/>
            <a:rect l="l" t="t" r="r" b="b"/>
            <a:pathLst>
              <a:path w="122597" h="94352">
                <a:moveTo>
                  <a:pt x="120193" y="45965"/>
                </a:moveTo>
                <a:lnTo>
                  <a:pt x="105772" y="41126"/>
                </a:lnTo>
                <a:lnTo>
                  <a:pt x="76923" y="41126"/>
                </a:lnTo>
                <a:lnTo>
                  <a:pt x="62502" y="38707"/>
                </a:lnTo>
                <a:lnTo>
                  <a:pt x="72115" y="31452"/>
                </a:lnTo>
                <a:lnTo>
                  <a:pt x="86541" y="26613"/>
                </a:lnTo>
                <a:lnTo>
                  <a:pt x="96154" y="19353"/>
                </a:lnTo>
                <a:lnTo>
                  <a:pt x="100962" y="7260"/>
                </a:lnTo>
                <a:lnTo>
                  <a:pt x="93750" y="0"/>
                </a:lnTo>
                <a:lnTo>
                  <a:pt x="79327" y="2419"/>
                </a:lnTo>
                <a:lnTo>
                  <a:pt x="67307" y="4840"/>
                </a:lnTo>
                <a:lnTo>
                  <a:pt x="55287" y="12096"/>
                </a:lnTo>
                <a:lnTo>
                  <a:pt x="43270" y="16934"/>
                </a:lnTo>
                <a:lnTo>
                  <a:pt x="31248" y="26613"/>
                </a:lnTo>
                <a:lnTo>
                  <a:pt x="19231" y="33869"/>
                </a:lnTo>
                <a:lnTo>
                  <a:pt x="9613" y="45965"/>
                </a:lnTo>
                <a:lnTo>
                  <a:pt x="0" y="55642"/>
                </a:lnTo>
                <a:lnTo>
                  <a:pt x="0" y="74998"/>
                </a:lnTo>
                <a:lnTo>
                  <a:pt x="2401" y="84673"/>
                </a:lnTo>
                <a:lnTo>
                  <a:pt x="7209" y="91933"/>
                </a:lnTo>
                <a:lnTo>
                  <a:pt x="19231" y="94352"/>
                </a:lnTo>
                <a:lnTo>
                  <a:pt x="33652" y="91933"/>
                </a:lnTo>
                <a:lnTo>
                  <a:pt x="45672" y="89511"/>
                </a:lnTo>
                <a:lnTo>
                  <a:pt x="60095" y="87092"/>
                </a:lnTo>
                <a:lnTo>
                  <a:pt x="72115" y="82253"/>
                </a:lnTo>
                <a:lnTo>
                  <a:pt x="84137" y="77415"/>
                </a:lnTo>
                <a:lnTo>
                  <a:pt x="98558" y="72579"/>
                </a:lnTo>
                <a:lnTo>
                  <a:pt x="110578" y="67738"/>
                </a:lnTo>
                <a:lnTo>
                  <a:pt x="117789" y="65319"/>
                </a:lnTo>
                <a:lnTo>
                  <a:pt x="120193" y="60480"/>
                </a:lnTo>
                <a:lnTo>
                  <a:pt x="122597" y="53225"/>
                </a:lnTo>
                <a:lnTo>
                  <a:pt x="120193" y="45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36043" y="2316933"/>
            <a:ext cx="62502" cy="208053"/>
          </a:xfrm>
          <a:custGeom>
            <a:avLst/>
            <a:gdLst/>
            <a:ahLst/>
            <a:cxnLst/>
            <a:rect l="l" t="t" r="r" b="b"/>
            <a:pathLst>
              <a:path w="62502" h="208053">
                <a:moveTo>
                  <a:pt x="31251" y="0"/>
                </a:moveTo>
                <a:lnTo>
                  <a:pt x="16827" y="0"/>
                </a:lnTo>
                <a:lnTo>
                  <a:pt x="4807" y="12096"/>
                </a:lnTo>
                <a:lnTo>
                  <a:pt x="0" y="24194"/>
                </a:lnTo>
                <a:lnTo>
                  <a:pt x="4807" y="58061"/>
                </a:lnTo>
                <a:lnTo>
                  <a:pt x="9615" y="94352"/>
                </a:lnTo>
                <a:lnTo>
                  <a:pt x="14423" y="128219"/>
                </a:lnTo>
                <a:lnTo>
                  <a:pt x="24039" y="159671"/>
                </a:lnTo>
                <a:lnTo>
                  <a:pt x="26443" y="171765"/>
                </a:lnTo>
                <a:lnTo>
                  <a:pt x="28847" y="183861"/>
                </a:lnTo>
                <a:lnTo>
                  <a:pt x="31251" y="193538"/>
                </a:lnTo>
                <a:lnTo>
                  <a:pt x="38462" y="203217"/>
                </a:lnTo>
                <a:lnTo>
                  <a:pt x="43270" y="208053"/>
                </a:lnTo>
                <a:lnTo>
                  <a:pt x="50482" y="208053"/>
                </a:lnTo>
                <a:lnTo>
                  <a:pt x="57694" y="203217"/>
                </a:lnTo>
                <a:lnTo>
                  <a:pt x="62502" y="198379"/>
                </a:lnTo>
                <a:lnTo>
                  <a:pt x="57694" y="157252"/>
                </a:lnTo>
                <a:lnTo>
                  <a:pt x="50482" y="113706"/>
                </a:lnTo>
                <a:lnTo>
                  <a:pt x="45674" y="70160"/>
                </a:lnTo>
                <a:lnTo>
                  <a:pt x="43270" y="26613"/>
                </a:lnTo>
                <a:lnTo>
                  <a:pt x="40866" y="24194"/>
                </a:lnTo>
                <a:lnTo>
                  <a:pt x="38462" y="21773"/>
                </a:lnTo>
                <a:lnTo>
                  <a:pt x="36058" y="19353"/>
                </a:lnTo>
                <a:lnTo>
                  <a:pt x="38462" y="14515"/>
                </a:lnTo>
                <a:lnTo>
                  <a:pt x="31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91336" y="2331448"/>
            <a:ext cx="55287" cy="157250"/>
          </a:xfrm>
          <a:custGeom>
            <a:avLst/>
            <a:gdLst/>
            <a:ahLst/>
            <a:cxnLst/>
            <a:rect l="l" t="t" r="r" b="b"/>
            <a:pathLst>
              <a:path w="55287" h="157250">
                <a:moveTo>
                  <a:pt x="19231" y="113703"/>
                </a:moveTo>
                <a:lnTo>
                  <a:pt x="28847" y="145153"/>
                </a:lnTo>
                <a:lnTo>
                  <a:pt x="31251" y="149992"/>
                </a:lnTo>
                <a:lnTo>
                  <a:pt x="33652" y="154830"/>
                </a:lnTo>
                <a:lnTo>
                  <a:pt x="38462" y="157250"/>
                </a:lnTo>
                <a:lnTo>
                  <a:pt x="43270" y="157250"/>
                </a:lnTo>
                <a:lnTo>
                  <a:pt x="55287" y="120964"/>
                </a:lnTo>
                <a:lnTo>
                  <a:pt x="48078" y="82253"/>
                </a:lnTo>
                <a:lnTo>
                  <a:pt x="38462" y="43546"/>
                </a:lnTo>
                <a:lnTo>
                  <a:pt x="31251" y="2419"/>
                </a:lnTo>
                <a:lnTo>
                  <a:pt x="21635" y="0"/>
                </a:lnTo>
                <a:lnTo>
                  <a:pt x="16827" y="4838"/>
                </a:lnTo>
                <a:lnTo>
                  <a:pt x="9615" y="12098"/>
                </a:lnTo>
                <a:lnTo>
                  <a:pt x="0" y="14515"/>
                </a:lnTo>
                <a:lnTo>
                  <a:pt x="2403" y="48384"/>
                </a:lnTo>
                <a:lnTo>
                  <a:pt x="9615" y="79834"/>
                </a:lnTo>
                <a:lnTo>
                  <a:pt x="19231" y="11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781737" y="2382252"/>
            <a:ext cx="223564" cy="94352"/>
          </a:xfrm>
          <a:custGeom>
            <a:avLst/>
            <a:gdLst/>
            <a:ahLst/>
            <a:cxnLst/>
            <a:rect l="l" t="t" r="r" b="b"/>
            <a:pathLst>
              <a:path w="223564" h="94352">
                <a:moveTo>
                  <a:pt x="2403" y="4840"/>
                </a:moveTo>
                <a:lnTo>
                  <a:pt x="0" y="9676"/>
                </a:lnTo>
                <a:lnTo>
                  <a:pt x="4807" y="31450"/>
                </a:lnTo>
                <a:lnTo>
                  <a:pt x="4807" y="53223"/>
                </a:lnTo>
                <a:lnTo>
                  <a:pt x="9615" y="74996"/>
                </a:lnTo>
                <a:lnTo>
                  <a:pt x="19231" y="91933"/>
                </a:lnTo>
                <a:lnTo>
                  <a:pt x="40866" y="94352"/>
                </a:lnTo>
                <a:lnTo>
                  <a:pt x="62502" y="91933"/>
                </a:lnTo>
                <a:lnTo>
                  <a:pt x="81733" y="89513"/>
                </a:lnTo>
                <a:lnTo>
                  <a:pt x="103368" y="84673"/>
                </a:lnTo>
                <a:lnTo>
                  <a:pt x="122600" y="79834"/>
                </a:lnTo>
                <a:lnTo>
                  <a:pt x="141831" y="74996"/>
                </a:lnTo>
                <a:lnTo>
                  <a:pt x="163466" y="70160"/>
                </a:lnTo>
                <a:lnTo>
                  <a:pt x="182698" y="65319"/>
                </a:lnTo>
                <a:lnTo>
                  <a:pt x="192313" y="62900"/>
                </a:lnTo>
                <a:lnTo>
                  <a:pt x="213949" y="62900"/>
                </a:lnTo>
                <a:lnTo>
                  <a:pt x="223564" y="55642"/>
                </a:lnTo>
                <a:lnTo>
                  <a:pt x="223564" y="45967"/>
                </a:lnTo>
                <a:lnTo>
                  <a:pt x="218757" y="43546"/>
                </a:lnTo>
                <a:lnTo>
                  <a:pt x="216353" y="38707"/>
                </a:lnTo>
                <a:lnTo>
                  <a:pt x="173082" y="38707"/>
                </a:lnTo>
                <a:lnTo>
                  <a:pt x="149043" y="41126"/>
                </a:lnTo>
                <a:lnTo>
                  <a:pt x="127407" y="41126"/>
                </a:lnTo>
                <a:lnTo>
                  <a:pt x="105772" y="43546"/>
                </a:lnTo>
                <a:lnTo>
                  <a:pt x="81733" y="43546"/>
                </a:lnTo>
                <a:lnTo>
                  <a:pt x="60098" y="45967"/>
                </a:lnTo>
                <a:lnTo>
                  <a:pt x="38462" y="45967"/>
                </a:lnTo>
                <a:lnTo>
                  <a:pt x="33654" y="36288"/>
                </a:lnTo>
                <a:lnTo>
                  <a:pt x="31251" y="24194"/>
                </a:lnTo>
                <a:lnTo>
                  <a:pt x="26443" y="12096"/>
                </a:lnTo>
                <a:lnTo>
                  <a:pt x="21635" y="0"/>
                </a:lnTo>
                <a:lnTo>
                  <a:pt x="9615" y="0"/>
                </a:lnTo>
                <a:lnTo>
                  <a:pt x="2403" y="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81738" y="2382253"/>
            <a:ext cx="223564" cy="94350"/>
          </a:xfrm>
          <a:custGeom>
            <a:avLst/>
            <a:gdLst/>
            <a:ahLst/>
            <a:cxnLst/>
            <a:rect l="l" t="t" r="r" b="b"/>
            <a:pathLst>
              <a:path w="223564" h="94350">
                <a:moveTo>
                  <a:pt x="38462" y="45965"/>
                </a:moveTo>
                <a:lnTo>
                  <a:pt x="60098" y="45965"/>
                </a:lnTo>
                <a:lnTo>
                  <a:pt x="81733" y="43546"/>
                </a:lnTo>
                <a:lnTo>
                  <a:pt x="105772" y="43546"/>
                </a:lnTo>
                <a:lnTo>
                  <a:pt x="127407" y="41126"/>
                </a:lnTo>
                <a:lnTo>
                  <a:pt x="149043" y="41126"/>
                </a:lnTo>
                <a:lnTo>
                  <a:pt x="173082" y="38707"/>
                </a:lnTo>
                <a:lnTo>
                  <a:pt x="194717" y="38707"/>
                </a:lnTo>
                <a:lnTo>
                  <a:pt x="216353" y="38707"/>
                </a:lnTo>
                <a:lnTo>
                  <a:pt x="218757" y="43546"/>
                </a:lnTo>
                <a:lnTo>
                  <a:pt x="223564" y="45965"/>
                </a:lnTo>
                <a:lnTo>
                  <a:pt x="223564" y="50803"/>
                </a:lnTo>
                <a:lnTo>
                  <a:pt x="223564" y="55642"/>
                </a:lnTo>
                <a:lnTo>
                  <a:pt x="213949" y="62900"/>
                </a:lnTo>
                <a:lnTo>
                  <a:pt x="204333" y="62900"/>
                </a:lnTo>
                <a:lnTo>
                  <a:pt x="192313" y="62900"/>
                </a:lnTo>
                <a:lnTo>
                  <a:pt x="182698" y="65319"/>
                </a:lnTo>
                <a:lnTo>
                  <a:pt x="163466" y="70157"/>
                </a:lnTo>
                <a:lnTo>
                  <a:pt x="141831" y="74996"/>
                </a:lnTo>
                <a:lnTo>
                  <a:pt x="122600" y="79834"/>
                </a:lnTo>
                <a:lnTo>
                  <a:pt x="103368" y="84673"/>
                </a:lnTo>
                <a:lnTo>
                  <a:pt x="81733" y="89511"/>
                </a:lnTo>
                <a:lnTo>
                  <a:pt x="62502" y="91930"/>
                </a:lnTo>
                <a:lnTo>
                  <a:pt x="40866" y="94350"/>
                </a:lnTo>
                <a:lnTo>
                  <a:pt x="19231" y="91930"/>
                </a:lnTo>
                <a:lnTo>
                  <a:pt x="9615" y="74996"/>
                </a:lnTo>
                <a:lnTo>
                  <a:pt x="4807" y="53223"/>
                </a:lnTo>
                <a:lnTo>
                  <a:pt x="4807" y="31450"/>
                </a:lnTo>
                <a:lnTo>
                  <a:pt x="0" y="9676"/>
                </a:lnTo>
                <a:lnTo>
                  <a:pt x="2403" y="4838"/>
                </a:lnTo>
                <a:lnTo>
                  <a:pt x="9615" y="0"/>
                </a:lnTo>
                <a:lnTo>
                  <a:pt x="14423" y="0"/>
                </a:lnTo>
                <a:lnTo>
                  <a:pt x="21635" y="0"/>
                </a:lnTo>
                <a:lnTo>
                  <a:pt x="26443" y="12096"/>
                </a:lnTo>
                <a:lnTo>
                  <a:pt x="31251" y="24192"/>
                </a:lnTo>
                <a:lnTo>
                  <a:pt x="33654" y="36288"/>
                </a:lnTo>
                <a:lnTo>
                  <a:pt x="38462" y="45965"/>
                </a:lnTo>
                <a:close/>
              </a:path>
            </a:pathLst>
          </a:custGeom>
          <a:ln w="241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478781" y="2389511"/>
            <a:ext cx="62502" cy="104026"/>
          </a:xfrm>
          <a:custGeom>
            <a:avLst/>
            <a:gdLst/>
            <a:ahLst/>
            <a:cxnLst/>
            <a:rect l="l" t="t" r="r" b="b"/>
            <a:pathLst>
              <a:path w="62502" h="104026">
                <a:moveTo>
                  <a:pt x="28844" y="4838"/>
                </a:moveTo>
                <a:lnTo>
                  <a:pt x="21635" y="4838"/>
                </a:lnTo>
                <a:lnTo>
                  <a:pt x="16827" y="0"/>
                </a:lnTo>
                <a:lnTo>
                  <a:pt x="9615" y="0"/>
                </a:lnTo>
                <a:lnTo>
                  <a:pt x="2401" y="2419"/>
                </a:lnTo>
                <a:lnTo>
                  <a:pt x="0" y="4838"/>
                </a:lnTo>
                <a:lnTo>
                  <a:pt x="0" y="12096"/>
                </a:lnTo>
                <a:lnTo>
                  <a:pt x="2401" y="38707"/>
                </a:lnTo>
                <a:lnTo>
                  <a:pt x="4805" y="65319"/>
                </a:lnTo>
                <a:lnTo>
                  <a:pt x="12019" y="89511"/>
                </a:lnTo>
                <a:lnTo>
                  <a:pt x="33654" y="104026"/>
                </a:lnTo>
                <a:lnTo>
                  <a:pt x="40866" y="94350"/>
                </a:lnTo>
                <a:lnTo>
                  <a:pt x="43270" y="84673"/>
                </a:lnTo>
                <a:lnTo>
                  <a:pt x="45672" y="72576"/>
                </a:lnTo>
                <a:lnTo>
                  <a:pt x="50479" y="65319"/>
                </a:lnTo>
                <a:lnTo>
                  <a:pt x="52886" y="48384"/>
                </a:lnTo>
                <a:lnTo>
                  <a:pt x="57694" y="31450"/>
                </a:lnTo>
                <a:lnTo>
                  <a:pt x="62502" y="16934"/>
                </a:lnTo>
                <a:lnTo>
                  <a:pt x="60098" y="2419"/>
                </a:lnTo>
                <a:lnTo>
                  <a:pt x="55290" y="0"/>
                </a:lnTo>
                <a:lnTo>
                  <a:pt x="48076" y="0"/>
                </a:lnTo>
                <a:lnTo>
                  <a:pt x="45672" y="2419"/>
                </a:lnTo>
                <a:lnTo>
                  <a:pt x="38462" y="4838"/>
                </a:lnTo>
                <a:lnTo>
                  <a:pt x="28844" y="4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34072" y="2391929"/>
            <a:ext cx="45674" cy="70157"/>
          </a:xfrm>
          <a:custGeom>
            <a:avLst/>
            <a:gdLst/>
            <a:ahLst/>
            <a:cxnLst/>
            <a:rect l="l" t="t" r="r" b="b"/>
            <a:pathLst>
              <a:path w="45674" h="70157">
                <a:moveTo>
                  <a:pt x="9615" y="50803"/>
                </a:moveTo>
                <a:lnTo>
                  <a:pt x="2403" y="55642"/>
                </a:lnTo>
                <a:lnTo>
                  <a:pt x="0" y="62900"/>
                </a:lnTo>
                <a:lnTo>
                  <a:pt x="7211" y="70157"/>
                </a:lnTo>
                <a:lnTo>
                  <a:pt x="19231" y="65319"/>
                </a:lnTo>
                <a:lnTo>
                  <a:pt x="31251" y="58063"/>
                </a:lnTo>
                <a:lnTo>
                  <a:pt x="40866" y="48384"/>
                </a:lnTo>
                <a:lnTo>
                  <a:pt x="45674" y="36290"/>
                </a:lnTo>
                <a:lnTo>
                  <a:pt x="45674" y="12096"/>
                </a:lnTo>
                <a:lnTo>
                  <a:pt x="43270" y="2419"/>
                </a:lnTo>
                <a:lnTo>
                  <a:pt x="36058" y="0"/>
                </a:lnTo>
                <a:lnTo>
                  <a:pt x="28847" y="9676"/>
                </a:lnTo>
                <a:lnTo>
                  <a:pt x="24039" y="21773"/>
                </a:lnTo>
                <a:lnTo>
                  <a:pt x="19231" y="33869"/>
                </a:lnTo>
                <a:lnTo>
                  <a:pt x="14423" y="43546"/>
                </a:lnTo>
                <a:lnTo>
                  <a:pt x="9615" y="50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411474" y="2408865"/>
            <a:ext cx="57694" cy="108865"/>
          </a:xfrm>
          <a:custGeom>
            <a:avLst/>
            <a:gdLst/>
            <a:ahLst/>
            <a:cxnLst/>
            <a:rect l="l" t="t" r="r" b="b"/>
            <a:pathLst>
              <a:path w="57694" h="108865">
                <a:moveTo>
                  <a:pt x="0" y="4838"/>
                </a:moveTo>
                <a:lnTo>
                  <a:pt x="4805" y="31450"/>
                </a:lnTo>
                <a:lnTo>
                  <a:pt x="14423" y="58059"/>
                </a:lnTo>
                <a:lnTo>
                  <a:pt x="26440" y="84673"/>
                </a:lnTo>
                <a:lnTo>
                  <a:pt x="38462" y="108865"/>
                </a:lnTo>
                <a:lnTo>
                  <a:pt x="48076" y="108865"/>
                </a:lnTo>
                <a:lnTo>
                  <a:pt x="52883" y="99188"/>
                </a:lnTo>
                <a:lnTo>
                  <a:pt x="57694" y="89511"/>
                </a:lnTo>
                <a:lnTo>
                  <a:pt x="57694" y="77415"/>
                </a:lnTo>
                <a:lnTo>
                  <a:pt x="55290" y="65319"/>
                </a:lnTo>
                <a:lnTo>
                  <a:pt x="45674" y="48384"/>
                </a:lnTo>
                <a:lnTo>
                  <a:pt x="38462" y="31450"/>
                </a:lnTo>
                <a:lnTo>
                  <a:pt x="26440" y="14512"/>
                </a:lnTo>
                <a:lnTo>
                  <a:pt x="14423" y="0"/>
                </a:lnTo>
                <a:lnTo>
                  <a:pt x="12019" y="0"/>
                </a:lnTo>
                <a:lnTo>
                  <a:pt x="7209" y="2419"/>
                </a:lnTo>
                <a:lnTo>
                  <a:pt x="4805" y="2419"/>
                </a:lnTo>
                <a:lnTo>
                  <a:pt x="0" y="4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31653" y="2435476"/>
            <a:ext cx="240394" cy="234665"/>
          </a:xfrm>
          <a:custGeom>
            <a:avLst/>
            <a:gdLst/>
            <a:ahLst/>
            <a:cxnLst/>
            <a:rect l="l" t="t" r="r" b="b"/>
            <a:pathLst>
              <a:path w="240394" h="234665">
                <a:moveTo>
                  <a:pt x="12022" y="229827"/>
                </a:moveTo>
                <a:lnTo>
                  <a:pt x="19231" y="229827"/>
                </a:lnTo>
                <a:lnTo>
                  <a:pt x="28849" y="227407"/>
                </a:lnTo>
                <a:lnTo>
                  <a:pt x="36061" y="234665"/>
                </a:lnTo>
                <a:lnTo>
                  <a:pt x="45676" y="229827"/>
                </a:lnTo>
                <a:lnTo>
                  <a:pt x="55292" y="224988"/>
                </a:lnTo>
                <a:lnTo>
                  <a:pt x="64905" y="217730"/>
                </a:lnTo>
                <a:lnTo>
                  <a:pt x="74524" y="208053"/>
                </a:lnTo>
                <a:lnTo>
                  <a:pt x="84137" y="198377"/>
                </a:lnTo>
                <a:lnTo>
                  <a:pt x="91351" y="188700"/>
                </a:lnTo>
                <a:lnTo>
                  <a:pt x="100967" y="179023"/>
                </a:lnTo>
                <a:lnTo>
                  <a:pt x="108176" y="169346"/>
                </a:lnTo>
                <a:lnTo>
                  <a:pt x="115390" y="169346"/>
                </a:lnTo>
                <a:lnTo>
                  <a:pt x="120198" y="174184"/>
                </a:lnTo>
                <a:lnTo>
                  <a:pt x="122602" y="181442"/>
                </a:lnTo>
                <a:lnTo>
                  <a:pt x="127407" y="186280"/>
                </a:lnTo>
                <a:lnTo>
                  <a:pt x="137026" y="198377"/>
                </a:lnTo>
                <a:lnTo>
                  <a:pt x="146641" y="203215"/>
                </a:lnTo>
                <a:lnTo>
                  <a:pt x="158661" y="203215"/>
                </a:lnTo>
                <a:lnTo>
                  <a:pt x="170678" y="200796"/>
                </a:lnTo>
                <a:lnTo>
                  <a:pt x="182700" y="195957"/>
                </a:lnTo>
                <a:lnTo>
                  <a:pt x="194717" y="193538"/>
                </a:lnTo>
                <a:lnTo>
                  <a:pt x="204335" y="188700"/>
                </a:lnTo>
                <a:lnTo>
                  <a:pt x="216353" y="188700"/>
                </a:lnTo>
                <a:lnTo>
                  <a:pt x="225971" y="183861"/>
                </a:lnTo>
                <a:lnTo>
                  <a:pt x="233182" y="181442"/>
                </a:lnTo>
                <a:lnTo>
                  <a:pt x="240394" y="179023"/>
                </a:lnTo>
                <a:lnTo>
                  <a:pt x="240394" y="169346"/>
                </a:lnTo>
                <a:lnTo>
                  <a:pt x="225971" y="166927"/>
                </a:lnTo>
                <a:lnTo>
                  <a:pt x="211547" y="166927"/>
                </a:lnTo>
                <a:lnTo>
                  <a:pt x="197124" y="169346"/>
                </a:lnTo>
                <a:lnTo>
                  <a:pt x="182700" y="166927"/>
                </a:lnTo>
                <a:lnTo>
                  <a:pt x="170678" y="154830"/>
                </a:lnTo>
                <a:lnTo>
                  <a:pt x="153853" y="145153"/>
                </a:lnTo>
                <a:lnTo>
                  <a:pt x="144237" y="133057"/>
                </a:lnTo>
                <a:lnTo>
                  <a:pt x="139429" y="116123"/>
                </a:lnTo>
                <a:lnTo>
                  <a:pt x="151447" y="106446"/>
                </a:lnTo>
                <a:lnTo>
                  <a:pt x="168277" y="99188"/>
                </a:lnTo>
                <a:lnTo>
                  <a:pt x="185104" y="94350"/>
                </a:lnTo>
                <a:lnTo>
                  <a:pt x="204335" y="94350"/>
                </a:lnTo>
                <a:lnTo>
                  <a:pt x="211547" y="89511"/>
                </a:lnTo>
                <a:lnTo>
                  <a:pt x="216353" y="87092"/>
                </a:lnTo>
                <a:lnTo>
                  <a:pt x="221163" y="79834"/>
                </a:lnTo>
                <a:lnTo>
                  <a:pt x="221163" y="72576"/>
                </a:lnTo>
                <a:lnTo>
                  <a:pt x="206739" y="60480"/>
                </a:lnTo>
                <a:lnTo>
                  <a:pt x="189912" y="60480"/>
                </a:lnTo>
                <a:lnTo>
                  <a:pt x="170678" y="62900"/>
                </a:lnTo>
                <a:lnTo>
                  <a:pt x="151447" y="60480"/>
                </a:lnTo>
                <a:lnTo>
                  <a:pt x="161065" y="48384"/>
                </a:lnTo>
                <a:lnTo>
                  <a:pt x="173082" y="41126"/>
                </a:lnTo>
                <a:lnTo>
                  <a:pt x="185104" y="31450"/>
                </a:lnTo>
                <a:lnTo>
                  <a:pt x="194717" y="19353"/>
                </a:lnTo>
                <a:lnTo>
                  <a:pt x="197124" y="9676"/>
                </a:lnTo>
                <a:lnTo>
                  <a:pt x="194717" y="4838"/>
                </a:lnTo>
                <a:lnTo>
                  <a:pt x="187508" y="2419"/>
                </a:lnTo>
                <a:lnTo>
                  <a:pt x="177892" y="0"/>
                </a:lnTo>
                <a:lnTo>
                  <a:pt x="156257" y="4838"/>
                </a:lnTo>
                <a:lnTo>
                  <a:pt x="134622" y="7257"/>
                </a:lnTo>
                <a:lnTo>
                  <a:pt x="112986" y="12096"/>
                </a:lnTo>
                <a:lnTo>
                  <a:pt x="88947" y="16934"/>
                </a:lnTo>
                <a:lnTo>
                  <a:pt x="67312" y="21773"/>
                </a:lnTo>
                <a:lnTo>
                  <a:pt x="45676" y="26611"/>
                </a:lnTo>
                <a:lnTo>
                  <a:pt x="21635" y="31450"/>
                </a:lnTo>
                <a:lnTo>
                  <a:pt x="0" y="36288"/>
                </a:lnTo>
                <a:lnTo>
                  <a:pt x="0" y="48384"/>
                </a:lnTo>
                <a:lnTo>
                  <a:pt x="2406" y="50803"/>
                </a:lnTo>
                <a:lnTo>
                  <a:pt x="12022" y="55642"/>
                </a:lnTo>
                <a:lnTo>
                  <a:pt x="24041" y="58061"/>
                </a:lnTo>
                <a:lnTo>
                  <a:pt x="74524" y="58061"/>
                </a:lnTo>
                <a:lnTo>
                  <a:pt x="86541" y="60480"/>
                </a:lnTo>
                <a:lnTo>
                  <a:pt x="93755" y="67738"/>
                </a:lnTo>
                <a:lnTo>
                  <a:pt x="81735" y="74996"/>
                </a:lnTo>
                <a:lnTo>
                  <a:pt x="67312" y="79834"/>
                </a:lnTo>
                <a:lnTo>
                  <a:pt x="52888" y="82253"/>
                </a:lnTo>
                <a:lnTo>
                  <a:pt x="38465" y="84673"/>
                </a:lnTo>
                <a:lnTo>
                  <a:pt x="33657" y="87092"/>
                </a:lnTo>
                <a:lnTo>
                  <a:pt x="28849" y="91930"/>
                </a:lnTo>
                <a:lnTo>
                  <a:pt x="24041" y="96769"/>
                </a:lnTo>
                <a:lnTo>
                  <a:pt x="16829" y="96769"/>
                </a:lnTo>
                <a:lnTo>
                  <a:pt x="12022" y="99188"/>
                </a:lnTo>
                <a:lnTo>
                  <a:pt x="7214" y="101607"/>
                </a:lnTo>
                <a:lnTo>
                  <a:pt x="4810" y="106446"/>
                </a:lnTo>
                <a:lnTo>
                  <a:pt x="2406" y="111284"/>
                </a:lnTo>
                <a:lnTo>
                  <a:pt x="9618" y="118542"/>
                </a:lnTo>
                <a:lnTo>
                  <a:pt x="19231" y="120961"/>
                </a:lnTo>
                <a:lnTo>
                  <a:pt x="28849" y="123380"/>
                </a:lnTo>
                <a:lnTo>
                  <a:pt x="38465" y="123380"/>
                </a:lnTo>
                <a:lnTo>
                  <a:pt x="50484" y="120961"/>
                </a:lnTo>
                <a:lnTo>
                  <a:pt x="81735" y="120961"/>
                </a:lnTo>
                <a:lnTo>
                  <a:pt x="84137" y="123380"/>
                </a:lnTo>
                <a:lnTo>
                  <a:pt x="76927" y="142734"/>
                </a:lnTo>
                <a:lnTo>
                  <a:pt x="67312" y="159669"/>
                </a:lnTo>
                <a:lnTo>
                  <a:pt x="52888" y="174184"/>
                </a:lnTo>
                <a:lnTo>
                  <a:pt x="36061" y="188700"/>
                </a:lnTo>
                <a:lnTo>
                  <a:pt x="28849" y="195957"/>
                </a:lnTo>
                <a:lnTo>
                  <a:pt x="19231" y="200796"/>
                </a:lnTo>
                <a:lnTo>
                  <a:pt x="9618" y="208053"/>
                </a:lnTo>
                <a:lnTo>
                  <a:pt x="7214" y="220150"/>
                </a:lnTo>
                <a:lnTo>
                  <a:pt x="12022" y="2298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401863" y="2466925"/>
            <a:ext cx="233178" cy="212892"/>
          </a:xfrm>
          <a:custGeom>
            <a:avLst/>
            <a:gdLst/>
            <a:ahLst/>
            <a:cxnLst/>
            <a:rect l="l" t="t" r="r" b="b"/>
            <a:pathLst>
              <a:path w="233178" h="212892">
                <a:moveTo>
                  <a:pt x="52883" y="191119"/>
                </a:moveTo>
                <a:lnTo>
                  <a:pt x="48076" y="208053"/>
                </a:lnTo>
                <a:lnTo>
                  <a:pt x="62499" y="212892"/>
                </a:lnTo>
                <a:lnTo>
                  <a:pt x="72115" y="203217"/>
                </a:lnTo>
                <a:lnTo>
                  <a:pt x="79327" y="188700"/>
                </a:lnTo>
                <a:lnTo>
                  <a:pt x="88942" y="176603"/>
                </a:lnTo>
                <a:lnTo>
                  <a:pt x="98558" y="181444"/>
                </a:lnTo>
                <a:lnTo>
                  <a:pt x="108176" y="186280"/>
                </a:lnTo>
                <a:lnTo>
                  <a:pt x="115385" y="191119"/>
                </a:lnTo>
                <a:lnTo>
                  <a:pt x="125001" y="188700"/>
                </a:lnTo>
                <a:lnTo>
                  <a:pt x="129811" y="186280"/>
                </a:lnTo>
                <a:lnTo>
                  <a:pt x="134617" y="181444"/>
                </a:lnTo>
                <a:lnTo>
                  <a:pt x="137021" y="176603"/>
                </a:lnTo>
                <a:lnTo>
                  <a:pt x="134617" y="169346"/>
                </a:lnTo>
                <a:lnTo>
                  <a:pt x="122597" y="159671"/>
                </a:lnTo>
                <a:lnTo>
                  <a:pt x="115385" y="147573"/>
                </a:lnTo>
                <a:lnTo>
                  <a:pt x="108176" y="135479"/>
                </a:lnTo>
                <a:lnTo>
                  <a:pt x="103366" y="120961"/>
                </a:lnTo>
                <a:lnTo>
                  <a:pt x="117789" y="108865"/>
                </a:lnTo>
                <a:lnTo>
                  <a:pt x="132213" y="96769"/>
                </a:lnTo>
                <a:lnTo>
                  <a:pt x="146636" y="87092"/>
                </a:lnTo>
                <a:lnTo>
                  <a:pt x="163464" y="79834"/>
                </a:lnTo>
                <a:lnTo>
                  <a:pt x="185099" y="65319"/>
                </a:lnTo>
                <a:lnTo>
                  <a:pt x="209138" y="50806"/>
                </a:lnTo>
                <a:lnTo>
                  <a:pt x="225966" y="31450"/>
                </a:lnTo>
                <a:lnTo>
                  <a:pt x="233178" y="7260"/>
                </a:lnTo>
                <a:lnTo>
                  <a:pt x="228370" y="4840"/>
                </a:lnTo>
                <a:lnTo>
                  <a:pt x="221158" y="2419"/>
                </a:lnTo>
                <a:lnTo>
                  <a:pt x="216353" y="0"/>
                </a:lnTo>
                <a:lnTo>
                  <a:pt x="209138" y="0"/>
                </a:lnTo>
                <a:lnTo>
                  <a:pt x="189907" y="14515"/>
                </a:lnTo>
                <a:lnTo>
                  <a:pt x="168272" y="26613"/>
                </a:lnTo>
                <a:lnTo>
                  <a:pt x="146636" y="38707"/>
                </a:lnTo>
                <a:lnTo>
                  <a:pt x="125001" y="48387"/>
                </a:lnTo>
                <a:lnTo>
                  <a:pt x="100962" y="55642"/>
                </a:lnTo>
                <a:lnTo>
                  <a:pt x="79327" y="65319"/>
                </a:lnTo>
                <a:lnTo>
                  <a:pt x="55287" y="72579"/>
                </a:lnTo>
                <a:lnTo>
                  <a:pt x="33652" y="82253"/>
                </a:lnTo>
                <a:lnTo>
                  <a:pt x="24036" y="84673"/>
                </a:lnTo>
                <a:lnTo>
                  <a:pt x="14421" y="84673"/>
                </a:lnTo>
                <a:lnTo>
                  <a:pt x="4805" y="87092"/>
                </a:lnTo>
                <a:lnTo>
                  <a:pt x="0" y="94352"/>
                </a:lnTo>
                <a:lnTo>
                  <a:pt x="4805" y="106446"/>
                </a:lnTo>
                <a:lnTo>
                  <a:pt x="14421" y="113706"/>
                </a:lnTo>
                <a:lnTo>
                  <a:pt x="24036" y="118542"/>
                </a:lnTo>
                <a:lnTo>
                  <a:pt x="33652" y="120961"/>
                </a:lnTo>
                <a:lnTo>
                  <a:pt x="40864" y="130638"/>
                </a:lnTo>
                <a:lnTo>
                  <a:pt x="52883" y="133057"/>
                </a:lnTo>
                <a:lnTo>
                  <a:pt x="64905" y="135479"/>
                </a:lnTo>
                <a:lnTo>
                  <a:pt x="76923" y="137898"/>
                </a:lnTo>
                <a:lnTo>
                  <a:pt x="62499" y="152411"/>
                </a:lnTo>
                <a:lnTo>
                  <a:pt x="57691" y="171765"/>
                </a:lnTo>
                <a:lnTo>
                  <a:pt x="52883" y="191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401862" y="2466926"/>
            <a:ext cx="233180" cy="212892"/>
          </a:xfrm>
          <a:custGeom>
            <a:avLst/>
            <a:gdLst/>
            <a:ahLst/>
            <a:cxnLst/>
            <a:rect l="l" t="t" r="r" b="b"/>
            <a:pathLst>
              <a:path w="233180" h="212892">
                <a:moveTo>
                  <a:pt x="233180" y="7257"/>
                </a:moveTo>
                <a:lnTo>
                  <a:pt x="225968" y="31450"/>
                </a:lnTo>
                <a:lnTo>
                  <a:pt x="209141" y="50803"/>
                </a:lnTo>
                <a:lnTo>
                  <a:pt x="185102" y="65319"/>
                </a:lnTo>
                <a:lnTo>
                  <a:pt x="163466" y="79834"/>
                </a:lnTo>
                <a:lnTo>
                  <a:pt x="146639" y="87092"/>
                </a:lnTo>
                <a:lnTo>
                  <a:pt x="132215" y="96769"/>
                </a:lnTo>
                <a:lnTo>
                  <a:pt x="117792" y="108865"/>
                </a:lnTo>
                <a:lnTo>
                  <a:pt x="103368" y="120961"/>
                </a:lnTo>
                <a:lnTo>
                  <a:pt x="108176" y="135476"/>
                </a:lnTo>
                <a:lnTo>
                  <a:pt x="115388" y="147573"/>
                </a:lnTo>
                <a:lnTo>
                  <a:pt x="122600" y="159669"/>
                </a:lnTo>
                <a:lnTo>
                  <a:pt x="134619" y="169346"/>
                </a:lnTo>
                <a:lnTo>
                  <a:pt x="137023" y="176603"/>
                </a:lnTo>
                <a:lnTo>
                  <a:pt x="134619" y="181442"/>
                </a:lnTo>
                <a:lnTo>
                  <a:pt x="129811" y="186280"/>
                </a:lnTo>
                <a:lnTo>
                  <a:pt x="125004" y="188700"/>
                </a:lnTo>
                <a:lnTo>
                  <a:pt x="115388" y="191119"/>
                </a:lnTo>
                <a:lnTo>
                  <a:pt x="108176" y="186280"/>
                </a:lnTo>
                <a:lnTo>
                  <a:pt x="98560" y="181442"/>
                </a:lnTo>
                <a:lnTo>
                  <a:pt x="88945" y="176603"/>
                </a:lnTo>
                <a:lnTo>
                  <a:pt x="79329" y="188700"/>
                </a:lnTo>
                <a:lnTo>
                  <a:pt x="72117" y="203215"/>
                </a:lnTo>
                <a:lnTo>
                  <a:pt x="62502" y="212892"/>
                </a:lnTo>
                <a:lnTo>
                  <a:pt x="48078" y="208053"/>
                </a:lnTo>
                <a:lnTo>
                  <a:pt x="52886" y="191119"/>
                </a:lnTo>
                <a:lnTo>
                  <a:pt x="57694" y="171765"/>
                </a:lnTo>
                <a:lnTo>
                  <a:pt x="62502" y="152411"/>
                </a:lnTo>
                <a:lnTo>
                  <a:pt x="76925" y="137896"/>
                </a:lnTo>
                <a:lnTo>
                  <a:pt x="64905" y="135476"/>
                </a:lnTo>
                <a:lnTo>
                  <a:pt x="52886" y="133057"/>
                </a:lnTo>
                <a:lnTo>
                  <a:pt x="40866" y="130638"/>
                </a:lnTo>
                <a:lnTo>
                  <a:pt x="33654" y="120961"/>
                </a:lnTo>
                <a:lnTo>
                  <a:pt x="24039" y="118542"/>
                </a:lnTo>
                <a:lnTo>
                  <a:pt x="14423" y="113703"/>
                </a:lnTo>
                <a:lnTo>
                  <a:pt x="4807" y="106446"/>
                </a:lnTo>
                <a:lnTo>
                  <a:pt x="0" y="94350"/>
                </a:lnTo>
                <a:lnTo>
                  <a:pt x="4807" y="87092"/>
                </a:lnTo>
                <a:lnTo>
                  <a:pt x="14423" y="84673"/>
                </a:lnTo>
                <a:lnTo>
                  <a:pt x="24039" y="84673"/>
                </a:lnTo>
                <a:lnTo>
                  <a:pt x="33654" y="82253"/>
                </a:lnTo>
                <a:lnTo>
                  <a:pt x="55290" y="72576"/>
                </a:lnTo>
                <a:lnTo>
                  <a:pt x="79329" y="65319"/>
                </a:lnTo>
                <a:lnTo>
                  <a:pt x="100964" y="55642"/>
                </a:lnTo>
                <a:lnTo>
                  <a:pt x="125004" y="48384"/>
                </a:lnTo>
                <a:lnTo>
                  <a:pt x="146639" y="38707"/>
                </a:lnTo>
                <a:lnTo>
                  <a:pt x="168274" y="26611"/>
                </a:lnTo>
                <a:lnTo>
                  <a:pt x="189909" y="14515"/>
                </a:lnTo>
                <a:lnTo>
                  <a:pt x="209141" y="0"/>
                </a:lnTo>
                <a:lnTo>
                  <a:pt x="216353" y="0"/>
                </a:lnTo>
                <a:lnTo>
                  <a:pt x="221160" y="2419"/>
                </a:lnTo>
                <a:lnTo>
                  <a:pt x="228372" y="4838"/>
                </a:lnTo>
                <a:lnTo>
                  <a:pt x="233180" y="7257"/>
                </a:lnTo>
                <a:close/>
              </a:path>
            </a:pathLst>
          </a:custGeom>
          <a:ln w="24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800977" y="2483860"/>
            <a:ext cx="165870" cy="82253"/>
          </a:xfrm>
          <a:custGeom>
            <a:avLst/>
            <a:gdLst/>
            <a:ahLst/>
            <a:cxnLst/>
            <a:rect l="l" t="t" r="r" b="b"/>
            <a:pathLst>
              <a:path w="165870" h="82253">
                <a:moveTo>
                  <a:pt x="28849" y="29030"/>
                </a:moveTo>
                <a:lnTo>
                  <a:pt x="14423" y="36290"/>
                </a:lnTo>
                <a:lnTo>
                  <a:pt x="0" y="45965"/>
                </a:lnTo>
                <a:lnTo>
                  <a:pt x="0" y="58063"/>
                </a:lnTo>
                <a:lnTo>
                  <a:pt x="9615" y="62900"/>
                </a:lnTo>
                <a:lnTo>
                  <a:pt x="19231" y="70157"/>
                </a:lnTo>
                <a:lnTo>
                  <a:pt x="21635" y="82253"/>
                </a:lnTo>
                <a:lnTo>
                  <a:pt x="33654" y="79837"/>
                </a:lnTo>
                <a:lnTo>
                  <a:pt x="45674" y="74998"/>
                </a:lnTo>
                <a:lnTo>
                  <a:pt x="57694" y="70157"/>
                </a:lnTo>
                <a:lnTo>
                  <a:pt x="69716" y="65319"/>
                </a:lnTo>
                <a:lnTo>
                  <a:pt x="79329" y="58063"/>
                </a:lnTo>
                <a:lnTo>
                  <a:pt x="91351" y="50803"/>
                </a:lnTo>
                <a:lnTo>
                  <a:pt x="103368" y="45965"/>
                </a:lnTo>
                <a:lnTo>
                  <a:pt x="115390" y="41126"/>
                </a:lnTo>
                <a:lnTo>
                  <a:pt x="129811" y="33871"/>
                </a:lnTo>
                <a:lnTo>
                  <a:pt x="149043" y="31452"/>
                </a:lnTo>
                <a:lnTo>
                  <a:pt x="161062" y="24192"/>
                </a:lnTo>
                <a:lnTo>
                  <a:pt x="165870" y="7257"/>
                </a:lnTo>
                <a:lnTo>
                  <a:pt x="122600" y="0"/>
                </a:lnTo>
                <a:lnTo>
                  <a:pt x="108176" y="7257"/>
                </a:lnTo>
                <a:lnTo>
                  <a:pt x="93755" y="12098"/>
                </a:lnTo>
                <a:lnTo>
                  <a:pt x="76925" y="16934"/>
                </a:lnTo>
                <a:lnTo>
                  <a:pt x="62502" y="21773"/>
                </a:lnTo>
                <a:lnTo>
                  <a:pt x="45674" y="24192"/>
                </a:lnTo>
                <a:lnTo>
                  <a:pt x="28849" y="29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055731" y="2510471"/>
            <a:ext cx="144235" cy="87092"/>
          </a:xfrm>
          <a:custGeom>
            <a:avLst/>
            <a:gdLst/>
            <a:ahLst/>
            <a:cxnLst/>
            <a:rect l="l" t="t" r="r" b="b"/>
            <a:pathLst>
              <a:path w="144235" h="87092">
                <a:moveTo>
                  <a:pt x="14423" y="31452"/>
                </a:moveTo>
                <a:lnTo>
                  <a:pt x="26443" y="50806"/>
                </a:lnTo>
                <a:lnTo>
                  <a:pt x="36058" y="70160"/>
                </a:lnTo>
                <a:lnTo>
                  <a:pt x="50482" y="87092"/>
                </a:lnTo>
                <a:lnTo>
                  <a:pt x="64905" y="84673"/>
                </a:lnTo>
                <a:lnTo>
                  <a:pt x="79329" y="79834"/>
                </a:lnTo>
                <a:lnTo>
                  <a:pt x="91349" y="74998"/>
                </a:lnTo>
                <a:lnTo>
                  <a:pt x="105772" y="67738"/>
                </a:lnTo>
                <a:lnTo>
                  <a:pt x="117792" y="58061"/>
                </a:lnTo>
                <a:lnTo>
                  <a:pt x="127407" y="45965"/>
                </a:lnTo>
                <a:lnTo>
                  <a:pt x="137023" y="33869"/>
                </a:lnTo>
                <a:lnTo>
                  <a:pt x="144235" y="19353"/>
                </a:lnTo>
                <a:lnTo>
                  <a:pt x="127407" y="14515"/>
                </a:lnTo>
                <a:lnTo>
                  <a:pt x="110580" y="19353"/>
                </a:lnTo>
                <a:lnTo>
                  <a:pt x="91349" y="26613"/>
                </a:lnTo>
                <a:lnTo>
                  <a:pt x="74521" y="31452"/>
                </a:lnTo>
                <a:lnTo>
                  <a:pt x="55290" y="31452"/>
                </a:lnTo>
                <a:lnTo>
                  <a:pt x="40866" y="21773"/>
                </a:lnTo>
                <a:lnTo>
                  <a:pt x="26443" y="7260"/>
                </a:lnTo>
                <a:lnTo>
                  <a:pt x="9615" y="0"/>
                </a:lnTo>
                <a:lnTo>
                  <a:pt x="4807" y="2419"/>
                </a:lnTo>
                <a:lnTo>
                  <a:pt x="2403" y="4840"/>
                </a:lnTo>
                <a:lnTo>
                  <a:pt x="0" y="9679"/>
                </a:lnTo>
                <a:lnTo>
                  <a:pt x="0" y="14515"/>
                </a:lnTo>
                <a:lnTo>
                  <a:pt x="14423" y="31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84120" y="2604823"/>
            <a:ext cx="307704" cy="232246"/>
          </a:xfrm>
          <a:custGeom>
            <a:avLst/>
            <a:gdLst/>
            <a:ahLst/>
            <a:cxnLst/>
            <a:rect l="l" t="t" r="r" b="b"/>
            <a:pathLst>
              <a:path w="307704" h="232246">
                <a:moveTo>
                  <a:pt x="168274" y="157250"/>
                </a:moveTo>
                <a:lnTo>
                  <a:pt x="163466" y="142734"/>
                </a:lnTo>
                <a:lnTo>
                  <a:pt x="158661" y="118542"/>
                </a:lnTo>
                <a:lnTo>
                  <a:pt x="168274" y="96769"/>
                </a:lnTo>
                <a:lnTo>
                  <a:pt x="180296" y="72576"/>
                </a:lnTo>
                <a:lnTo>
                  <a:pt x="189909" y="50803"/>
                </a:lnTo>
                <a:lnTo>
                  <a:pt x="201931" y="45965"/>
                </a:lnTo>
                <a:lnTo>
                  <a:pt x="213949" y="43546"/>
                </a:lnTo>
                <a:lnTo>
                  <a:pt x="228372" y="41126"/>
                </a:lnTo>
                <a:lnTo>
                  <a:pt x="242798" y="38705"/>
                </a:lnTo>
                <a:lnTo>
                  <a:pt x="254815" y="38705"/>
                </a:lnTo>
                <a:lnTo>
                  <a:pt x="269239" y="36288"/>
                </a:lnTo>
                <a:lnTo>
                  <a:pt x="281259" y="31450"/>
                </a:lnTo>
                <a:lnTo>
                  <a:pt x="293278" y="26611"/>
                </a:lnTo>
                <a:lnTo>
                  <a:pt x="298086" y="21773"/>
                </a:lnTo>
                <a:lnTo>
                  <a:pt x="305298" y="16932"/>
                </a:lnTo>
                <a:lnTo>
                  <a:pt x="307704" y="9676"/>
                </a:lnTo>
                <a:lnTo>
                  <a:pt x="305298" y="4838"/>
                </a:lnTo>
                <a:lnTo>
                  <a:pt x="302894" y="0"/>
                </a:lnTo>
                <a:lnTo>
                  <a:pt x="281259" y="2419"/>
                </a:lnTo>
                <a:lnTo>
                  <a:pt x="257219" y="4838"/>
                </a:lnTo>
                <a:lnTo>
                  <a:pt x="235584" y="9676"/>
                </a:lnTo>
                <a:lnTo>
                  <a:pt x="213949" y="14515"/>
                </a:lnTo>
                <a:lnTo>
                  <a:pt x="192313" y="19353"/>
                </a:lnTo>
                <a:lnTo>
                  <a:pt x="170678" y="24192"/>
                </a:lnTo>
                <a:lnTo>
                  <a:pt x="151447" y="26611"/>
                </a:lnTo>
                <a:lnTo>
                  <a:pt x="129811" y="31450"/>
                </a:lnTo>
                <a:lnTo>
                  <a:pt x="112986" y="36288"/>
                </a:lnTo>
                <a:lnTo>
                  <a:pt x="96156" y="38705"/>
                </a:lnTo>
                <a:lnTo>
                  <a:pt x="79329" y="41126"/>
                </a:lnTo>
                <a:lnTo>
                  <a:pt x="62502" y="41126"/>
                </a:lnTo>
                <a:lnTo>
                  <a:pt x="45674" y="45965"/>
                </a:lnTo>
                <a:lnTo>
                  <a:pt x="28849" y="48384"/>
                </a:lnTo>
                <a:lnTo>
                  <a:pt x="14423" y="53223"/>
                </a:lnTo>
                <a:lnTo>
                  <a:pt x="0" y="60478"/>
                </a:lnTo>
                <a:lnTo>
                  <a:pt x="0" y="65319"/>
                </a:lnTo>
                <a:lnTo>
                  <a:pt x="2403" y="70157"/>
                </a:lnTo>
                <a:lnTo>
                  <a:pt x="2403" y="72576"/>
                </a:lnTo>
                <a:lnTo>
                  <a:pt x="4810" y="77415"/>
                </a:lnTo>
                <a:lnTo>
                  <a:pt x="12019" y="79834"/>
                </a:lnTo>
                <a:lnTo>
                  <a:pt x="16827" y="84673"/>
                </a:lnTo>
                <a:lnTo>
                  <a:pt x="21635" y="94350"/>
                </a:lnTo>
                <a:lnTo>
                  <a:pt x="28849" y="101607"/>
                </a:lnTo>
                <a:lnTo>
                  <a:pt x="38462" y="99188"/>
                </a:lnTo>
                <a:lnTo>
                  <a:pt x="48080" y="96769"/>
                </a:lnTo>
                <a:lnTo>
                  <a:pt x="57694" y="94350"/>
                </a:lnTo>
                <a:lnTo>
                  <a:pt x="67309" y="91930"/>
                </a:lnTo>
                <a:lnTo>
                  <a:pt x="74521" y="89511"/>
                </a:lnTo>
                <a:lnTo>
                  <a:pt x="84137" y="87092"/>
                </a:lnTo>
                <a:lnTo>
                  <a:pt x="103368" y="87092"/>
                </a:lnTo>
                <a:lnTo>
                  <a:pt x="115390" y="111284"/>
                </a:lnTo>
                <a:lnTo>
                  <a:pt x="110580" y="133057"/>
                </a:lnTo>
                <a:lnTo>
                  <a:pt x="96156" y="157250"/>
                </a:lnTo>
                <a:lnTo>
                  <a:pt x="84137" y="181442"/>
                </a:lnTo>
                <a:lnTo>
                  <a:pt x="76925" y="191116"/>
                </a:lnTo>
                <a:lnTo>
                  <a:pt x="69716" y="200796"/>
                </a:lnTo>
                <a:lnTo>
                  <a:pt x="60098" y="210473"/>
                </a:lnTo>
                <a:lnTo>
                  <a:pt x="55290" y="222569"/>
                </a:lnTo>
                <a:lnTo>
                  <a:pt x="62502" y="232246"/>
                </a:lnTo>
                <a:lnTo>
                  <a:pt x="74521" y="232246"/>
                </a:lnTo>
                <a:lnTo>
                  <a:pt x="88945" y="229827"/>
                </a:lnTo>
                <a:lnTo>
                  <a:pt x="100964" y="232246"/>
                </a:lnTo>
                <a:lnTo>
                  <a:pt x="134622" y="166927"/>
                </a:lnTo>
                <a:lnTo>
                  <a:pt x="144235" y="171765"/>
                </a:lnTo>
                <a:lnTo>
                  <a:pt x="149043" y="183861"/>
                </a:lnTo>
                <a:lnTo>
                  <a:pt x="153851" y="195957"/>
                </a:lnTo>
                <a:lnTo>
                  <a:pt x="168274" y="198377"/>
                </a:lnTo>
                <a:lnTo>
                  <a:pt x="175486" y="186280"/>
                </a:lnTo>
                <a:lnTo>
                  <a:pt x="173082" y="171765"/>
                </a:lnTo>
                <a:lnTo>
                  <a:pt x="168274" y="157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784122" y="2604822"/>
            <a:ext cx="307702" cy="232246"/>
          </a:xfrm>
          <a:custGeom>
            <a:avLst/>
            <a:gdLst/>
            <a:ahLst/>
            <a:cxnLst/>
            <a:rect l="l" t="t" r="r" b="b"/>
            <a:pathLst>
              <a:path w="307702" h="232246">
                <a:moveTo>
                  <a:pt x="305298" y="4838"/>
                </a:moveTo>
                <a:lnTo>
                  <a:pt x="307702" y="9676"/>
                </a:lnTo>
                <a:lnTo>
                  <a:pt x="305298" y="16934"/>
                </a:lnTo>
                <a:lnTo>
                  <a:pt x="298086" y="21773"/>
                </a:lnTo>
                <a:lnTo>
                  <a:pt x="293278" y="26611"/>
                </a:lnTo>
                <a:lnTo>
                  <a:pt x="281259" y="31450"/>
                </a:lnTo>
                <a:lnTo>
                  <a:pt x="269239" y="36288"/>
                </a:lnTo>
                <a:lnTo>
                  <a:pt x="254815" y="38707"/>
                </a:lnTo>
                <a:lnTo>
                  <a:pt x="242796" y="38707"/>
                </a:lnTo>
                <a:lnTo>
                  <a:pt x="228372" y="41126"/>
                </a:lnTo>
                <a:lnTo>
                  <a:pt x="213949" y="43546"/>
                </a:lnTo>
                <a:lnTo>
                  <a:pt x="201929" y="45965"/>
                </a:lnTo>
                <a:lnTo>
                  <a:pt x="189909" y="50803"/>
                </a:lnTo>
                <a:lnTo>
                  <a:pt x="180294" y="72576"/>
                </a:lnTo>
                <a:lnTo>
                  <a:pt x="168274" y="96769"/>
                </a:lnTo>
                <a:lnTo>
                  <a:pt x="158658" y="118542"/>
                </a:lnTo>
                <a:lnTo>
                  <a:pt x="163466" y="142734"/>
                </a:lnTo>
                <a:lnTo>
                  <a:pt x="168274" y="157250"/>
                </a:lnTo>
                <a:lnTo>
                  <a:pt x="173082" y="171765"/>
                </a:lnTo>
                <a:lnTo>
                  <a:pt x="175486" y="186280"/>
                </a:lnTo>
                <a:lnTo>
                  <a:pt x="168274" y="198377"/>
                </a:lnTo>
                <a:lnTo>
                  <a:pt x="153851" y="195957"/>
                </a:lnTo>
                <a:lnTo>
                  <a:pt x="149043" y="183861"/>
                </a:lnTo>
                <a:lnTo>
                  <a:pt x="144235" y="171765"/>
                </a:lnTo>
                <a:lnTo>
                  <a:pt x="134619" y="166927"/>
                </a:lnTo>
                <a:lnTo>
                  <a:pt x="100964" y="232246"/>
                </a:lnTo>
                <a:lnTo>
                  <a:pt x="88945" y="229827"/>
                </a:lnTo>
                <a:lnTo>
                  <a:pt x="74521" y="232246"/>
                </a:lnTo>
                <a:lnTo>
                  <a:pt x="62502" y="232246"/>
                </a:lnTo>
                <a:lnTo>
                  <a:pt x="55290" y="222569"/>
                </a:lnTo>
                <a:lnTo>
                  <a:pt x="60098" y="210473"/>
                </a:lnTo>
                <a:lnTo>
                  <a:pt x="69713" y="200796"/>
                </a:lnTo>
                <a:lnTo>
                  <a:pt x="76925" y="191119"/>
                </a:lnTo>
                <a:lnTo>
                  <a:pt x="84137" y="181442"/>
                </a:lnTo>
                <a:lnTo>
                  <a:pt x="96156" y="157250"/>
                </a:lnTo>
                <a:lnTo>
                  <a:pt x="110580" y="133057"/>
                </a:lnTo>
                <a:lnTo>
                  <a:pt x="115388" y="111284"/>
                </a:lnTo>
                <a:lnTo>
                  <a:pt x="103368" y="87092"/>
                </a:lnTo>
                <a:lnTo>
                  <a:pt x="93753" y="87092"/>
                </a:lnTo>
                <a:lnTo>
                  <a:pt x="84137" y="87092"/>
                </a:lnTo>
                <a:lnTo>
                  <a:pt x="74521" y="89511"/>
                </a:lnTo>
                <a:lnTo>
                  <a:pt x="67309" y="91930"/>
                </a:lnTo>
                <a:lnTo>
                  <a:pt x="57694" y="94350"/>
                </a:lnTo>
                <a:lnTo>
                  <a:pt x="48078" y="96769"/>
                </a:lnTo>
                <a:lnTo>
                  <a:pt x="38462" y="99188"/>
                </a:lnTo>
                <a:lnTo>
                  <a:pt x="28847" y="101607"/>
                </a:lnTo>
                <a:lnTo>
                  <a:pt x="21635" y="94350"/>
                </a:lnTo>
                <a:lnTo>
                  <a:pt x="16827" y="84673"/>
                </a:lnTo>
                <a:lnTo>
                  <a:pt x="12019" y="79834"/>
                </a:lnTo>
                <a:lnTo>
                  <a:pt x="4807" y="77415"/>
                </a:lnTo>
                <a:lnTo>
                  <a:pt x="2403" y="72576"/>
                </a:lnTo>
                <a:lnTo>
                  <a:pt x="2403" y="70157"/>
                </a:lnTo>
                <a:lnTo>
                  <a:pt x="0" y="65319"/>
                </a:lnTo>
                <a:lnTo>
                  <a:pt x="0" y="60480"/>
                </a:lnTo>
                <a:lnTo>
                  <a:pt x="14423" y="53223"/>
                </a:lnTo>
                <a:lnTo>
                  <a:pt x="28847" y="48384"/>
                </a:lnTo>
                <a:lnTo>
                  <a:pt x="45674" y="45965"/>
                </a:lnTo>
                <a:lnTo>
                  <a:pt x="62502" y="41126"/>
                </a:lnTo>
                <a:lnTo>
                  <a:pt x="79329" y="41126"/>
                </a:lnTo>
                <a:lnTo>
                  <a:pt x="96156" y="38707"/>
                </a:lnTo>
                <a:lnTo>
                  <a:pt x="112984" y="36288"/>
                </a:lnTo>
                <a:lnTo>
                  <a:pt x="129811" y="31450"/>
                </a:lnTo>
                <a:lnTo>
                  <a:pt x="151447" y="26611"/>
                </a:lnTo>
                <a:lnTo>
                  <a:pt x="170678" y="24192"/>
                </a:lnTo>
                <a:lnTo>
                  <a:pt x="192313" y="19353"/>
                </a:lnTo>
                <a:lnTo>
                  <a:pt x="213949" y="14515"/>
                </a:lnTo>
                <a:lnTo>
                  <a:pt x="235584" y="9676"/>
                </a:lnTo>
                <a:lnTo>
                  <a:pt x="257219" y="4838"/>
                </a:lnTo>
                <a:lnTo>
                  <a:pt x="281259" y="2419"/>
                </a:lnTo>
                <a:lnTo>
                  <a:pt x="302894" y="0"/>
                </a:lnTo>
                <a:lnTo>
                  <a:pt x="305298" y="4838"/>
                </a:lnTo>
                <a:close/>
              </a:path>
            </a:pathLst>
          </a:custGeom>
          <a:ln w="2413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305710" y="2667723"/>
            <a:ext cx="713965" cy="1316062"/>
          </a:xfrm>
          <a:custGeom>
            <a:avLst/>
            <a:gdLst/>
            <a:ahLst/>
            <a:cxnLst/>
            <a:rect l="l" t="t" r="r" b="b"/>
            <a:pathLst>
              <a:path w="713965" h="1316062">
                <a:moveTo>
                  <a:pt x="605788" y="544327"/>
                </a:moveTo>
                <a:lnTo>
                  <a:pt x="596172" y="529811"/>
                </a:lnTo>
                <a:lnTo>
                  <a:pt x="591365" y="515293"/>
                </a:lnTo>
                <a:lnTo>
                  <a:pt x="591365" y="498359"/>
                </a:lnTo>
                <a:lnTo>
                  <a:pt x="596172" y="479007"/>
                </a:lnTo>
                <a:lnTo>
                  <a:pt x="598576" y="462073"/>
                </a:lnTo>
                <a:lnTo>
                  <a:pt x="596172" y="445138"/>
                </a:lnTo>
                <a:lnTo>
                  <a:pt x="572133" y="413688"/>
                </a:lnTo>
                <a:lnTo>
                  <a:pt x="557710" y="374980"/>
                </a:lnTo>
                <a:lnTo>
                  <a:pt x="548094" y="336273"/>
                </a:lnTo>
                <a:lnTo>
                  <a:pt x="540882" y="295146"/>
                </a:lnTo>
                <a:lnTo>
                  <a:pt x="538478" y="241923"/>
                </a:lnTo>
                <a:lnTo>
                  <a:pt x="528863" y="191116"/>
                </a:lnTo>
                <a:lnTo>
                  <a:pt x="524055" y="140315"/>
                </a:lnTo>
                <a:lnTo>
                  <a:pt x="536074" y="91930"/>
                </a:lnTo>
                <a:lnTo>
                  <a:pt x="540882" y="101605"/>
                </a:lnTo>
                <a:lnTo>
                  <a:pt x="543286" y="113703"/>
                </a:lnTo>
                <a:lnTo>
                  <a:pt x="543286" y="123378"/>
                </a:lnTo>
                <a:lnTo>
                  <a:pt x="540882" y="135476"/>
                </a:lnTo>
                <a:lnTo>
                  <a:pt x="555306" y="176603"/>
                </a:lnTo>
                <a:lnTo>
                  <a:pt x="567325" y="215309"/>
                </a:lnTo>
                <a:lnTo>
                  <a:pt x="581749" y="256436"/>
                </a:lnTo>
                <a:lnTo>
                  <a:pt x="593769" y="297563"/>
                </a:lnTo>
                <a:lnTo>
                  <a:pt x="608192" y="338692"/>
                </a:lnTo>
                <a:lnTo>
                  <a:pt x="622616" y="377400"/>
                </a:lnTo>
                <a:lnTo>
                  <a:pt x="637039" y="418527"/>
                </a:lnTo>
                <a:lnTo>
                  <a:pt x="651463" y="457234"/>
                </a:lnTo>
                <a:lnTo>
                  <a:pt x="661078" y="469330"/>
                </a:lnTo>
                <a:lnTo>
                  <a:pt x="675502" y="476586"/>
                </a:lnTo>
                <a:lnTo>
                  <a:pt x="689925" y="479007"/>
                </a:lnTo>
                <a:lnTo>
                  <a:pt x="704349" y="481427"/>
                </a:lnTo>
                <a:lnTo>
                  <a:pt x="706753" y="479007"/>
                </a:lnTo>
                <a:lnTo>
                  <a:pt x="711561" y="474167"/>
                </a:lnTo>
                <a:lnTo>
                  <a:pt x="713965" y="469330"/>
                </a:lnTo>
                <a:lnTo>
                  <a:pt x="713965" y="464492"/>
                </a:lnTo>
                <a:lnTo>
                  <a:pt x="692329" y="423365"/>
                </a:lnTo>
                <a:lnTo>
                  <a:pt x="670694" y="384655"/>
                </a:lnTo>
                <a:lnTo>
                  <a:pt x="651463" y="341109"/>
                </a:lnTo>
                <a:lnTo>
                  <a:pt x="634635" y="299982"/>
                </a:lnTo>
                <a:lnTo>
                  <a:pt x="620212" y="256436"/>
                </a:lnTo>
                <a:lnTo>
                  <a:pt x="608192" y="210470"/>
                </a:lnTo>
                <a:lnTo>
                  <a:pt x="598576" y="164507"/>
                </a:lnTo>
                <a:lnTo>
                  <a:pt x="596172" y="116123"/>
                </a:lnTo>
                <a:lnTo>
                  <a:pt x="615404" y="91930"/>
                </a:lnTo>
                <a:lnTo>
                  <a:pt x="632231" y="67738"/>
                </a:lnTo>
                <a:lnTo>
                  <a:pt x="644251" y="41124"/>
                </a:lnTo>
                <a:lnTo>
                  <a:pt x="651463" y="12096"/>
                </a:lnTo>
                <a:lnTo>
                  <a:pt x="646655" y="0"/>
                </a:lnTo>
                <a:lnTo>
                  <a:pt x="627423" y="0"/>
                </a:lnTo>
                <a:lnTo>
                  <a:pt x="613000" y="9676"/>
                </a:lnTo>
                <a:lnTo>
                  <a:pt x="598576" y="26611"/>
                </a:lnTo>
                <a:lnTo>
                  <a:pt x="584153" y="41124"/>
                </a:lnTo>
                <a:lnTo>
                  <a:pt x="574537" y="45965"/>
                </a:lnTo>
                <a:lnTo>
                  <a:pt x="562518" y="48384"/>
                </a:lnTo>
                <a:lnTo>
                  <a:pt x="552902" y="50803"/>
                </a:lnTo>
                <a:lnTo>
                  <a:pt x="540882" y="53223"/>
                </a:lnTo>
                <a:lnTo>
                  <a:pt x="531267" y="55642"/>
                </a:lnTo>
                <a:lnTo>
                  <a:pt x="519247" y="58059"/>
                </a:lnTo>
                <a:lnTo>
                  <a:pt x="509631" y="62897"/>
                </a:lnTo>
                <a:lnTo>
                  <a:pt x="500016" y="70157"/>
                </a:lnTo>
                <a:lnTo>
                  <a:pt x="487996" y="72576"/>
                </a:lnTo>
                <a:lnTo>
                  <a:pt x="475976" y="74996"/>
                </a:lnTo>
                <a:lnTo>
                  <a:pt x="463957" y="77415"/>
                </a:lnTo>
                <a:lnTo>
                  <a:pt x="451937" y="82251"/>
                </a:lnTo>
                <a:lnTo>
                  <a:pt x="439917" y="87092"/>
                </a:lnTo>
                <a:lnTo>
                  <a:pt x="427898" y="91930"/>
                </a:lnTo>
                <a:lnTo>
                  <a:pt x="418282" y="96769"/>
                </a:lnTo>
                <a:lnTo>
                  <a:pt x="406263" y="99188"/>
                </a:lnTo>
                <a:lnTo>
                  <a:pt x="391839" y="106443"/>
                </a:lnTo>
                <a:lnTo>
                  <a:pt x="377418" y="113703"/>
                </a:lnTo>
                <a:lnTo>
                  <a:pt x="365396" y="120961"/>
                </a:lnTo>
                <a:lnTo>
                  <a:pt x="350972" y="128216"/>
                </a:lnTo>
                <a:lnTo>
                  <a:pt x="336549" y="135476"/>
                </a:lnTo>
                <a:lnTo>
                  <a:pt x="322125" y="142734"/>
                </a:lnTo>
                <a:lnTo>
                  <a:pt x="310106" y="152411"/>
                </a:lnTo>
                <a:lnTo>
                  <a:pt x="298086" y="162088"/>
                </a:lnTo>
                <a:lnTo>
                  <a:pt x="262027" y="195957"/>
                </a:lnTo>
                <a:lnTo>
                  <a:pt x="230776" y="234663"/>
                </a:lnTo>
                <a:lnTo>
                  <a:pt x="201929" y="273373"/>
                </a:lnTo>
                <a:lnTo>
                  <a:pt x="175486" y="314500"/>
                </a:lnTo>
                <a:lnTo>
                  <a:pt x="153851" y="358046"/>
                </a:lnTo>
                <a:lnTo>
                  <a:pt x="132215" y="401592"/>
                </a:lnTo>
                <a:lnTo>
                  <a:pt x="112984" y="445138"/>
                </a:lnTo>
                <a:lnTo>
                  <a:pt x="93753" y="488684"/>
                </a:lnTo>
                <a:lnTo>
                  <a:pt x="67309" y="570938"/>
                </a:lnTo>
                <a:lnTo>
                  <a:pt x="43270" y="653192"/>
                </a:lnTo>
                <a:lnTo>
                  <a:pt x="24039" y="740284"/>
                </a:lnTo>
                <a:lnTo>
                  <a:pt x="9618" y="829796"/>
                </a:lnTo>
                <a:lnTo>
                  <a:pt x="2403" y="916888"/>
                </a:lnTo>
                <a:lnTo>
                  <a:pt x="0" y="1006400"/>
                </a:lnTo>
                <a:lnTo>
                  <a:pt x="7211" y="1095912"/>
                </a:lnTo>
                <a:lnTo>
                  <a:pt x="21635" y="1185423"/>
                </a:lnTo>
                <a:lnTo>
                  <a:pt x="43270" y="1224131"/>
                </a:lnTo>
                <a:lnTo>
                  <a:pt x="69713" y="1257998"/>
                </a:lnTo>
                <a:lnTo>
                  <a:pt x="105772" y="1284612"/>
                </a:lnTo>
                <a:lnTo>
                  <a:pt x="144235" y="1299125"/>
                </a:lnTo>
                <a:lnTo>
                  <a:pt x="189909" y="1311223"/>
                </a:lnTo>
                <a:lnTo>
                  <a:pt x="233180" y="1316062"/>
                </a:lnTo>
                <a:lnTo>
                  <a:pt x="278855" y="1313642"/>
                </a:lnTo>
                <a:lnTo>
                  <a:pt x="322125" y="1303963"/>
                </a:lnTo>
                <a:lnTo>
                  <a:pt x="365396" y="1289450"/>
                </a:lnTo>
                <a:lnTo>
                  <a:pt x="403859" y="1272515"/>
                </a:lnTo>
                <a:lnTo>
                  <a:pt x="442321" y="1248323"/>
                </a:lnTo>
                <a:lnTo>
                  <a:pt x="478380" y="1221712"/>
                </a:lnTo>
                <a:lnTo>
                  <a:pt x="480784" y="1209615"/>
                </a:lnTo>
                <a:lnTo>
                  <a:pt x="471168" y="1202358"/>
                </a:lnTo>
                <a:lnTo>
                  <a:pt x="463957" y="1204777"/>
                </a:lnTo>
                <a:lnTo>
                  <a:pt x="454341" y="1207196"/>
                </a:lnTo>
                <a:lnTo>
                  <a:pt x="447129" y="1209615"/>
                </a:lnTo>
                <a:lnTo>
                  <a:pt x="411070" y="1226550"/>
                </a:lnTo>
                <a:lnTo>
                  <a:pt x="370204" y="1238644"/>
                </a:lnTo>
                <a:lnTo>
                  <a:pt x="329337" y="1250742"/>
                </a:lnTo>
                <a:lnTo>
                  <a:pt x="286066" y="1257998"/>
                </a:lnTo>
                <a:lnTo>
                  <a:pt x="242796" y="1262839"/>
                </a:lnTo>
                <a:lnTo>
                  <a:pt x="199525" y="1260417"/>
                </a:lnTo>
                <a:lnTo>
                  <a:pt x="158658" y="1253162"/>
                </a:lnTo>
                <a:lnTo>
                  <a:pt x="120196" y="1238644"/>
                </a:lnTo>
                <a:lnTo>
                  <a:pt x="88945" y="1214451"/>
                </a:lnTo>
                <a:lnTo>
                  <a:pt x="69713" y="1185423"/>
                </a:lnTo>
                <a:lnTo>
                  <a:pt x="60098" y="1153973"/>
                </a:lnTo>
                <a:lnTo>
                  <a:pt x="55290" y="1117685"/>
                </a:lnTo>
                <a:lnTo>
                  <a:pt x="57694" y="1081394"/>
                </a:lnTo>
                <a:lnTo>
                  <a:pt x="60098" y="1045108"/>
                </a:lnTo>
                <a:lnTo>
                  <a:pt x="62502" y="1006400"/>
                </a:lnTo>
                <a:lnTo>
                  <a:pt x="62502" y="972528"/>
                </a:lnTo>
                <a:lnTo>
                  <a:pt x="74524" y="904792"/>
                </a:lnTo>
                <a:lnTo>
                  <a:pt x="86541" y="837054"/>
                </a:lnTo>
                <a:lnTo>
                  <a:pt x="100964" y="771734"/>
                </a:lnTo>
                <a:lnTo>
                  <a:pt x="112984" y="703996"/>
                </a:lnTo>
                <a:lnTo>
                  <a:pt x="127407" y="638677"/>
                </a:lnTo>
                <a:lnTo>
                  <a:pt x="144235" y="570938"/>
                </a:lnTo>
                <a:lnTo>
                  <a:pt x="163466" y="505619"/>
                </a:lnTo>
                <a:lnTo>
                  <a:pt x="182700" y="442719"/>
                </a:lnTo>
                <a:lnTo>
                  <a:pt x="197121" y="411267"/>
                </a:lnTo>
                <a:lnTo>
                  <a:pt x="213949" y="379819"/>
                </a:lnTo>
                <a:lnTo>
                  <a:pt x="228372" y="348369"/>
                </a:lnTo>
                <a:lnTo>
                  <a:pt x="245200" y="316919"/>
                </a:lnTo>
                <a:lnTo>
                  <a:pt x="262027" y="287888"/>
                </a:lnTo>
                <a:lnTo>
                  <a:pt x="278855" y="256436"/>
                </a:lnTo>
                <a:lnTo>
                  <a:pt x="300490" y="229827"/>
                </a:lnTo>
                <a:lnTo>
                  <a:pt x="322125" y="203215"/>
                </a:lnTo>
                <a:lnTo>
                  <a:pt x="341357" y="188697"/>
                </a:lnTo>
                <a:lnTo>
                  <a:pt x="362992" y="176603"/>
                </a:lnTo>
                <a:lnTo>
                  <a:pt x="382223" y="164507"/>
                </a:lnTo>
                <a:lnTo>
                  <a:pt x="401455" y="152411"/>
                </a:lnTo>
                <a:lnTo>
                  <a:pt x="420688" y="142734"/>
                </a:lnTo>
                <a:lnTo>
                  <a:pt x="442321" y="130638"/>
                </a:lnTo>
                <a:lnTo>
                  <a:pt x="461553" y="123378"/>
                </a:lnTo>
                <a:lnTo>
                  <a:pt x="483188" y="113703"/>
                </a:lnTo>
                <a:lnTo>
                  <a:pt x="485592" y="118542"/>
                </a:lnTo>
                <a:lnTo>
                  <a:pt x="485592" y="125797"/>
                </a:lnTo>
                <a:lnTo>
                  <a:pt x="487996" y="133057"/>
                </a:lnTo>
                <a:lnTo>
                  <a:pt x="487996" y="140315"/>
                </a:lnTo>
                <a:lnTo>
                  <a:pt x="483188" y="200796"/>
                </a:lnTo>
                <a:lnTo>
                  <a:pt x="485592" y="261277"/>
                </a:lnTo>
                <a:lnTo>
                  <a:pt x="492804" y="321755"/>
                </a:lnTo>
                <a:lnTo>
                  <a:pt x="502419" y="379819"/>
                </a:lnTo>
                <a:lnTo>
                  <a:pt x="507227" y="406428"/>
                </a:lnTo>
                <a:lnTo>
                  <a:pt x="509631" y="430620"/>
                </a:lnTo>
                <a:lnTo>
                  <a:pt x="512035" y="457234"/>
                </a:lnTo>
                <a:lnTo>
                  <a:pt x="519247" y="481427"/>
                </a:lnTo>
                <a:lnTo>
                  <a:pt x="524055" y="483846"/>
                </a:lnTo>
                <a:lnTo>
                  <a:pt x="538478" y="483846"/>
                </a:lnTo>
                <a:lnTo>
                  <a:pt x="543286" y="479007"/>
                </a:lnTo>
                <a:lnTo>
                  <a:pt x="557710" y="486265"/>
                </a:lnTo>
                <a:lnTo>
                  <a:pt x="560114" y="500781"/>
                </a:lnTo>
                <a:lnTo>
                  <a:pt x="555306" y="520132"/>
                </a:lnTo>
                <a:lnTo>
                  <a:pt x="555306" y="537067"/>
                </a:lnTo>
                <a:lnTo>
                  <a:pt x="562518" y="549165"/>
                </a:lnTo>
                <a:lnTo>
                  <a:pt x="576941" y="558840"/>
                </a:lnTo>
                <a:lnTo>
                  <a:pt x="591365" y="568519"/>
                </a:lnTo>
                <a:lnTo>
                  <a:pt x="608192" y="573357"/>
                </a:lnTo>
                <a:lnTo>
                  <a:pt x="613000" y="558840"/>
                </a:lnTo>
                <a:lnTo>
                  <a:pt x="605788" y="544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05711" y="2667722"/>
            <a:ext cx="713965" cy="1316062"/>
          </a:xfrm>
          <a:custGeom>
            <a:avLst/>
            <a:gdLst/>
            <a:ahLst/>
            <a:cxnLst/>
            <a:rect l="l" t="t" r="r" b="b"/>
            <a:pathLst>
              <a:path w="713965" h="1316062">
                <a:moveTo>
                  <a:pt x="651463" y="12096"/>
                </a:moveTo>
                <a:lnTo>
                  <a:pt x="644251" y="41126"/>
                </a:lnTo>
                <a:lnTo>
                  <a:pt x="632231" y="67738"/>
                </a:lnTo>
                <a:lnTo>
                  <a:pt x="615404" y="91930"/>
                </a:lnTo>
                <a:lnTo>
                  <a:pt x="596172" y="116123"/>
                </a:lnTo>
                <a:lnTo>
                  <a:pt x="598576" y="164507"/>
                </a:lnTo>
                <a:lnTo>
                  <a:pt x="608192" y="210473"/>
                </a:lnTo>
                <a:lnTo>
                  <a:pt x="620212" y="256438"/>
                </a:lnTo>
                <a:lnTo>
                  <a:pt x="634635" y="299984"/>
                </a:lnTo>
                <a:lnTo>
                  <a:pt x="651463" y="341111"/>
                </a:lnTo>
                <a:lnTo>
                  <a:pt x="670694" y="384657"/>
                </a:lnTo>
                <a:lnTo>
                  <a:pt x="692329" y="423365"/>
                </a:lnTo>
                <a:lnTo>
                  <a:pt x="713965" y="464492"/>
                </a:lnTo>
                <a:lnTo>
                  <a:pt x="713965" y="469330"/>
                </a:lnTo>
                <a:lnTo>
                  <a:pt x="711561" y="474169"/>
                </a:lnTo>
                <a:lnTo>
                  <a:pt x="706753" y="479007"/>
                </a:lnTo>
                <a:lnTo>
                  <a:pt x="704349" y="481427"/>
                </a:lnTo>
                <a:lnTo>
                  <a:pt x="689925" y="479007"/>
                </a:lnTo>
                <a:lnTo>
                  <a:pt x="675502" y="476588"/>
                </a:lnTo>
                <a:lnTo>
                  <a:pt x="661078" y="469330"/>
                </a:lnTo>
                <a:lnTo>
                  <a:pt x="651463" y="457234"/>
                </a:lnTo>
                <a:lnTo>
                  <a:pt x="637039" y="418527"/>
                </a:lnTo>
                <a:lnTo>
                  <a:pt x="622616" y="377400"/>
                </a:lnTo>
                <a:lnTo>
                  <a:pt x="608192" y="338692"/>
                </a:lnTo>
                <a:lnTo>
                  <a:pt x="593769" y="297565"/>
                </a:lnTo>
                <a:lnTo>
                  <a:pt x="581749" y="256438"/>
                </a:lnTo>
                <a:lnTo>
                  <a:pt x="567325" y="215311"/>
                </a:lnTo>
                <a:lnTo>
                  <a:pt x="555306" y="176603"/>
                </a:lnTo>
                <a:lnTo>
                  <a:pt x="540882" y="135476"/>
                </a:lnTo>
                <a:lnTo>
                  <a:pt x="543286" y="123380"/>
                </a:lnTo>
                <a:lnTo>
                  <a:pt x="543286" y="113703"/>
                </a:lnTo>
                <a:lnTo>
                  <a:pt x="540882" y="101607"/>
                </a:lnTo>
                <a:lnTo>
                  <a:pt x="536074" y="91930"/>
                </a:lnTo>
                <a:lnTo>
                  <a:pt x="524055" y="140315"/>
                </a:lnTo>
                <a:lnTo>
                  <a:pt x="528863" y="191119"/>
                </a:lnTo>
                <a:lnTo>
                  <a:pt x="538478" y="241923"/>
                </a:lnTo>
                <a:lnTo>
                  <a:pt x="540882" y="295146"/>
                </a:lnTo>
                <a:lnTo>
                  <a:pt x="548094" y="336273"/>
                </a:lnTo>
                <a:lnTo>
                  <a:pt x="557710" y="374980"/>
                </a:lnTo>
                <a:lnTo>
                  <a:pt x="572133" y="413688"/>
                </a:lnTo>
                <a:lnTo>
                  <a:pt x="596172" y="445138"/>
                </a:lnTo>
                <a:lnTo>
                  <a:pt x="598576" y="462073"/>
                </a:lnTo>
                <a:lnTo>
                  <a:pt x="596172" y="479007"/>
                </a:lnTo>
                <a:lnTo>
                  <a:pt x="591365" y="498361"/>
                </a:lnTo>
                <a:lnTo>
                  <a:pt x="591365" y="515296"/>
                </a:lnTo>
                <a:lnTo>
                  <a:pt x="596172" y="529811"/>
                </a:lnTo>
                <a:lnTo>
                  <a:pt x="605788" y="544327"/>
                </a:lnTo>
                <a:lnTo>
                  <a:pt x="613000" y="558842"/>
                </a:lnTo>
                <a:lnTo>
                  <a:pt x="608192" y="573357"/>
                </a:lnTo>
                <a:lnTo>
                  <a:pt x="591365" y="568519"/>
                </a:lnTo>
                <a:lnTo>
                  <a:pt x="576941" y="558842"/>
                </a:lnTo>
                <a:lnTo>
                  <a:pt x="562518" y="549165"/>
                </a:lnTo>
                <a:lnTo>
                  <a:pt x="555306" y="537069"/>
                </a:lnTo>
                <a:lnTo>
                  <a:pt x="555306" y="520134"/>
                </a:lnTo>
                <a:lnTo>
                  <a:pt x="560114" y="500781"/>
                </a:lnTo>
                <a:lnTo>
                  <a:pt x="557710" y="486265"/>
                </a:lnTo>
                <a:lnTo>
                  <a:pt x="543286" y="479007"/>
                </a:lnTo>
                <a:lnTo>
                  <a:pt x="538478" y="483846"/>
                </a:lnTo>
                <a:lnTo>
                  <a:pt x="531267" y="483846"/>
                </a:lnTo>
                <a:lnTo>
                  <a:pt x="524055" y="483846"/>
                </a:lnTo>
                <a:lnTo>
                  <a:pt x="519247" y="481427"/>
                </a:lnTo>
                <a:lnTo>
                  <a:pt x="512035" y="457234"/>
                </a:lnTo>
                <a:lnTo>
                  <a:pt x="509631" y="430623"/>
                </a:lnTo>
                <a:lnTo>
                  <a:pt x="507227" y="406430"/>
                </a:lnTo>
                <a:lnTo>
                  <a:pt x="502419" y="379819"/>
                </a:lnTo>
                <a:lnTo>
                  <a:pt x="492804" y="321757"/>
                </a:lnTo>
                <a:lnTo>
                  <a:pt x="485592" y="261277"/>
                </a:lnTo>
                <a:lnTo>
                  <a:pt x="483188" y="200796"/>
                </a:lnTo>
                <a:lnTo>
                  <a:pt x="487996" y="140315"/>
                </a:lnTo>
                <a:lnTo>
                  <a:pt x="487996" y="133057"/>
                </a:lnTo>
                <a:lnTo>
                  <a:pt x="485592" y="125800"/>
                </a:lnTo>
                <a:lnTo>
                  <a:pt x="485592" y="118542"/>
                </a:lnTo>
                <a:lnTo>
                  <a:pt x="483188" y="113703"/>
                </a:lnTo>
                <a:lnTo>
                  <a:pt x="461553" y="123380"/>
                </a:lnTo>
                <a:lnTo>
                  <a:pt x="442321" y="130638"/>
                </a:lnTo>
                <a:lnTo>
                  <a:pt x="420686" y="142734"/>
                </a:lnTo>
                <a:lnTo>
                  <a:pt x="401455" y="152411"/>
                </a:lnTo>
                <a:lnTo>
                  <a:pt x="382223" y="164507"/>
                </a:lnTo>
                <a:lnTo>
                  <a:pt x="362992" y="176603"/>
                </a:lnTo>
                <a:lnTo>
                  <a:pt x="341357" y="188700"/>
                </a:lnTo>
                <a:lnTo>
                  <a:pt x="322125" y="203215"/>
                </a:lnTo>
                <a:lnTo>
                  <a:pt x="300490" y="229827"/>
                </a:lnTo>
                <a:lnTo>
                  <a:pt x="278855" y="256438"/>
                </a:lnTo>
                <a:lnTo>
                  <a:pt x="262027" y="287888"/>
                </a:lnTo>
                <a:lnTo>
                  <a:pt x="245200" y="316919"/>
                </a:lnTo>
                <a:lnTo>
                  <a:pt x="228372" y="348369"/>
                </a:lnTo>
                <a:lnTo>
                  <a:pt x="213949" y="379819"/>
                </a:lnTo>
                <a:lnTo>
                  <a:pt x="197121" y="411269"/>
                </a:lnTo>
                <a:lnTo>
                  <a:pt x="182698" y="442719"/>
                </a:lnTo>
                <a:lnTo>
                  <a:pt x="163466" y="505619"/>
                </a:lnTo>
                <a:lnTo>
                  <a:pt x="144235" y="570938"/>
                </a:lnTo>
                <a:lnTo>
                  <a:pt x="127407" y="638677"/>
                </a:lnTo>
                <a:lnTo>
                  <a:pt x="112984" y="703996"/>
                </a:lnTo>
                <a:lnTo>
                  <a:pt x="100964" y="771734"/>
                </a:lnTo>
                <a:lnTo>
                  <a:pt x="86541" y="837054"/>
                </a:lnTo>
                <a:lnTo>
                  <a:pt x="74521" y="904792"/>
                </a:lnTo>
                <a:lnTo>
                  <a:pt x="62502" y="972531"/>
                </a:lnTo>
                <a:lnTo>
                  <a:pt x="62502" y="1006400"/>
                </a:lnTo>
                <a:lnTo>
                  <a:pt x="60098" y="1045108"/>
                </a:lnTo>
                <a:lnTo>
                  <a:pt x="57694" y="1081396"/>
                </a:lnTo>
                <a:lnTo>
                  <a:pt x="55290" y="1117685"/>
                </a:lnTo>
                <a:lnTo>
                  <a:pt x="60098" y="1153973"/>
                </a:lnTo>
                <a:lnTo>
                  <a:pt x="69713" y="1185423"/>
                </a:lnTo>
                <a:lnTo>
                  <a:pt x="88945" y="1214454"/>
                </a:lnTo>
                <a:lnTo>
                  <a:pt x="120196" y="1238646"/>
                </a:lnTo>
                <a:lnTo>
                  <a:pt x="158658" y="1253162"/>
                </a:lnTo>
                <a:lnTo>
                  <a:pt x="199525" y="1260419"/>
                </a:lnTo>
                <a:lnTo>
                  <a:pt x="242796" y="1262839"/>
                </a:lnTo>
                <a:lnTo>
                  <a:pt x="286066" y="1258000"/>
                </a:lnTo>
                <a:lnTo>
                  <a:pt x="329337" y="1250742"/>
                </a:lnTo>
                <a:lnTo>
                  <a:pt x="370204" y="1238646"/>
                </a:lnTo>
                <a:lnTo>
                  <a:pt x="411070" y="1226550"/>
                </a:lnTo>
                <a:lnTo>
                  <a:pt x="447129" y="1209615"/>
                </a:lnTo>
                <a:lnTo>
                  <a:pt x="454341" y="1207196"/>
                </a:lnTo>
                <a:lnTo>
                  <a:pt x="463957" y="1204777"/>
                </a:lnTo>
                <a:lnTo>
                  <a:pt x="471168" y="1202358"/>
                </a:lnTo>
                <a:lnTo>
                  <a:pt x="480784" y="1209615"/>
                </a:lnTo>
                <a:lnTo>
                  <a:pt x="478380" y="1221712"/>
                </a:lnTo>
                <a:lnTo>
                  <a:pt x="442321" y="1248323"/>
                </a:lnTo>
                <a:lnTo>
                  <a:pt x="403859" y="1272515"/>
                </a:lnTo>
                <a:lnTo>
                  <a:pt x="365396" y="1289450"/>
                </a:lnTo>
                <a:lnTo>
                  <a:pt x="322125" y="1303965"/>
                </a:lnTo>
                <a:lnTo>
                  <a:pt x="278855" y="1313642"/>
                </a:lnTo>
                <a:lnTo>
                  <a:pt x="233180" y="1316062"/>
                </a:lnTo>
                <a:lnTo>
                  <a:pt x="189909" y="1311223"/>
                </a:lnTo>
                <a:lnTo>
                  <a:pt x="144235" y="1299127"/>
                </a:lnTo>
                <a:lnTo>
                  <a:pt x="125004" y="1291869"/>
                </a:lnTo>
                <a:lnTo>
                  <a:pt x="105772" y="1284612"/>
                </a:lnTo>
                <a:lnTo>
                  <a:pt x="69713" y="1258000"/>
                </a:lnTo>
                <a:lnTo>
                  <a:pt x="43270" y="1224131"/>
                </a:lnTo>
                <a:lnTo>
                  <a:pt x="21635" y="1185423"/>
                </a:lnTo>
                <a:lnTo>
                  <a:pt x="7211" y="1095912"/>
                </a:lnTo>
                <a:lnTo>
                  <a:pt x="0" y="1006400"/>
                </a:lnTo>
                <a:lnTo>
                  <a:pt x="2403" y="916888"/>
                </a:lnTo>
                <a:lnTo>
                  <a:pt x="9615" y="829796"/>
                </a:lnTo>
                <a:lnTo>
                  <a:pt x="24039" y="740284"/>
                </a:lnTo>
                <a:lnTo>
                  <a:pt x="43270" y="653192"/>
                </a:lnTo>
                <a:lnTo>
                  <a:pt x="67309" y="570938"/>
                </a:lnTo>
                <a:lnTo>
                  <a:pt x="93753" y="488684"/>
                </a:lnTo>
                <a:lnTo>
                  <a:pt x="112984" y="445138"/>
                </a:lnTo>
                <a:lnTo>
                  <a:pt x="132215" y="401592"/>
                </a:lnTo>
                <a:lnTo>
                  <a:pt x="153851" y="358046"/>
                </a:lnTo>
                <a:lnTo>
                  <a:pt x="175486" y="314500"/>
                </a:lnTo>
                <a:lnTo>
                  <a:pt x="201929" y="273373"/>
                </a:lnTo>
                <a:lnTo>
                  <a:pt x="230776" y="234665"/>
                </a:lnTo>
                <a:lnTo>
                  <a:pt x="262027" y="195957"/>
                </a:lnTo>
                <a:lnTo>
                  <a:pt x="298086" y="162088"/>
                </a:lnTo>
                <a:lnTo>
                  <a:pt x="310106" y="152411"/>
                </a:lnTo>
                <a:lnTo>
                  <a:pt x="322125" y="142734"/>
                </a:lnTo>
                <a:lnTo>
                  <a:pt x="336549" y="135476"/>
                </a:lnTo>
                <a:lnTo>
                  <a:pt x="350972" y="128219"/>
                </a:lnTo>
                <a:lnTo>
                  <a:pt x="365396" y="120961"/>
                </a:lnTo>
                <a:lnTo>
                  <a:pt x="377415" y="113703"/>
                </a:lnTo>
                <a:lnTo>
                  <a:pt x="391839" y="106446"/>
                </a:lnTo>
                <a:lnTo>
                  <a:pt x="406263" y="99188"/>
                </a:lnTo>
                <a:lnTo>
                  <a:pt x="418282" y="96769"/>
                </a:lnTo>
                <a:lnTo>
                  <a:pt x="427898" y="91930"/>
                </a:lnTo>
                <a:lnTo>
                  <a:pt x="439917" y="87092"/>
                </a:lnTo>
                <a:lnTo>
                  <a:pt x="451937" y="82253"/>
                </a:lnTo>
                <a:lnTo>
                  <a:pt x="463957" y="77415"/>
                </a:lnTo>
                <a:lnTo>
                  <a:pt x="475976" y="74996"/>
                </a:lnTo>
                <a:lnTo>
                  <a:pt x="487996" y="72576"/>
                </a:lnTo>
                <a:lnTo>
                  <a:pt x="500016" y="70157"/>
                </a:lnTo>
                <a:lnTo>
                  <a:pt x="509631" y="62900"/>
                </a:lnTo>
                <a:lnTo>
                  <a:pt x="519247" y="58061"/>
                </a:lnTo>
                <a:lnTo>
                  <a:pt x="531267" y="55642"/>
                </a:lnTo>
                <a:lnTo>
                  <a:pt x="540882" y="53223"/>
                </a:lnTo>
                <a:lnTo>
                  <a:pt x="552902" y="50803"/>
                </a:lnTo>
                <a:lnTo>
                  <a:pt x="562518" y="48384"/>
                </a:lnTo>
                <a:lnTo>
                  <a:pt x="574537" y="45965"/>
                </a:lnTo>
                <a:lnTo>
                  <a:pt x="584153" y="41126"/>
                </a:lnTo>
                <a:lnTo>
                  <a:pt x="598576" y="26611"/>
                </a:lnTo>
                <a:lnTo>
                  <a:pt x="613000" y="9676"/>
                </a:lnTo>
                <a:lnTo>
                  <a:pt x="627423" y="0"/>
                </a:lnTo>
                <a:lnTo>
                  <a:pt x="646655" y="0"/>
                </a:lnTo>
                <a:lnTo>
                  <a:pt x="651463" y="12096"/>
                </a:lnTo>
                <a:close/>
              </a:path>
            </a:pathLst>
          </a:custGeom>
          <a:ln w="240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286511" y="2735461"/>
            <a:ext cx="677908" cy="774154"/>
          </a:xfrm>
          <a:custGeom>
            <a:avLst/>
            <a:gdLst/>
            <a:ahLst/>
            <a:cxnLst/>
            <a:rect l="l" t="t" r="r" b="b"/>
            <a:pathLst>
              <a:path w="677908" h="774154">
                <a:moveTo>
                  <a:pt x="387031" y="667708"/>
                </a:moveTo>
                <a:lnTo>
                  <a:pt x="379819" y="667708"/>
                </a:lnTo>
                <a:lnTo>
                  <a:pt x="370204" y="638677"/>
                </a:lnTo>
                <a:lnTo>
                  <a:pt x="360588" y="607227"/>
                </a:lnTo>
                <a:lnTo>
                  <a:pt x="350975" y="578196"/>
                </a:lnTo>
                <a:lnTo>
                  <a:pt x="341357" y="549165"/>
                </a:lnTo>
                <a:lnTo>
                  <a:pt x="331743" y="517715"/>
                </a:lnTo>
                <a:lnTo>
                  <a:pt x="322125" y="488684"/>
                </a:lnTo>
                <a:lnTo>
                  <a:pt x="312510" y="459654"/>
                </a:lnTo>
                <a:lnTo>
                  <a:pt x="300490" y="430623"/>
                </a:lnTo>
                <a:lnTo>
                  <a:pt x="281259" y="370142"/>
                </a:lnTo>
                <a:lnTo>
                  <a:pt x="259623" y="309661"/>
                </a:lnTo>
                <a:lnTo>
                  <a:pt x="233180" y="251600"/>
                </a:lnTo>
                <a:lnTo>
                  <a:pt x="201931" y="193538"/>
                </a:lnTo>
                <a:lnTo>
                  <a:pt x="165870" y="140315"/>
                </a:lnTo>
                <a:lnTo>
                  <a:pt x="125004" y="91930"/>
                </a:lnTo>
                <a:lnTo>
                  <a:pt x="76925" y="43546"/>
                </a:lnTo>
                <a:lnTo>
                  <a:pt x="24039" y="2419"/>
                </a:lnTo>
                <a:lnTo>
                  <a:pt x="12019" y="0"/>
                </a:lnTo>
                <a:lnTo>
                  <a:pt x="2403" y="7257"/>
                </a:lnTo>
                <a:lnTo>
                  <a:pt x="0" y="19353"/>
                </a:lnTo>
                <a:lnTo>
                  <a:pt x="4810" y="29030"/>
                </a:lnTo>
                <a:lnTo>
                  <a:pt x="48080" y="67738"/>
                </a:lnTo>
                <a:lnTo>
                  <a:pt x="86541" y="108865"/>
                </a:lnTo>
                <a:lnTo>
                  <a:pt x="117792" y="154830"/>
                </a:lnTo>
                <a:lnTo>
                  <a:pt x="146639" y="200796"/>
                </a:lnTo>
                <a:lnTo>
                  <a:pt x="173082" y="251600"/>
                </a:lnTo>
                <a:lnTo>
                  <a:pt x="194717" y="302403"/>
                </a:lnTo>
                <a:lnTo>
                  <a:pt x="216353" y="353207"/>
                </a:lnTo>
                <a:lnTo>
                  <a:pt x="237988" y="404011"/>
                </a:lnTo>
                <a:lnTo>
                  <a:pt x="252411" y="445138"/>
                </a:lnTo>
                <a:lnTo>
                  <a:pt x="264433" y="486265"/>
                </a:lnTo>
                <a:lnTo>
                  <a:pt x="276451" y="527392"/>
                </a:lnTo>
                <a:lnTo>
                  <a:pt x="288473" y="570938"/>
                </a:lnTo>
                <a:lnTo>
                  <a:pt x="298086" y="612065"/>
                </a:lnTo>
                <a:lnTo>
                  <a:pt x="307704" y="655611"/>
                </a:lnTo>
                <a:lnTo>
                  <a:pt x="319721" y="699158"/>
                </a:lnTo>
                <a:lnTo>
                  <a:pt x="331743" y="740284"/>
                </a:lnTo>
                <a:lnTo>
                  <a:pt x="331743" y="749961"/>
                </a:lnTo>
                <a:lnTo>
                  <a:pt x="336549" y="759638"/>
                </a:lnTo>
                <a:lnTo>
                  <a:pt x="343761" y="766896"/>
                </a:lnTo>
                <a:lnTo>
                  <a:pt x="353379" y="771734"/>
                </a:lnTo>
                <a:lnTo>
                  <a:pt x="358184" y="774154"/>
                </a:lnTo>
                <a:lnTo>
                  <a:pt x="370204" y="774154"/>
                </a:lnTo>
                <a:lnTo>
                  <a:pt x="375014" y="771734"/>
                </a:lnTo>
                <a:lnTo>
                  <a:pt x="394245" y="740284"/>
                </a:lnTo>
                <a:lnTo>
                  <a:pt x="413474" y="708834"/>
                </a:lnTo>
                <a:lnTo>
                  <a:pt x="435110" y="677384"/>
                </a:lnTo>
                <a:lnTo>
                  <a:pt x="456745" y="648354"/>
                </a:lnTo>
                <a:lnTo>
                  <a:pt x="480787" y="619323"/>
                </a:lnTo>
                <a:lnTo>
                  <a:pt x="504826" y="592711"/>
                </a:lnTo>
                <a:lnTo>
                  <a:pt x="531267" y="566100"/>
                </a:lnTo>
                <a:lnTo>
                  <a:pt x="555306" y="541907"/>
                </a:lnTo>
                <a:lnTo>
                  <a:pt x="569732" y="546746"/>
                </a:lnTo>
                <a:lnTo>
                  <a:pt x="581749" y="556423"/>
                </a:lnTo>
                <a:lnTo>
                  <a:pt x="588963" y="573357"/>
                </a:lnTo>
                <a:lnTo>
                  <a:pt x="598576" y="585454"/>
                </a:lnTo>
                <a:lnTo>
                  <a:pt x="608192" y="609646"/>
                </a:lnTo>
                <a:lnTo>
                  <a:pt x="625020" y="631419"/>
                </a:lnTo>
                <a:lnTo>
                  <a:pt x="644251" y="650773"/>
                </a:lnTo>
                <a:lnTo>
                  <a:pt x="665886" y="665288"/>
                </a:lnTo>
                <a:lnTo>
                  <a:pt x="670694" y="662869"/>
                </a:lnTo>
                <a:lnTo>
                  <a:pt x="675504" y="660450"/>
                </a:lnTo>
                <a:lnTo>
                  <a:pt x="677908" y="658031"/>
                </a:lnTo>
                <a:lnTo>
                  <a:pt x="675504" y="653192"/>
                </a:lnTo>
                <a:lnTo>
                  <a:pt x="663482" y="631419"/>
                </a:lnTo>
                <a:lnTo>
                  <a:pt x="653869" y="607227"/>
                </a:lnTo>
                <a:lnTo>
                  <a:pt x="644251" y="585454"/>
                </a:lnTo>
                <a:lnTo>
                  <a:pt x="634638" y="561261"/>
                </a:lnTo>
                <a:lnTo>
                  <a:pt x="625020" y="541907"/>
                </a:lnTo>
                <a:lnTo>
                  <a:pt x="620212" y="520134"/>
                </a:lnTo>
                <a:lnTo>
                  <a:pt x="615404" y="500781"/>
                </a:lnTo>
                <a:lnTo>
                  <a:pt x="608192" y="479007"/>
                </a:lnTo>
                <a:lnTo>
                  <a:pt x="600980" y="469330"/>
                </a:lnTo>
                <a:lnTo>
                  <a:pt x="596172" y="459654"/>
                </a:lnTo>
                <a:lnTo>
                  <a:pt x="586557" y="449977"/>
                </a:lnTo>
                <a:lnTo>
                  <a:pt x="574537" y="447557"/>
                </a:lnTo>
                <a:lnTo>
                  <a:pt x="543286" y="469330"/>
                </a:lnTo>
                <a:lnTo>
                  <a:pt x="516843" y="493523"/>
                </a:lnTo>
                <a:lnTo>
                  <a:pt x="492804" y="522554"/>
                </a:lnTo>
                <a:lnTo>
                  <a:pt x="471168" y="551584"/>
                </a:lnTo>
                <a:lnTo>
                  <a:pt x="449533" y="580615"/>
                </a:lnTo>
                <a:lnTo>
                  <a:pt x="430302" y="612065"/>
                </a:lnTo>
                <a:lnTo>
                  <a:pt x="408666" y="641096"/>
                </a:lnTo>
                <a:lnTo>
                  <a:pt x="387031" y="667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86513" y="2735461"/>
            <a:ext cx="677906" cy="774154"/>
          </a:xfrm>
          <a:custGeom>
            <a:avLst/>
            <a:gdLst/>
            <a:ahLst/>
            <a:cxnLst/>
            <a:rect l="l" t="t" r="r" b="b"/>
            <a:pathLst>
              <a:path w="677906" h="774154">
                <a:moveTo>
                  <a:pt x="24039" y="2419"/>
                </a:moveTo>
                <a:lnTo>
                  <a:pt x="76925" y="43546"/>
                </a:lnTo>
                <a:lnTo>
                  <a:pt x="125004" y="91930"/>
                </a:lnTo>
                <a:lnTo>
                  <a:pt x="165870" y="140315"/>
                </a:lnTo>
                <a:lnTo>
                  <a:pt x="201929" y="193538"/>
                </a:lnTo>
                <a:lnTo>
                  <a:pt x="233180" y="251600"/>
                </a:lnTo>
                <a:lnTo>
                  <a:pt x="259623" y="309661"/>
                </a:lnTo>
                <a:lnTo>
                  <a:pt x="281259" y="370142"/>
                </a:lnTo>
                <a:lnTo>
                  <a:pt x="300490" y="430623"/>
                </a:lnTo>
                <a:lnTo>
                  <a:pt x="312510" y="459654"/>
                </a:lnTo>
                <a:lnTo>
                  <a:pt x="322125" y="488684"/>
                </a:lnTo>
                <a:lnTo>
                  <a:pt x="331741" y="517715"/>
                </a:lnTo>
                <a:lnTo>
                  <a:pt x="341357" y="549165"/>
                </a:lnTo>
                <a:lnTo>
                  <a:pt x="350972" y="578196"/>
                </a:lnTo>
                <a:lnTo>
                  <a:pt x="360588" y="607227"/>
                </a:lnTo>
                <a:lnTo>
                  <a:pt x="370204" y="638677"/>
                </a:lnTo>
                <a:lnTo>
                  <a:pt x="379819" y="667708"/>
                </a:lnTo>
                <a:lnTo>
                  <a:pt x="387031" y="667708"/>
                </a:lnTo>
                <a:lnTo>
                  <a:pt x="408666" y="641096"/>
                </a:lnTo>
                <a:lnTo>
                  <a:pt x="430302" y="612065"/>
                </a:lnTo>
                <a:lnTo>
                  <a:pt x="449533" y="580615"/>
                </a:lnTo>
                <a:lnTo>
                  <a:pt x="471168" y="551584"/>
                </a:lnTo>
                <a:lnTo>
                  <a:pt x="492804" y="522554"/>
                </a:lnTo>
                <a:lnTo>
                  <a:pt x="516843" y="493523"/>
                </a:lnTo>
                <a:lnTo>
                  <a:pt x="543286" y="469330"/>
                </a:lnTo>
                <a:lnTo>
                  <a:pt x="574537" y="447557"/>
                </a:lnTo>
                <a:lnTo>
                  <a:pt x="586557" y="449977"/>
                </a:lnTo>
                <a:lnTo>
                  <a:pt x="596172" y="459654"/>
                </a:lnTo>
                <a:lnTo>
                  <a:pt x="600980" y="469330"/>
                </a:lnTo>
                <a:lnTo>
                  <a:pt x="608192" y="479007"/>
                </a:lnTo>
                <a:lnTo>
                  <a:pt x="615404" y="500781"/>
                </a:lnTo>
                <a:lnTo>
                  <a:pt x="620212" y="520134"/>
                </a:lnTo>
                <a:lnTo>
                  <a:pt x="625020" y="541907"/>
                </a:lnTo>
                <a:lnTo>
                  <a:pt x="634635" y="561261"/>
                </a:lnTo>
                <a:lnTo>
                  <a:pt x="644251" y="585454"/>
                </a:lnTo>
                <a:lnTo>
                  <a:pt x="653867" y="607227"/>
                </a:lnTo>
                <a:lnTo>
                  <a:pt x="663482" y="631419"/>
                </a:lnTo>
                <a:lnTo>
                  <a:pt x="675502" y="653192"/>
                </a:lnTo>
                <a:lnTo>
                  <a:pt x="677906" y="658031"/>
                </a:lnTo>
                <a:lnTo>
                  <a:pt x="675502" y="660450"/>
                </a:lnTo>
                <a:lnTo>
                  <a:pt x="670694" y="662869"/>
                </a:lnTo>
                <a:lnTo>
                  <a:pt x="665886" y="665288"/>
                </a:lnTo>
                <a:lnTo>
                  <a:pt x="644251" y="650773"/>
                </a:lnTo>
                <a:lnTo>
                  <a:pt x="625020" y="631419"/>
                </a:lnTo>
                <a:lnTo>
                  <a:pt x="608192" y="609646"/>
                </a:lnTo>
                <a:lnTo>
                  <a:pt x="598576" y="585454"/>
                </a:lnTo>
                <a:lnTo>
                  <a:pt x="588961" y="573357"/>
                </a:lnTo>
                <a:lnTo>
                  <a:pt x="581749" y="556423"/>
                </a:lnTo>
                <a:lnTo>
                  <a:pt x="569729" y="546746"/>
                </a:lnTo>
                <a:lnTo>
                  <a:pt x="555306" y="541907"/>
                </a:lnTo>
                <a:lnTo>
                  <a:pt x="531267" y="566100"/>
                </a:lnTo>
                <a:lnTo>
                  <a:pt x="504823" y="592711"/>
                </a:lnTo>
                <a:lnTo>
                  <a:pt x="480784" y="619323"/>
                </a:lnTo>
                <a:lnTo>
                  <a:pt x="456745" y="648354"/>
                </a:lnTo>
                <a:lnTo>
                  <a:pt x="435110" y="677384"/>
                </a:lnTo>
                <a:lnTo>
                  <a:pt x="413474" y="708834"/>
                </a:lnTo>
                <a:lnTo>
                  <a:pt x="394243" y="740284"/>
                </a:lnTo>
                <a:lnTo>
                  <a:pt x="375012" y="771734"/>
                </a:lnTo>
                <a:lnTo>
                  <a:pt x="370204" y="774154"/>
                </a:lnTo>
                <a:lnTo>
                  <a:pt x="365396" y="774154"/>
                </a:lnTo>
                <a:lnTo>
                  <a:pt x="358184" y="774154"/>
                </a:lnTo>
                <a:lnTo>
                  <a:pt x="353376" y="771734"/>
                </a:lnTo>
                <a:lnTo>
                  <a:pt x="343761" y="766896"/>
                </a:lnTo>
                <a:lnTo>
                  <a:pt x="336549" y="759638"/>
                </a:lnTo>
                <a:lnTo>
                  <a:pt x="331741" y="749961"/>
                </a:lnTo>
                <a:lnTo>
                  <a:pt x="331741" y="740284"/>
                </a:lnTo>
                <a:lnTo>
                  <a:pt x="319721" y="699158"/>
                </a:lnTo>
                <a:lnTo>
                  <a:pt x="307702" y="655611"/>
                </a:lnTo>
                <a:lnTo>
                  <a:pt x="298086" y="612065"/>
                </a:lnTo>
                <a:lnTo>
                  <a:pt x="288470" y="570938"/>
                </a:lnTo>
                <a:lnTo>
                  <a:pt x="276451" y="527392"/>
                </a:lnTo>
                <a:lnTo>
                  <a:pt x="264431" y="486265"/>
                </a:lnTo>
                <a:lnTo>
                  <a:pt x="252411" y="445138"/>
                </a:lnTo>
                <a:lnTo>
                  <a:pt x="237988" y="404011"/>
                </a:lnTo>
                <a:lnTo>
                  <a:pt x="216353" y="353207"/>
                </a:lnTo>
                <a:lnTo>
                  <a:pt x="194717" y="302403"/>
                </a:lnTo>
                <a:lnTo>
                  <a:pt x="173082" y="251600"/>
                </a:lnTo>
                <a:lnTo>
                  <a:pt x="146639" y="200796"/>
                </a:lnTo>
                <a:lnTo>
                  <a:pt x="117792" y="154830"/>
                </a:lnTo>
                <a:lnTo>
                  <a:pt x="86541" y="108865"/>
                </a:lnTo>
                <a:lnTo>
                  <a:pt x="48078" y="67738"/>
                </a:lnTo>
                <a:lnTo>
                  <a:pt x="4807" y="29030"/>
                </a:lnTo>
                <a:lnTo>
                  <a:pt x="0" y="19353"/>
                </a:lnTo>
                <a:lnTo>
                  <a:pt x="2403" y="7257"/>
                </a:lnTo>
                <a:lnTo>
                  <a:pt x="12019" y="0"/>
                </a:lnTo>
                <a:lnTo>
                  <a:pt x="24039" y="2419"/>
                </a:lnTo>
                <a:close/>
              </a:path>
            </a:pathLst>
          </a:custGeom>
          <a:ln w="241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32171" y="2820135"/>
            <a:ext cx="685118" cy="989465"/>
          </a:xfrm>
          <a:custGeom>
            <a:avLst/>
            <a:gdLst/>
            <a:ahLst/>
            <a:cxnLst/>
            <a:rect l="l" t="t" r="r" b="b"/>
            <a:pathLst>
              <a:path w="685118" h="989465">
                <a:moveTo>
                  <a:pt x="31253" y="742704"/>
                </a:moveTo>
                <a:lnTo>
                  <a:pt x="33654" y="747542"/>
                </a:lnTo>
                <a:lnTo>
                  <a:pt x="38462" y="749961"/>
                </a:lnTo>
                <a:lnTo>
                  <a:pt x="45674" y="752381"/>
                </a:lnTo>
                <a:lnTo>
                  <a:pt x="60098" y="742704"/>
                </a:lnTo>
                <a:lnTo>
                  <a:pt x="72120" y="733024"/>
                </a:lnTo>
                <a:lnTo>
                  <a:pt x="84137" y="720931"/>
                </a:lnTo>
                <a:lnTo>
                  <a:pt x="98560" y="708834"/>
                </a:lnTo>
                <a:lnTo>
                  <a:pt x="110580" y="699158"/>
                </a:lnTo>
                <a:lnTo>
                  <a:pt x="122600" y="687061"/>
                </a:lnTo>
                <a:lnTo>
                  <a:pt x="137026" y="679804"/>
                </a:lnTo>
                <a:lnTo>
                  <a:pt x="151447" y="672544"/>
                </a:lnTo>
                <a:lnTo>
                  <a:pt x="153851" y="677384"/>
                </a:lnTo>
                <a:lnTo>
                  <a:pt x="158661" y="684642"/>
                </a:lnTo>
                <a:lnTo>
                  <a:pt x="161062" y="691897"/>
                </a:lnTo>
                <a:lnTo>
                  <a:pt x="165870" y="696738"/>
                </a:lnTo>
                <a:lnTo>
                  <a:pt x="175486" y="694317"/>
                </a:lnTo>
                <a:lnTo>
                  <a:pt x="187506" y="691897"/>
                </a:lnTo>
                <a:lnTo>
                  <a:pt x="197121" y="689478"/>
                </a:lnTo>
                <a:lnTo>
                  <a:pt x="209141" y="684642"/>
                </a:lnTo>
                <a:lnTo>
                  <a:pt x="218757" y="682223"/>
                </a:lnTo>
                <a:lnTo>
                  <a:pt x="230776" y="679804"/>
                </a:lnTo>
                <a:lnTo>
                  <a:pt x="240392" y="677384"/>
                </a:lnTo>
                <a:lnTo>
                  <a:pt x="252411" y="674965"/>
                </a:lnTo>
                <a:lnTo>
                  <a:pt x="262027" y="674965"/>
                </a:lnTo>
                <a:lnTo>
                  <a:pt x="271643" y="672544"/>
                </a:lnTo>
                <a:lnTo>
                  <a:pt x="283662" y="672544"/>
                </a:lnTo>
                <a:lnTo>
                  <a:pt x="293278" y="670124"/>
                </a:lnTo>
                <a:lnTo>
                  <a:pt x="312510" y="670124"/>
                </a:lnTo>
                <a:lnTo>
                  <a:pt x="322125" y="672544"/>
                </a:lnTo>
                <a:lnTo>
                  <a:pt x="331743" y="674965"/>
                </a:lnTo>
                <a:lnTo>
                  <a:pt x="329339" y="677384"/>
                </a:lnTo>
                <a:lnTo>
                  <a:pt x="329339" y="684642"/>
                </a:lnTo>
                <a:lnTo>
                  <a:pt x="326933" y="687061"/>
                </a:lnTo>
                <a:lnTo>
                  <a:pt x="302894" y="720931"/>
                </a:lnTo>
                <a:lnTo>
                  <a:pt x="276451" y="754797"/>
                </a:lnTo>
                <a:lnTo>
                  <a:pt x="247604" y="786250"/>
                </a:lnTo>
                <a:lnTo>
                  <a:pt x="218757" y="817700"/>
                </a:lnTo>
                <a:lnTo>
                  <a:pt x="187506" y="844309"/>
                </a:lnTo>
                <a:lnTo>
                  <a:pt x="153851" y="868501"/>
                </a:lnTo>
                <a:lnTo>
                  <a:pt x="117792" y="883019"/>
                </a:lnTo>
                <a:lnTo>
                  <a:pt x="76925" y="892696"/>
                </a:lnTo>
                <a:lnTo>
                  <a:pt x="60098" y="863663"/>
                </a:lnTo>
                <a:lnTo>
                  <a:pt x="48080" y="834635"/>
                </a:lnTo>
                <a:lnTo>
                  <a:pt x="38462" y="803182"/>
                </a:lnTo>
                <a:lnTo>
                  <a:pt x="31253" y="771734"/>
                </a:lnTo>
                <a:lnTo>
                  <a:pt x="31253" y="766896"/>
                </a:lnTo>
                <a:lnTo>
                  <a:pt x="28849" y="764477"/>
                </a:lnTo>
                <a:lnTo>
                  <a:pt x="24039" y="759636"/>
                </a:lnTo>
                <a:lnTo>
                  <a:pt x="19231" y="759636"/>
                </a:lnTo>
                <a:lnTo>
                  <a:pt x="16827" y="757217"/>
                </a:lnTo>
                <a:lnTo>
                  <a:pt x="12019" y="757217"/>
                </a:lnTo>
                <a:lnTo>
                  <a:pt x="9618" y="762058"/>
                </a:lnTo>
                <a:lnTo>
                  <a:pt x="4810" y="764477"/>
                </a:lnTo>
                <a:lnTo>
                  <a:pt x="0" y="795927"/>
                </a:lnTo>
                <a:lnTo>
                  <a:pt x="4810" y="827377"/>
                </a:lnTo>
                <a:lnTo>
                  <a:pt x="14423" y="856408"/>
                </a:lnTo>
                <a:lnTo>
                  <a:pt x="21635" y="885436"/>
                </a:lnTo>
                <a:lnTo>
                  <a:pt x="28849" y="902373"/>
                </a:lnTo>
                <a:lnTo>
                  <a:pt x="36058" y="916888"/>
                </a:lnTo>
                <a:lnTo>
                  <a:pt x="45674" y="933821"/>
                </a:lnTo>
                <a:lnTo>
                  <a:pt x="55290" y="948338"/>
                </a:lnTo>
                <a:lnTo>
                  <a:pt x="64905" y="962854"/>
                </a:lnTo>
                <a:lnTo>
                  <a:pt x="76925" y="974948"/>
                </a:lnTo>
                <a:lnTo>
                  <a:pt x="93755" y="984627"/>
                </a:lnTo>
                <a:lnTo>
                  <a:pt x="110580" y="989465"/>
                </a:lnTo>
                <a:lnTo>
                  <a:pt x="117792" y="987046"/>
                </a:lnTo>
                <a:lnTo>
                  <a:pt x="125004" y="984627"/>
                </a:lnTo>
                <a:lnTo>
                  <a:pt x="132215" y="979788"/>
                </a:lnTo>
                <a:lnTo>
                  <a:pt x="137026" y="972528"/>
                </a:lnTo>
                <a:lnTo>
                  <a:pt x="139427" y="958015"/>
                </a:lnTo>
                <a:lnTo>
                  <a:pt x="132215" y="945919"/>
                </a:lnTo>
                <a:lnTo>
                  <a:pt x="127407" y="933821"/>
                </a:lnTo>
                <a:lnTo>
                  <a:pt x="134622" y="921727"/>
                </a:lnTo>
                <a:lnTo>
                  <a:pt x="163466" y="907209"/>
                </a:lnTo>
                <a:lnTo>
                  <a:pt x="187506" y="890274"/>
                </a:lnTo>
                <a:lnTo>
                  <a:pt x="213949" y="873342"/>
                </a:lnTo>
                <a:lnTo>
                  <a:pt x="235584" y="856408"/>
                </a:lnTo>
                <a:lnTo>
                  <a:pt x="259623" y="837054"/>
                </a:lnTo>
                <a:lnTo>
                  <a:pt x="281259" y="815281"/>
                </a:lnTo>
                <a:lnTo>
                  <a:pt x="305298" y="793508"/>
                </a:lnTo>
                <a:lnTo>
                  <a:pt x="329339" y="771734"/>
                </a:lnTo>
                <a:lnTo>
                  <a:pt x="350975" y="742704"/>
                </a:lnTo>
                <a:lnTo>
                  <a:pt x="372610" y="711251"/>
                </a:lnTo>
                <a:lnTo>
                  <a:pt x="387031" y="682223"/>
                </a:lnTo>
                <a:lnTo>
                  <a:pt x="391839" y="645932"/>
                </a:lnTo>
                <a:lnTo>
                  <a:pt x="382223" y="641096"/>
                </a:lnTo>
                <a:lnTo>
                  <a:pt x="372610" y="638677"/>
                </a:lnTo>
                <a:lnTo>
                  <a:pt x="362992" y="636257"/>
                </a:lnTo>
                <a:lnTo>
                  <a:pt x="350975" y="633838"/>
                </a:lnTo>
                <a:lnTo>
                  <a:pt x="341357" y="633838"/>
                </a:lnTo>
                <a:lnTo>
                  <a:pt x="329339" y="631419"/>
                </a:lnTo>
                <a:lnTo>
                  <a:pt x="319721" y="631419"/>
                </a:lnTo>
                <a:lnTo>
                  <a:pt x="307704" y="628997"/>
                </a:lnTo>
                <a:lnTo>
                  <a:pt x="293278" y="626578"/>
                </a:lnTo>
                <a:lnTo>
                  <a:pt x="264433" y="626578"/>
                </a:lnTo>
                <a:lnTo>
                  <a:pt x="247604" y="628997"/>
                </a:lnTo>
                <a:lnTo>
                  <a:pt x="233180" y="628997"/>
                </a:lnTo>
                <a:lnTo>
                  <a:pt x="218757" y="631419"/>
                </a:lnTo>
                <a:lnTo>
                  <a:pt x="201931" y="628997"/>
                </a:lnTo>
                <a:lnTo>
                  <a:pt x="187506" y="626578"/>
                </a:lnTo>
                <a:lnTo>
                  <a:pt x="182698" y="580613"/>
                </a:lnTo>
                <a:lnTo>
                  <a:pt x="177892" y="532231"/>
                </a:lnTo>
                <a:lnTo>
                  <a:pt x="173082" y="486265"/>
                </a:lnTo>
                <a:lnTo>
                  <a:pt x="168274" y="440300"/>
                </a:lnTo>
                <a:lnTo>
                  <a:pt x="187506" y="428201"/>
                </a:lnTo>
                <a:lnTo>
                  <a:pt x="206737" y="418527"/>
                </a:lnTo>
                <a:lnTo>
                  <a:pt x="225968" y="411267"/>
                </a:lnTo>
                <a:lnTo>
                  <a:pt x="245202" y="401592"/>
                </a:lnTo>
                <a:lnTo>
                  <a:pt x="264433" y="394334"/>
                </a:lnTo>
                <a:lnTo>
                  <a:pt x="286069" y="389493"/>
                </a:lnTo>
                <a:lnTo>
                  <a:pt x="305298" y="382238"/>
                </a:lnTo>
                <a:lnTo>
                  <a:pt x="326933" y="377400"/>
                </a:lnTo>
                <a:lnTo>
                  <a:pt x="358184" y="372561"/>
                </a:lnTo>
                <a:lnTo>
                  <a:pt x="389435" y="365301"/>
                </a:lnTo>
                <a:lnTo>
                  <a:pt x="418285" y="358046"/>
                </a:lnTo>
                <a:lnTo>
                  <a:pt x="449533" y="350788"/>
                </a:lnTo>
                <a:lnTo>
                  <a:pt x="478380" y="345947"/>
                </a:lnTo>
                <a:lnTo>
                  <a:pt x="507227" y="343528"/>
                </a:lnTo>
                <a:lnTo>
                  <a:pt x="538478" y="341109"/>
                </a:lnTo>
                <a:lnTo>
                  <a:pt x="569732" y="341109"/>
                </a:lnTo>
                <a:lnTo>
                  <a:pt x="579345" y="394334"/>
                </a:lnTo>
                <a:lnTo>
                  <a:pt x="588963" y="445138"/>
                </a:lnTo>
                <a:lnTo>
                  <a:pt x="596172" y="498359"/>
                </a:lnTo>
                <a:lnTo>
                  <a:pt x="605788" y="551584"/>
                </a:lnTo>
                <a:lnTo>
                  <a:pt x="613002" y="602386"/>
                </a:lnTo>
                <a:lnTo>
                  <a:pt x="625020" y="655611"/>
                </a:lnTo>
                <a:lnTo>
                  <a:pt x="637039" y="703996"/>
                </a:lnTo>
                <a:lnTo>
                  <a:pt x="653869" y="752381"/>
                </a:lnTo>
                <a:lnTo>
                  <a:pt x="658674" y="762058"/>
                </a:lnTo>
                <a:lnTo>
                  <a:pt x="663482" y="769315"/>
                </a:lnTo>
                <a:lnTo>
                  <a:pt x="668290" y="778990"/>
                </a:lnTo>
                <a:lnTo>
                  <a:pt x="677908" y="781409"/>
                </a:lnTo>
                <a:lnTo>
                  <a:pt x="680310" y="776571"/>
                </a:lnTo>
                <a:lnTo>
                  <a:pt x="682714" y="769315"/>
                </a:lnTo>
                <a:lnTo>
                  <a:pt x="682714" y="759636"/>
                </a:lnTo>
                <a:lnTo>
                  <a:pt x="685118" y="752381"/>
                </a:lnTo>
                <a:lnTo>
                  <a:pt x="665886" y="641096"/>
                </a:lnTo>
                <a:lnTo>
                  <a:pt x="649059" y="527392"/>
                </a:lnTo>
                <a:lnTo>
                  <a:pt x="637039" y="411267"/>
                </a:lnTo>
                <a:lnTo>
                  <a:pt x="632234" y="295146"/>
                </a:lnTo>
                <a:lnTo>
                  <a:pt x="622616" y="283050"/>
                </a:lnTo>
                <a:lnTo>
                  <a:pt x="613002" y="283050"/>
                </a:lnTo>
                <a:lnTo>
                  <a:pt x="610598" y="285469"/>
                </a:lnTo>
                <a:lnTo>
                  <a:pt x="605788" y="287888"/>
                </a:lnTo>
                <a:lnTo>
                  <a:pt x="591367" y="285469"/>
                </a:lnTo>
                <a:lnTo>
                  <a:pt x="579345" y="285469"/>
                </a:lnTo>
                <a:lnTo>
                  <a:pt x="564921" y="287888"/>
                </a:lnTo>
                <a:lnTo>
                  <a:pt x="550498" y="290307"/>
                </a:lnTo>
                <a:lnTo>
                  <a:pt x="536074" y="292727"/>
                </a:lnTo>
                <a:lnTo>
                  <a:pt x="521651" y="295146"/>
                </a:lnTo>
                <a:lnTo>
                  <a:pt x="509631" y="297563"/>
                </a:lnTo>
                <a:lnTo>
                  <a:pt x="495208" y="297563"/>
                </a:lnTo>
                <a:lnTo>
                  <a:pt x="492804" y="234663"/>
                </a:lnTo>
                <a:lnTo>
                  <a:pt x="485592" y="174184"/>
                </a:lnTo>
                <a:lnTo>
                  <a:pt x="478380" y="116123"/>
                </a:lnTo>
                <a:lnTo>
                  <a:pt x="473572" y="53223"/>
                </a:lnTo>
                <a:lnTo>
                  <a:pt x="471168" y="38705"/>
                </a:lnTo>
                <a:lnTo>
                  <a:pt x="468765" y="26611"/>
                </a:lnTo>
                <a:lnTo>
                  <a:pt x="463957" y="12096"/>
                </a:lnTo>
                <a:lnTo>
                  <a:pt x="459151" y="0"/>
                </a:lnTo>
                <a:lnTo>
                  <a:pt x="451937" y="0"/>
                </a:lnTo>
                <a:lnTo>
                  <a:pt x="447129" y="2419"/>
                </a:lnTo>
                <a:lnTo>
                  <a:pt x="442321" y="7257"/>
                </a:lnTo>
                <a:lnTo>
                  <a:pt x="437516" y="12096"/>
                </a:lnTo>
                <a:lnTo>
                  <a:pt x="435110" y="91930"/>
                </a:lnTo>
                <a:lnTo>
                  <a:pt x="430302" y="169343"/>
                </a:lnTo>
                <a:lnTo>
                  <a:pt x="418285" y="249180"/>
                </a:lnTo>
                <a:lnTo>
                  <a:pt x="394245" y="321755"/>
                </a:lnTo>
                <a:lnTo>
                  <a:pt x="360588" y="329015"/>
                </a:lnTo>
                <a:lnTo>
                  <a:pt x="329339" y="338692"/>
                </a:lnTo>
                <a:lnTo>
                  <a:pt x="295682" y="345947"/>
                </a:lnTo>
                <a:lnTo>
                  <a:pt x="264433" y="353207"/>
                </a:lnTo>
                <a:lnTo>
                  <a:pt x="230776" y="358046"/>
                </a:lnTo>
                <a:lnTo>
                  <a:pt x="199528" y="365301"/>
                </a:lnTo>
                <a:lnTo>
                  <a:pt x="165870" y="372561"/>
                </a:lnTo>
                <a:lnTo>
                  <a:pt x="132215" y="377400"/>
                </a:lnTo>
                <a:lnTo>
                  <a:pt x="125004" y="382238"/>
                </a:lnTo>
                <a:lnTo>
                  <a:pt x="117792" y="382238"/>
                </a:lnTo>
                <a:lnTo>
                  <a:pt x="110580" y="384655"/>
                </a:lnTo>
                <a:lnTo>
                  <a:pt x="105772" y="389493"/>
                </a:lnTo>
                <a:lnTo>
                  <a:pt x="112986" y="442719"/>
                </a:lnTo>
                <a:lnTo>
                  <a:pt x="122600" y="493520"/>
                </a:lnTo>
                <a:lnTo>
                  <a:pt x="134622" y="544327"/>
                </a:lnTo>
                <a:lnTo>
                  <a:pt x="144235" y="595131"/>
                </a:lnTo>
                <a:lnTo>
                  <a:pt x="127407" y="604805"/>
                </a:lnTo>
                <a:lnTo>
                  <a:pt x="110580" y="614484"/>
                </a:lnTo>
                <a:lnTo>
                  <a:pt x="93755" y="628997"/>
                </a:lnTo>
                <a:lnTo>
                  <a:pt x="79329" y="645932"/>
                </a:lnTo>
                <a:lnTo>
                  <a:pt x="67309" y="660450"/>
                </a:lnTo>
                <a:lnTo>
                  <a:pt x="52888" y="677384"/>
                </a:lnTo>
                <a:lnTo>
                  <a:pt x="40866" y="694317"/>
                </a:lnTo>
                <a:lnTo>
                  <a:pt x="28849" y="711251"/>
                </a:lnTo>
                <a:lnTo>
                  <a:pt x="28849" y="735444"/>
                </a:lnTo>
                <a:lnTo>
                  <a:pt x="31253" y="742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832173" y="2820134"/>
            <a:ext cx="685118" cy="989465"/>
          </a:xfrm>
          <a:custGeom>
            <a:avLst/>
            <a:gdLst/>
            <a:ahLst/>
            <a:cxnLst/>
            <a:rect l="l" t="t" r="r" b="b"/>
            <a:pathLst>
              <a:path w="685118" h="989465">
                <a:moveTo>
                  <a:pt x="473572" y="53223"/>
                </a:moveTo>
                <a:lnTo>
                  <a:pt x="478380" y="116123"/>
                </a:lnTo>
                <a:lnTo>
                  <a:pt x="485592" y="174184"/>
                </a:lnTo>
                <a:lnTo>
                  <a:pt x="492804" y="234665"/>
                </a:lnTo>
                <a:lnTo>
                  <a:pt x="495208" y="297565"/>
                </a:lnTo>
                <a:lnTo>
                  <a:pt x="509631" y="297565"/>
                </a:lnTo>
                <a:lnTo>
                  <a:pt x="521651" y="295146"/>
                </a:lnTo>
                <a:lnTo>
                  <a:pt x="536074" y="292727"/>
                </a:lnTo>
                <a:lnTo>
                  <a:pt x="550498" y="290307"/>
                </a:lnTo>
                <a:lnTo>
                  <a:pt x="564921" y="287888"/>
                </a:lnTo>
                <a:lnTo>
                  <a:pt x="579345" y="285469"/>
                </a:lnTo>
                <a:lnTo>
                  <a:pt x="591365" y="285469"/>
                </a:lnTo>
                <a:lnTo>
                  <a:pt x="605788" y="287888"/>
                </a:lnTo>
                <a:lnTo>
                  <a:pt x="610596" y="285469"/>
                </a:lnTo>
                <a:lnTo>
                  <a:pt x="613000" y="283050"/>
                </a:lnTo>
                <a:lnTo>
                  <a:pt x="617808" y="283050"/>
                </a:lnTo>
                <a:lnTo>
                  <a:pt x="622616" y="283050"/>
                </a:lnTo>
                <a:lnTo>
                  <a:pt x="632231" y="295146"/>
                </a:lnTo>
                <a:lnTo>
                  <a:pt x="637039" y="411269"/>
                </a:lnTo>
                <a:lnTo>
                  <a:pt x="649059" y="527392"/>
                </a:lnTo>
                <a:lnTo>
                  <a:pt x="665886" y="641096"/>
                </a:lnTo>
                <a:lnTo>
                  <a:pt x="685118" y="752381"/>
                </a:lnTo>
                <a:lnTo>
                  <a:pt x="682714" y="759638"/>
                </a:lnTo>
                <a:lnTo>
                  <a:pt x="682714" y="769315"/>
                </a:lnTo>
                <a:lnTo>
                  <a:pt x="680310" y="776573"/>
                </a:lnTo>
                <a:lnTo>
                  <a:pt x="677906" y="781411"/>
                </a:lnTo>
                <a:lnTo>
                  <a:pt x="668290" y="778992"/>
                </a:lnTo>
                <a:lnTo>
                  <a:pt x="663482" y="769315"/>
                </a:lnTo>
                <a:lnTo>
                  <a:pt x="658674" y="762058"/>
                </a:lnTo>
                <a:lnTo>
                  <a:pt x="653867" y="752381"/>
                </a:lnTo>
                <a:lnTo>
                  <a:pt x="637039" y="703996"/>
                </a:lnTo>
                <a:lnTo>
                  <a:pt x="625020" y="655611"/>
                </a:lnTo>
                <a:lnTo>
                  <a:pt x="613000" y="602388"/>
                </a:lnTo>
                <a:lnTo>
                  <a:pt x="605788" y="551584"/>
                </a:lnTo>
                <a:lnTo>
                  <a:pt x="596172" y="498361"/>
                </a:lnTo>
                <a:lnTo>
                  <a:pt x="588961" y="445138"/>
                </a:lnTo>
                <a:lnTo>
                  <a:pt x="579345" y="394334"/>
                </a:lnTo>
                <a:lnTo>
                  <a:pt x="569729" y="341111"/>
                </a:lnTo>
                <a:lnTo>
                  <a:pt x="538478" y="341111"/>
                </a:lnTo>
                <a:lnTo>
                  <a:pt x="507227" y="343530"/>
                </a:lnTo>
                <a:lnTo>
                  <a:pt x="478380" y="345950"/>
                </a:lnTo>
                <a:lnTo>
                  <a:pt x="449533" y="350788"/>
                </a:lnTo>
                <a:lnTo>
                  <a:pt x="418282" y="358046"/>
                </a:lnTo>
                <a:lnTo>
                  <a:pt x="389435" y="365304"/>
                </a:lnTo>
                <a:lnTo>
                  <a:pt x="358184" y="372561"/>
                </a:lnTo>
                <a:lnTo>
                  <a:pt x="326933" y="377400"/>
                </a:lnTo>
                <a:lnTo>
                  <a:pt x="305298" y="382238"/>
                </a:lnTo>
                <a:lnTo>
                  <a:pt x="286066" y="389496"/>
                </a:lnTo>
                <a:lnTo>
                  <a:pt x="264431" y="394334"/>
                </a:lnTo>
                <a:lnTo>
                  <a:pt x="245200" y="401592"/>
                </a:lnTo>
                <a:lnTo>
                  <a:pt x="225968" y="411269"/>
                </a:lnTo>
                <a:lnTo>
                  <a:pt x="206737" y="418527"/>
                </a:lnTo>
                <a:lnTo>
                  <a:pt x="187506" y="428204"/>
                </a:lnTo>
                <a:lnTo>
                  <a:pt x="168274" y="440300"/>
                </a:lnTo>
                <a:lnTo>
                  <a:pt x="173082" y="486265"/>
                </a:lnTo>
                <a:lnTo>
                  <a:pt x="177890" y="532231"/>
                </a:lnTo>
                <a:lnTo>
                  <a:pt x="182698" y="580615"/>
                </a:lnTo>
                <a:lnTo>
                  <a:pt x="187506" y="626581"/>
                </a:lnTo>
                <a:lnTo>
                  <a:pt x="201929" y="629000"/>
                </a:lnTo>
                <a:lnTo>
                  <a:pt x="218757" y="631419"/>
                </a:lnTo>
                <a:lnTo>
                  <a:pt x="233180" y="629000"/>
                </a:lnTo>
                <a:lnTo>
                  <a:pt x="247604" y="629000"/>
                </a:lnTo>
                <a:lnTo>
                  <a:pt x="264431" y="626581"/>
                </a:lnTo>
                <a:lnTo>
                  <a:pt x="278855" y="626581"/>
                </a:lnTo>
                <a:lnTo>
                  <a:pt x="293278" y="626581"/>
                </a:lnTo>
                <a:lnTo>
                  <a:pt x="307702" y="629000"/>
                </a:lnTo>
                <a:lnTo>
                  <a:pt x="319721" y="631419"/>
                </a:lnTo>
                <a:lnTo>
                  <a:pt x="329337" y="631419"/>
                </a:lnTo>
                <a:lnTo>
                  <a:pt x="341357" y="633838"/>
                </a:lnTo>
                <a:lnTo>
                  <a:pt x="350972" y="633838"/>
                </a:lnTo>
                <a:lnTo>
                  <a:pt x="362992" y="636257"/>
                </a:lnTo>
                <a:lnTo>
                  <a:pt x="372608" y="638677"/>
                </a:lnTo>
                <a:lnTo>
                  <a:pt x="382223" y="641096"/>
                </a:lnTo>
                <a:lnTo>
                  <a:pt x="391839" y="645934"/>
                </a:lnTo>
                <a:lnTo>
                  <a:pt x="387031" y="682223"/>
                </a:lnTo>
                <a:lnTo>
                  <a:pt x="372608" y="711254"/>
                </a:lnTo>
                <a:lnTo>
                  <a:pt x="350972" y="742704"/>
                </a:lnTo>
                <a:lnTo>
                  <a:pt x="329337" y="771734"/>
                </a:lnTo>
                <a:lnTo>
                  <a:pt x="305298" y="793508"/>
                </a:lnTo>
                <a:lnTo>
                  <a:pt x="281259" y="815281"/>
                </a:lnTo>
                <a:lnTo>
                  <a:pt x="259623" y="837054"/>
                </a:lnTo>
                <a:lnTo>
                  <a:pt x="235584" y="856408"/>
                </a:lnTo>
                <a:lnTo>
                  <a:pt x="213949" y="873342"/>
                </a:lnTo>
                <a:lnTo>
                  <a:pt x="187506" y="890277"/>
                </a:lnTo>
                <a:lnTo>
                  <a:pt x="163466" y="907211"/>
                </a:lnTo>
                <a:lnTo>
                  <a:pt x="134619" y="921727"/>
                </a:lnTo>
                <a:lnTo>
                  <a:pt x="127407" y="933823"/>
                </a:lnTo>
                <a:lnTo>
                  <a:pt x="132215" y="945919"/>
                </a:lnTo>
                <a:lnTo>
                  <a:pt x="139427" y="958015"/>
                </a:lnTo>
                <a:lnTo>
                  <a:pt x="137023" y="972531"/>
                </a:lnTo>
                <a:lnTo>
                  <a:pt x="132215" y="979788"/>
                </a:lnTo>
                <a:lnTo>
                  <a:pt x="125004" y="984627"/>
                </a:lnTo>
                <a:lnTo>
                  <a:pt x="117792" y="987046"/>
                </a:lnTo>
                <a:lnTo>
                  <a:pt x="110580" y="989465"/>
                </a:lnTo>
                <a:lnTo>
                  <a:pt x="93753" y="984627"/>
                </a:lnTo>
                <a:lnTo>
                  <a:pt x="76925" y="974950"/>
                </a:lnTo>
                <a:lnTo>
                  <a:pt x="64905" y="962854"/>
                </a:lnTo>
                <a:lnTo>
                  <a:pt x="55290" y="948338"/>
                </a:lnTo>
                <a:lnTo>
                  <a:pt x="45674" y="933823"/>
                </a:lnTo>
                <a:lnTo>
                  <a:pt x="36058" y="916888"/>
                </a:lnTo>
                <a:lnTo>
                  <a:pt x="28847" y="902373"/>
                </a:lnTo>
                <a:lnTo>
                  <a:pt x="21635" y="885438"/>
                </a:lnTo>
                <a:lnTo>
                  <a:pt x="14423" y="856408"/>
                </a:lnTo>
                <a:lnTo>
                  <a:pt x="4807" y="827377"/>
                </a:lnTo>
                <a:lnTo>
                  <a:pt x="0" y="795927"/>
                </a:lnTo>
                <a:lnTo>
                  <a:pt x="4807" y="764477"/>
                </a:lnTo>
                <a:lnTo>
                  <a:pt x="9615" y="762058"/>
                </a:lnTo>
                <a:lnTo>
                  <a:pt x="12019" y="757219"/>
                </a:lnTo>
                <a:lnTo>
                  <a:pt x="16827" y="757219"/>
                </a:lnTo>
                <a:lnTo>
                  <a:pt x="19231" y="759638"/>
                </a:lnTo>
                <a:lnTo>
                  <a:pt x="24039" y="759638"/>
                </a:lnTo>
                <a:lnTo>
                  <a:pt x="28847" y="764477"/>
                </a:lnTo>
                <a:lnTo>
                  <a:pt x="31251" y="766896"/>
                </a:lnTo>
                <a:lnTo>
                  <a:pt x="31251" y="771734"/>
                </a:lnTo>
                <a:lnTo>
                  <a:pt x="38462" y="803184"/>
                </a:lnTo>
                <a:lnTo>
                  <a:pt x="48078" y="834635"/>
                </a:lnTo>
                <a:lnTo>
                  <a:pt x="60098" y="863665"/>
                </a:lnTo>
                <a:lnTo>
                  <a:pt x="76925" y="892696"/>
                </a:lnTo>
                <a:lnTo>
                  <a:pt x="117792" y="883019"/>
                </a:lnTo>
                <a:lnTo>
                  <a:pt x="153851" y="868504"/>
                </a:lnTo>
                <a:lnTo>
                  <a:pt x="187506" y="844311"/>
                </a:lnTo>
                <a:lnTo>
                  <a:pt x="218757" y="817700"/>
                </a:lnTo>
                <a:lnTo>
                  <a:pt x="247604" y="786250"/>
                </a:lnTo>
                <a:lnTo>
                  <a:pt x="276451" y="754800"/>
                </a:lnTo>
                <a:lnTo>
                  <a:pt x="302894" y="720931"/>
                </a:lnTo>
                <a:lnTo>
                  <a:pt x="326933" y="687061"/>
                </a:lnTo>
                <a:lnTo>
                  <a:pt x="329337" y="684642"/>
                </a:lnTo>
                <a:lnTo>
                  <a:pt x="329337" y="679804"/>
                </a:lnTo>
                <a:lnTo>
                  <a:pt x="329337" y="677384"/>
                </a:lnTo>
                <a:lnTo>
                  <a:pt x="331741" y="674965"/>
                </a:lnTo>
                <a:lnTo>
                  <a:pt x="322125" y="672546"/>
                </a:lnTo>
                <a:lnTo>
                  <a:pt x="312510" y="670127"/>
                </a:lnTo>
                <a:lnTo>
                  <a:pt x="302894" y="670127"/>
                </a:lnTo>
                <a:lnTo>
                  <a:pt x="293278" y="670127"/>
                </a:lnTo>
                <a:lnTo>
                  <a:pt x="283662" y="672546"/>
                </a:lnTo>
                <a:lnTo>
                  <a:pt x="271643" y="672546"/>
                </a:lnTo>
                <a:lnTo>
                  <a:pt x="262027" y="674965"/>
                </a:lnTo>
                <a:lnTo>
                  <a:pt x="252411" y="674965"/>
                </a:lnTo>
                <a:lnTo>
                  <a:pt x="240392" y="677384"/>
                </a:lnTo>
                <a:lnTo>
                  <a:pt x="230776" y="679804"/>
                </a:lnTo>
                <a:lnTo>
                  <a:pt x="218757" y="682223"/>
                </a:lnTo>
                <a:lnTo>
                  <a:pt x="209141" y="684642"/>
                </a:lnTo>
                <a:lnTo>
                  <a:pt x="197121" y="689481"/>
                </a:lnTo>
                <a:lnTo>
                  <a:pt x="187506" y="691900"/>
                </a:lnTo>
                <a:lnTo>
                  <a:pt x="175486" y="694319"/>
                </a:lnTo>
                <a:lnTo>
                  <a:pt x="165870" y="696738"/>
                </a:lnTo>
                <a:lnTo>
                  <a:pt x="161062" y="691900"/>
                </a:lnTo>
                <a:lnTo>
                  <a:pt x="158658" y="684642"/>
                </a:lnTo>
                <a:lnTo>
                  <a:pt x="153851" y="677384"/>
                </a:lnTo>
                <a:lnTo>
                  <a:pt x="151447" y="672546"/>
                </a:lnTo>
                <a:lnTo>
                  <a:pt x="137023" y="679804"/>
                </a:lnTo>
                <a:lnTo>
                  <a:pt x="122600" y="687061"/>
                </a:lnTo>
                <a:lnTo>
                  <a:pt x="110580" y="699158"/>
                </a:lnTo>
                <a:lnTo>
                  <a:pt x="98560" y="708834"/>
                </a:lnTo>
                <a:lnTo>
                  <a:pt x="84137" y="720931"/>
                </a:lnTo>
                <a:lnTo>
                  <a:pt x="72117" y="733027"/>
                </a:lnTo>
                <a:lnTo>
                  <a:pt x="60098" y="742704"/>
                </a:lnTo>
                <a:lnTo>
                  <a:pt x="45674" y="752381"/>
                </a:lnTo>
                <a:lnTo>
                  <a:pt x="38462" y="749961"/>
                </a:lnTo>
                <a:lnTo>
                  <a:pt x="33654" y="747542"/>
                </a:lnTo>
                <a:lnTo>
                  <a:pt x="31251" y="742704"/>
                </a:lnTo>
                <a:lnTo>
                  <a:pt x="28847" y="735446"/>
                </a:lnTo>
                <a:lnTo>
                  <a:pt x="28847" y="711254"/>
                </a:lnTo>
                <a:lnTo>
                  <a:pt x="40866" y="694319"/>
                </a:lnTo>
                <a:lnTo>
                  <a:pt x="52886" y="677384"/>
                </a:lnTo>
                <a:lnTo>
                  <a:pt x="67309" y="660450"/>
                </a:lnTo>
                <a:lnTo>
                  <a:pt x="79329" y="645934"/>
                </a:lnTo>
                <a:lnTo>
                  <a:pt x="93753" y="629000"/>
                </a:lnTo>
                <a:lnTo>
                  <a:pt x="110580" y="614484"/>
                </a:lnTo>
                <a:lnTo>
                  <a:pt x="127407" y="604807"/>
                </a:lnTo>
                <a:lnTo>
                  <a:pt x="144235" y="595131"/>
                </a:lnTo>
                <a:lnTo>
                  <a:pt x="134619" y="544327"/>
                </a:lnTo>
                <a:lnTo>
                  <a:pt x="122600" y="493523"/>
                </a:lnTo>
                <a:lnTo>
                  <a:pt x="112984" y="442719"/>
                </a:lnTo>
                <a:lnTo>
                  <a:pt x="105772" y="389496"/>
                </a:lnTo>
                <a:lnTo>
                  <a:pt x="110580" y="384657"/>
                </a:lnTo>
                <a:lnTo>
                  <a:pt x="117792" y="382238"/>
                </a:lnTo>
                <a:lnTo>
                  <a:pt x="125004" y="382238"/>
                </a:lnTo>
                <a:lnTo>
                  <a:pt x="132215" y="377400"/>
                </a:lnTo>
                <a:lnTo>
                  <a:pt x="165870" y="372561"/>
                </a:lnTo>
                <a:lnTo>
                  <a:pt x="199525" y="365304"/>
                </a:lnTo>
                <a:lnTo>
                  <a:pt x="230776" y="358046"/>
                </a:lnTo>
                <a:lnTo>
                  <a:pt x="264431" y="353207"/>
                </a:lnTo>
                <a:lnTo>
                  <a:pt x="295682" y="345950"/>
                </a:lnTo>
                <a:lnTo>
                  <a:pt x="329337" y="338692"/>
                </a:lnTo>
                <a:lnTo>
                  <a:pt x="360588" y="329015"/>
                </a:lnTo>
                <a:lnTo>
                  <a:pt x="394243" y="321757"/>
                </a:lnTo>
                <a:lnTo>
                  <a:pt x="418282" y="249180"/>
                </a:lnTo>
                <a:lnTo>
                  <a:pt x="430302" y="169346"/>
                </a:lnTo>
                <a:lnTo>
                  <a:pt x="435110" y="91930"/>
                </a:lnTo>
                <a:lnTo>
                  <a:pt x="437514" y="12096"/>
                </a:lnTo>
                <a:lnTo>
                  <a:pt x="442321" y="7257"/>
                </a:lnTo>
                <a:lnTo>
                  <a:pt x="447129" y="2419"/>
                </a:lnTo>
                <a:lnTo>
                  <a:pt x="451937" y="0"/>
                </a:lnTo>
                <a:lnTo>
                  <a:pt x="459149" y="0"/>
                </a:lnTo>
                <a:lnTo>
                  <a:pt x="463957" y="12096"/>
                </a:lnTo>
                <a:lnTo>
                  <a:pt x="468765" y="26611"/>
                </a:lnTo>
                <a:lnTo>
                  <a:pt x="471168" y="38707"/>
                </a:lnTo>
                <a:lnTo>
                  <a:pt x="473572" y="53223"/>
                </a:lnTo>
                <a:close/>
              </a:path>
            </a:pathLst>
          </a:custGeom>
          <a:ln w="2408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993236" y="2856422"/>
            <a:ext cx="129811" cy="263696"/>
          </a:xfrm>
          <a:custGeom>
            <a:avLst/>
            <a:gdLst/>
            <a:ahLst/>
            <a:cxnLst/>
            <a:rect l="l" t="t" r="r" b="b"/>
            <a:pathLst>
              <a:path w="129811" h="263696">
                <a:moveTo>
                  <a:pt x="86541" y="224990"/>
                </a:moveTo>
                <a:lnTo>
                  <a:pt x="100964" y="261277"/>
                </a:lnTo>
                <a:lnTo>
                  <a:pt x="103371" y="263696"/>
                </a:lnTo>
                <a:lnTo>
                  <a:pt x="110580" y="263696"/>
                </a:lnTo>
                <a:lnTo>
                  <a:pt x="115388" y="261277"/>
                </a:lnTo>
                <a:lnTo>
                  <a:pt x="117792" y="256438"/>
                </a:lnTo>
                <a:lnTo>
                  <a:pt x="120196" y="217730"/>
                </a:lnTo>
                <a:lnTo>
                  <a:pt x="122600" y="176603"/>
                </a:lnTo>
                <a:lnTo>
                  <a:pt x="125006" y="135476"/>
                </a:lnTo>
                <a:lnTo>
                  <a:pt x="129811" y="96771"/>
                </a:lnTo>
                <a:lnTo>
                  <a:pt x="127410" y="84673"/>
                </a:lnTo>
                <a:lnTo>
                  <a:pt x="117792" y="72579"/>
                </a:lnTo>
                <a:lnTo>
                  <a:pt x="108176" y="55642"/>
                </a:lnTo>
                <a:lnTo>
                  <a:pt x="98560" y="41126"/>
                </a:lnTo>
                <a:lnTo>
                  <a:pt x="88945" y="26611"/>
                </a:lnTo>
                <a:lnTo>
                  <a:pt x="79329" y="14515"/>
                </a:lnTo>
                <a:lnTo>
                  <a:pt x="67309" y="4838"/>
                </a:lnTo>
                <a:lnTo>
                  <a:pt x="52886" y="0"/>
                </a:lnTo>
                <a:lnTo>
                  <a:pt x="36058" y="2419"/>
                </a:lnTo>
                <a:lnTo>
                  <a:pt x="26443" y="19353"/>
                </a:lnTo>
                <a:lnTo>
                  <a:pt x="14423" y="36288"/>
                </a:lnTo>
                <a:lnTo>
                  <a:pt x="2403" y="50806"/>
                </a:lnTo>
                <a:lnTo>
                  <a:pt x="0" y="70157"/>
                </a:lnTo>
                <a:lnTo>
                  <a:pt x="4807" y="79834"/>
                </a:lnTo>
                <a:lnTo>
                  <a:pt x="14423" y="79834"/>
                </a:lnTo>
                <a:lnTo>
                  <a:pt x="24039" y="77415"/>
                </a:lnTo>
                <a:lnTo>
                  <a:pt x="33654" y="77415"/>
                </a:lnTo>
                <a:lnTo>
                  <a:pt x="67309" y="108865"/>
                </a:lnTo>
                <a:lnTo>
                  <a:pt x="84139" y="145153"/>
                </a:lnTo>
                <a:lnTo>
                  <a:pt x="84139" y="183864"/>
                </a:lnTo>
                <a:lnTo>
                  <a:pt x="86541" y="2249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993238" y="2856422"/>
            <a:ext cx="129811" cy="263696"/>
          </a:xfrm>
          <a:custGeom>
            <a:avLst/>
            <a:gdLst/>
            <a:ahLst/>
            <a:cxnLst/>
            <a:rect l="l" t="t" r="r" b="b"/>
            <a:pathLst>
              <a:path w="129811" h="263696">
                <a:moveTo>
                  <a:pt x="129811" y="96769"/>
                </a:moveTo>
                <a:lnTo>
                  <a:pt x="125004" y="135476"/>
                </a:lnTo>
                <a:lnTo>
                  <a:pt x="122600" y="176603"/>
                </a:lnTo>
                <a:lnTo>
                  <a:pt x="120196" y="217730"/>
                </a:lnTo>
                <a:lnTo>
                  <a:pt x="117792" y="256438"/>
                </a:lnTo>
                <a:lnTo>
                  <a:pt x="115388" y="261277"/>
                </a:lnTo>
                <a:lnTo>
                  <a:pt x="110580" y="263696"/>
                </a:lnTo>
                <a:lnTo>
                  <a:pt x="103368" y="263696"/>
                </a:lnTo>
                <a:lnTo>
                  <a:pt x="100964" y="261277"/>
                </a:lnTo>
                <a:lnTo>
                  <a:pt x="86541" y="224988"/>
                </a:lnTo>
                <a:lnTo>
                  <a:pt x="84137" y="183861"/>
                </a:lnTo>
                <a:lnTo>
                  <a:pt x="84137" y="145153"/>
                </a:lnTo>
                <a:lnTo>
                  <a:pt x="67309" y="108865"/>
                </a:lnTo>
                <a:lnTo>
                  <a:pt x="33654" y="77415"/>
                </a:lnTo>
                <a:lnTo>
                  <a:pt x="24039" y="77415"/>
                </a:lnTo>
                <a:lnTo>
                  <a:pt x="14423" y="79834"/>
                </a:lnTo>
                <a:lnTo>
                  <a:pt x="4807" y="79834"/>
                </a:lnTo>
                <a:lnTo>
                  <a:pt x="0" y="70157"/>
                </a:lnTo>
                <a:lnTo>
                  <a:pt x="2403" y="50803"/>
                </a:lnTo>
                <a:lnTo>
                  <a:pt x="14423" y="36288"/>
                </a:lnTo>
                <a:lnTo>
                  <a:pt x="26443" y="19353"/>
                </a:lnTo>
                <a:lnTo>
                  <a:pt x="36058" y="2419"/>
                </a:lnTo>
                <a:lnTo>
                  <a:pt x="52886" y="0"/>
                </a:lnTo>
                <a:lnTo>
                  <a:pt x="67309" y="4838"/>
                </a:lnTo>
                <a:lnTo>
                  <a:pt x="79329" y="14515"/>
                </a:lnTo>
                <a:lnTo>
                  <a:pt x="88945" y="26611"/>
                </a:lnTo>
                <a:lnTo>
                  <a:pt x="98560" y="41126"/>
                </a:lnTo>
                <a:lnTo>
                  <a:pt x="108176" y="55642"/>
                </a:lnTo>
                <a:lnTo>
                  <a:pt x="117792" y="72576"/>
                </a:lnTo>
                <a:lnTo>
                  <a:pt x="127407" y="84673"/>
                </a:lnTo>
                <a:lnTo>
                  <a:pt x="129811" y="96769"/>
                </a:lnTo>
                <a:close/>
              </a:path>
            </a:pathLst>
          </a:custGeom>
          <a:ln w="24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909133" y="2955610"/>
            <a:ext cx="372608" cy="404011"/>
          </a:xfrm>
          <a:custGeom>
            <a:avLst/>
            <a:gdLst/>
            <a:ahLst/>
            <a:cxnLst/>
            <a:rect l="l" t="t" r="r" b="b"/>
            <a:pathLst>
              <a:path w="372608" h="404011">
                <a:moveTo>
                  <a:pt x="122600" y="382238"/>
                </a:moveTo>
                <a:lnTo>
                  <a:pt x="100964" y="343533"/>
                </a:lnTo>
                <a:lnTo>
                  <a:pt x="79329" y="304823"/>
                </a:lnTo>
                <a:lnTo>
                  <a:pt x="62502" y="263696"/>
                </a:lnTo>
                <a:lnTo>
                  <a:pt x="60098" y="220150"/>
                </a:lnTo>
                <a:lnTo>
                  <a:pt x="69713" y="195957"/>
                </a:lnTo>
                <a:lnTo>
                  <a:pt x="81733" y="174184"/>
                </a:lnTo>
                <a:lnTo>
                  <a:pt x="93753" y="152411"/>
                </a:lnTo>
                <a:lnTo>
                  <a:pt x="105772" y="130638"/>
                </a:lnTo>
                <a:lnTo>
                  <a:pt x="120196" y="111284"/>
                </a:lnTo>
                <a:lnTo>
                  <a:pt x="134619" y="91930"/>
                </a:lnTo>
                <a:lnTo>
                  <a:pt x="151447" y="72576"/>
                </a:lnTo>
                <a:lnTo>
                  <a:pt x="170678" y="53223"/>
                </a:lnTo>
                <a:lnTo>
                  <a:pt x="173082" y="62902"/>
                </a:lnTo>
                <a:lnTo>
                  <a:pt x="175486" y="70157"/>
                </a:lnTo>
                <a:lnTo>
                  <a:pt x="180294" y="77415"/>
                </a:lnTo>
                <a:lnTo>
                  <a:pt x="182698" y="84675"/>
                </a:lnTo>
                <a:lnTo>
                  <a:pt x="185102" y="104029"/>
                </a:lnTo>
                <a:lnTo>
                  <a:pt x="187506" y="123380"/>
                </a:lnTo>
                <a:lnTo>
                  <a:pt x="192313" y="142734"/>
                </a:lnTo>
                <a:lnTo>
                  <a:pt x="209141" y="149994"/>
                </a:lnTo>
                <a:lnTo>
                  <a:pt x="223564" y="140315"/>
                </a:lnTo>
                <a:lnTo>
                  <a:pt x="240392" y="130638"/>
                </a:lnTo>
                <a:lnTo>
                  <a:pt x="254815" y="120961"/>
                </a:lnTo>
                <a:lnTo>
                  <a:pt x="269239" y="108865"/>
                </a:lnTo>
                <a:lnTo>
                  <a:pt x="286066" y="99188"/>
                </a:lnTo>
                <a:lnTo>
                  <a:pt x="300490" y="87092"/>
                </a:lnTo>
                <a:lnTo>
                  <a:pt x="314913" y="74996"/>
                </a:lnTo>
                <a:lnTo>
                  <a:pt x="329337" y="62902"/>
                </a:lnTo>
                <a:lnTo>
                  <a:pt x="331741" y="65319"/>
                </a:lnTo>
                <a:lnTo>
                  <a:pt x="334145" y="70157"/>
                </a:lnTo>
                <a:lnTo>
                  <a:pt x="334145" y="72576"/>
                </a:lnTo>
                <a:lnTo>
                  <a:pt x="336549" y="77415"/>
                </a:lnTo>
                <a:lnTo>
                  <a:pt x="329337" y="106448"/>
                </a:lnTo>
                <a:lnTo>
                  <a:pt x="319721" y="135476"/>
                </a:lnTo>
                <a:lnTo>
                  <a:pt x="310106" y="164507"/>
                </a:lnTo>
                <a:lnTo>
                  <a:pt x="298086" y="193540"/>
                </a:lnTo>
                <a:lnTo>
                  <a:pt x="283662" y="220150"/>
                </a:lnTo>
                <a:lnTo>
                  <a:pt x="266835" y="246761"/>
                </a:lnTo>
                <a:lnTo>
                  <a:pt x="250008" y="270953"/>
                </a:lnTo>
                <a:lnTo>
                  <a:pt x="230776" y="295146"/>
                </a:lnTo>
                <a:lnTo>
                  <a:pt x="221160" y="304823"/>
                </a:lnTo>
                <a:lnTo>
                  <a:pt x="209141" y="314500"/>
                </a:lnTo>
                <a:lnTo>
                  <a:pt x="199525" y="324179"/>
                </a:lnTo>
                <a:lnTo>
                  <a:pt x="189909" y="333854"/>
                </a:lnTo>
                <a:lnTo>
                  <a:pt x="180294" y="343533"/>
                </a:lnTo>
                <a:lnTo>
                  <a:pt x="168274" y="350788"/>
                </a:lnTo>
                <a:lnTo>
                  <a:pt x="156255" y="358046"/>
                </a:lnTo>
                <a:lnTo>
                  <a:pt x="144235" y="365306"/>
                </a:lnTo>
                <a:lnTo>
                  <a:pt x="141831" y="370142"/>
                </a:lnTo>
                <a:lnTo>
                  <a:pt x="141831" y="374980"/>
                </a:lnTo>
                <a:lnTo>
                  <a:pt x="144235" y="379819"/>
                </a:lnTo>
                <a:lnTo>
                  <a:pt x="146639" y="382238"/>
                </a:lnTo>
                <a:lnTo>
                  <a:pt x="156255" y="384657"/>
                </a:lnTo>
                <a:lnTo>
                  <a:pt x="165870" y="384657"/>
                </a:lnTo>
                <a:lnTo>
                  <a:pt x="175486" y="382238"/>
                </a:lnTo>
                <a:lnTo>
                  <a:pt x="185102" y="379819"/>
                </a:lnTo>
                <a:lnTo>
                  <a:pt x="192313" y="377400"/>
                </a:lnTo>
                <a:lnTo>
                  <a:pt x="201929" y="372561"/>
                </a:lnTo>
                <a:lnTo>
                  <a:pt x="211545" y="370142"/>
                </a:lnTo>
                <a:lnTo>
                  <a:pt x="221160" y="365306"/>
                </a:lnTo>
                <a:lnTo>
                  <a:pt x="242796" y="345952"/>
                </a:lnTo>
                <a:lnTo>
                  <a:pt x="266835" y="324179"/>
                </a:lnTo>
                <a:lnTo>
                  <a:pt x="288470" y="304823"/>
                </a:lnTo>
                <a:lnTo>
                  <a:pt x="310106" y="283050"/>
                </a:lnTo>
                <a:lnTo>
                  <a:pt x="329337" y="261277"/>
                </a:lnTo>
                <a:lnTo>
                  <a:pt x="346164" y="237087"/>
                </a:lnTo>
                <a:lnTo>
                  <a:pt x="360588" y="212894"/>
                </a:lnTo>
                <a:lnTo>
                  <a:pt x="370204" y="183861"/>
                </a:lnTo>
                <a:lnTo>
                  <a:pt x="372608" y="140315"/>
                </a:lnTo>
                <a:lnTo>
                  <a:pt x="372608" y="94350"/>
                </a:lnTo>
                <a:lnTo>
                  <a:pt x="362992" y="50803"/>
                </a:lnTo>
                <a:lnTo>
                  <a:pt x="341357" y="14515"/>
                </a:lnTo>
                <a:lnTo>
                  <a:pt x="326933" y="19356"/>
                </a:lnTo>
                <a:lnTo>
                  <a:pt x="312510" y="26611"/>
                </a:lnTo>
                <a:lnTo>
                  <a:pt x="300490" y="33869"/>
                </a:lnTo>
                <a:lnTo>
                  <a:pt x="286066" y="41129"/>
                </a:lnTo>
                <a:lnTo>
                  <a:pt x="274047" y="50803"/>
                </a:lnTo>
                <a:lnTo>
                  <a:pt x="259623" y="58061"/>
                </a:lnTo>
                <a:lnTo>
                  <a:pt x="245200" y="65319"/>
                </a:lnTo>
                <a:lnTo>
                  <a:pt x="230776" y="70157"/>
                </a:lnTo>
                <a:lnTo>
                  <a:pt x="223564" y="53223"/>
                </a:lnTo>
                <a:lnTo>
                  <a:pt x="218757" y="31450"/>
                </a:lnTo>
                <a:lnTo>
                  <a:pt x="211545" y="12096"/>
                </a:lnTo>
                <a:lnTo>
                  <a:pt x="192313" y="0"/>
                </a:lnTo>
                <a:lnTo>
                  <a:pt x="168274" y="12096"/>
                </a:lnTo>
                <a:lnTo>
                  <a:pt x="144235" y="29030"/>
                </a:lnTo>
                <a:lnTo>
                  <a:pt x="125004" y="48384"/>
                </a:lnTo>
                <a:lnTo>
                  <a:pt x="105772" y="70157"/>
                </a:lnTo>
                <a:lnTo>
                  <a:pt x="86541" y="91930"/>
                </a:lnTo>
                <a:lnTo>
                  <a:pt x="69713" y="113703"/>
                </a:lnTo>
                <a:lnTo>
                  <a:pt x="52886" y="135476"/>
                </a:lnTo>
                <a:lnTo>
                  <a:pt x="33654" y="157250"/>
                </a:lnTo>
                <a:lnTo>
                  <a:pt x="19231" y="176603"/>
                </a:lnTo>
                <a:lnTo>
                  <a:pt x="4807" y="198377"/>
                </a:lnTo>
                <a:lnTo>
                  <a:pt x="0" y="222569"/>
                </a:lnTo>
                <a:lnTo>
                  <a:pt x="4807" y="249180"/>
                </a:lnTo>
                <a:lnTo>
                  <a:pt x="14423" y="270953"/>
                </a:lnTo>
                <a:lnTo>
                  <a:pt x="24039" y="290307"/>
                </a:lnTo>
                <a:lnTo>
                  <a:pt x="36058" y="312080"/>
                </a:lnTo>
                <a:lnTo>
                  <a:pt x="48078" y="331434"/>
                </a:lnTo>
                <a:lnTo>
                  <a:pt x="60098" y="350788"/>
                </a:lnTo>
                <a:lnTo>
                  <a:pt x="74521" y="370142"/>
                </a:lnTo>
                <a:lnTo>
                  <a:pt x="91349" y="387079"/>
                </a:lnTo>
                <a:lnTo>
                  <a:pt x="108176" y="404011"/>
                </a:lnTo>
                <a:lnTo>
                  <a:pt x="112984" y="401592"/>
                </a:lnTo>
                <a:lnTo>
                  <a:pt x="120196" y="396754"/>
                </a:lnTo>
                <a:lnTo>
                  <a:pt x="122600" y="389498"/>
                </a:lnTo>
                <a:lnTo>
                  <a:pt x="122600" y="382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909134" y="2955611"/>
            <a:ext cx="372608" cy="404011"/>
          </a:xfrm>
          <a:custGeom>
            <a:avLst/>
            <a:gdLst/>
            <a:ahLst/>
            <a:cxnLst/>
            <a:rect l="l" t="t" r="r" b="b"/>
            <a:pathLst>
              <a:path w="372608" h="404011">
                <a:moveTo>
                  <a:pt x="230776" y="70157"/>
                </a:moveTo>
                <a:lnTo>
                  <a:pt x="245200" y="65319"/>
                </a:lnTo>
                <a:lnTo>
                  <a:pt x="259623" y="58061"/>
                </a:lnTo>
                <a:lnTo>
                  <a:pt x="274047" y="50803"/>
                </a:lnTo>
                <a:lnTo>
                  <a:pt x="286066" y="41126"/>
                </a:lnTo>
                <a:lnTo>
                  <a:pt x="300490" y="33869"/>
                </a:lnTo>
                <a:lnTo>
                  <a:pt x="312510" y="26611"/>
                </a:lnTo>
                <a:lnTo>
                  <a:pt x="326933" y="19353"/>
                </a:lnTo>
                <a:lnTo>
                  <a:pt x="341357" y="14515"/>
                </a:lnTo>
                <a:lnTo>
                  <a:pt x="362992" y="50803"/>
                </a:lnTo>
                <a:lnTo>
                  <a:pt x="372608" y="94350"/>
                </a:lnTo>
                <a:lnTo>
                  <a:pt x="372608" y="140315"/>
                </a:lnTo>
                <a:lnTo>
                  <a:pt x="370204" y="183861"/>
                </a:lnTo>
                <a:lnTo>
                  <a:pt x="360588" y="212892"/>
                </a:lnTo>
                <a:lnTo>
                  <a:pt x="346164" y="237084"/>
                </a:lnTo>
                <a:lnTo>
                  <a:pt x="329337" y="261277"/>
                </a:lnTo>
                <a:lnTo>
                  <a:pt x="310106" y="283050"/>
                </a:lnTo>
                <a:lnTo>
                  <a:pt x="288470" y="304823"/>
                </a:lnTo>
                <a:lnTo>
                  <a:pt x="266835" y="324177"/>
                </a:lnTo>
                <a:lnTo>
                  <a:pt x="242796" y="345950"/>
                </a:lnTo>
                <a:lnTo>
                  <a:pt x="221160" y="365304"/>
                </a:lnTo>
                <a:lnTo>
                  <a:pt x="211545" y="370142"/>
                </a:lnTo>
                <a:lnTo>
                  <a:pt x="201929" y="372561"/>
                </a:lnTo>
                <a:lnTo>
                  <a:pt x="192313" y="377400"/>
                </a:lnTo>
                <a:lnTo>
                  <a:pt x="185102" y="379819"/>
                </a:lnTo>
                <a:lnTo>
                  <a:pt x="175486" y="382238"/>
                </a:lnTo>
                <a:lnTo>
                  <a:pt x="165870" y="384657"/>
                </a:lnTo>
                <a:lnTo>
                  <a:pt x="156255" y="384657"/>
                </a:lnTo>
                <a:lnTo>
                  <a:pt x="146639" y="382238"/>
                </a:lnTo>
                <a:lnTo>
                  <a:pt x="144235" y="379819"/>
                </a:lnTo>
                <a:lnTo>
                  <a:pt x="141831" y="374980"/>
                </a:lnTo>
                <a:lnTo>
                  <a:pt x="141831" y="370142"/>
                </a:lnTo>
                <a:lnTo>
                  <a:pt x="144235" y="365304"/>
                </a:lnTo>
                <a:lnTo>
                  <a:pt x="156255" y="358046"/>
                </a:lnTo>
                <a:lnTo>
                  <a:pt x="168274" y="350788"/>
                </a:lnTo>
                <a:lnTo>
                  <a:pt x="180294" y="343530"/>
                </a:lnTo>
                <a:lnTo>
                  <a:pt x="189909" y="333854"/>
                </a:lnTo>
                <a:lnTo>
                  <a:pt x="199525" y="324177"/>
                </a:lnTo>
                <a:lnTo>
                  <a:pt x="209141" y="314500"/>
                </a:lnTo>
                <a:lnTo>
                  <a:pt x="221160" y="304823"/>
                </a:lnTo>
                <a:lnTo>
                  <a:pt x="230776" y="295146"/>
                </a:lnTo>
                <a:lnTo>
                  <a:pt x="250008" y="270953"/>
                </a:lnTo>
                <a:lnTo>
                  <a:pt x="266835" y="246761"/>
                </a:lnTo>
                <a:lnTo>
                  <a:pt x="283662" y="220150"/>
                </a:lnTo>
                <a:lnTo>
                  <a:pt x="298086" y="193538"/>
                </a:lnTo>
                <a:lnTo>
                  <a:pt x="310106" y="164507"/>
                </a:lnTo>
                <a:lnTo>
                  <a:pt x="319721" y="135476"/>
                </a:lnTo>
                <a:lnTo>
                  <a:pt x="329337" y="106446"/>
                </a:lnTo>
                <a:lnTo>
                  <a:pt x="336549" y="77415"/>
                </a:lnTo>
                <a:lnTo>
                  <a:pt x="334145" y="72576"/>
                </a:lnTo>
                <a:lnTo>
                  <a:pt x="334145" y="70157"/>
                </a:lnTo>
                <a:lnTo>
                  <a:pt x="331741" y="65319"/>
                </a:lnTo>
                <a:lnTo>
                  <a:pt x="329337" y="62900"/>
                </a:lnTo>
                <a:lnTo>
                  <a:pt x="314913" y="74996"/>
                </a:lnTo>
                <a:lnTo>
                  <a:pt x="300490" y="87092"/>
                </a:lnTo>
                <a:lnTo>
                  <a:pt x="286066" y="99188"/>
                </a:lnTo>
                <a:lnTo>
                  <a:pt x="269239" y="108865"/>
                </a:lnTo>
                <a:lnTo>
                  <a:pt x="254815" y="120961"/>
                </a:lnTo>
                <a:lnTo>
                  <a:pt x="240392" y="130638"/>
                </a:lnTo>
                <a:lnTo>
                  <a:pt x="223564" y="140315"/>
                </a:lnTo>
                <a:lnTo>
                  <a:pt x="209141" y="149992"/>
                </a:lnTo>
                <a:lnTo>
                  <a:pt x="192313" y="142734"/>
                </a:lnTo>
                <a:lnTo>
                  <a:pt x="187506" y="123380"/>
                </a:lnTo>
                <a:lnTo>
                  <a:pt x="185102" y="104026"/>
                </a:lnTo>
                <a:lnTo>
                  <a:pt x="182698" y="84673"/>
                </a:lnTo>
                <a:lnTo>
                  <a:pt x="180294" y="77415"/>
                </a:lnTo>
                <a:lnTo>
                  <a:pt x="175486" y="70157"/>
                </a:lnTo>
                <a:lnTo>
                  <a:pt x="173082" y="62900"/>
                </a:lnTo>
                <a:lnTo>
                  <a:pt x="170678" y="53223"/>
                </a:lnTo>
                <a:lnTo>
                  <a:pt x="151447" y="72576"/>
                </a:lnTo>
                <a:lnTo>
                  <a:pt x="134619" y="91930"/>
                </a:lnTo>
                <a:lnTo>
                  <a:pt x="120196" y="111284"/>
                </a:lnTo>
                <a:lnTo>
                  <a:pt x="105772" y="130638"/>
                </a:lnTo>
                <a:lnTo>
                  <a:pt x="93753" y="152411"/>
                </a:lnTo>
                <a:lnTo>
                  <a:pt x="81733" y="174184"/>
                </a:lnTo>
                <a:lnTo>
                  <a:pt x="69713" y="195957"/>
                </a:lnTo>
                <a:lnTo>
                  <a:pt x="60098" y="220150"/>
                </a:lnTo>
                <a:lnTo>
                  <a:pt x="62502" y="263696"/>
                </a:lnTo>
                <a:lnTo>
                  <a:pt x="79329" y="304823"/>
                </a:lnTo>
                <a:lnTo>
                  <a:pt x="100964" y="343530"/>
                </a:lnTo>
                <a:lnTo>
                  <a:pt x="122600" y="382238"/>
                </a:lnTo>
                <a:lnTo>
                  <a:pt x="122600" y="389496"/>
                </a:lnTo>
                <a:lnTo>
                  <a:pt x="120196" y="396754"/>
                </a:lnTo>
                <a:lnTo>
                  <a:pt x="112984" y="401592"/>
                </a:lnTo>
                <a:lnTo>
                  <a:pt x="108176" y="404011"/>
                </a:lnTo>
                <a:lnTo>
                  <a:pt x="91349" y="387077"/>
                </a:lnTo>
                <a:lnTo>
                  <a:pt x="74521" y="370142"/>
                </a:lnTo>
                <a:lnTo>
                  <a:pt x="60098" y="350788"/>
                </a:lnTo>
                <a:lnTo>
                  <a:pt x="48078" y="331434"/>
                </a:lnTo>
                <a:lnTo>
                  <a:pt x="36058" y="312080"/>
                </a:lnTo>
                <a:lnTo>
                  <a:pt x="24039" y="290307"/>
                </a:lnTo>
                <a:lnTo>
                  <a:pt x="14423" y="270953"/>
                </a:lnTo>
                <a:lnTo>
                  <a:pt x="4807" y="249180"/>
                </a:lnTo>
                <a:lnTo>
                  <a:pt x="0" y="222569"/>
                </a:lnTo>
                <a:lnTo>
                  <a:pt x="4807" y="198377"/>
                </a:lnTo>
                <a:lnTo>
                  <a:pt x="19231" y="176603"/>
                </a:lnTo>
                <a:lnTo>
                  <a:pt x="33654" y="157250"/>
                </a:lnTo>
                <a:lnTo>
                  <a:pt x="52886" y="135476"/>
                </a:lnTo>
                <a:lnTo>
                  <a:pt x="69713" y="113703"/>
                </a:lnTo>
                <a:lnTo>
                  <a:pt x="86541" y="91930"/>
                </a:lnTo>
                <a:lnTo>
                  <a:pt x="105772" y="70157"/>
                </a:lnTo>
                <a:lnTo>
                  <a:pt x="125004" y="48384"/>
                </a:lnTo>
                <a:lnTo>
                  <a:pt x="144235" y="29030"/>
                </a:lnTo>
                <a:lnTo>
                  <a:pt x="168274" y="12096"/>
                </a:lnTo>
                <a:lnTo>
                  <a:pt x="192313" y="0"/>
                </a:lnTo>
                <a:lnTo>
                  <a:pt x="211545" y="12096"/>
                </a:lnTo>
                <a:lnTo>
                  <a:pt x="218757" y="31450"/>
                </a:lnTo>
                <a:lnTo>
                  <a:pt x="223564" y="53223"/>
                </a:lnTo>
                <a:lnTo>
                  <a:pt x="230776" y="70157"/>
                </a:lnTo>
                <a:close/>
              </a:path>
            </a:pathLst>
          </a:custGeom>
          <a:ln w="241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421105" y="3311237"/>
            <a:ext cx="495208" cy="541907"/>
          </a:xfrm>
          <a:custGeom>
            <a:avLst/>
            <a:gdLst/>
            <a:ahLst/>
            <a:cxnLst/>
            <a:rect l="l" t="t" r="r" b="b"/>
            <a:pathLst>
              <a:path w="495208" h="541907">
                <a:moveTo>
                  <a:pt x="233180" y="244342"/>
                </a:moveTo>
                <a:lnTo>
                  <a:pt x="235584" y="191119"/>
                </a:lnTo>
                <a:lnTo>
                  <a:pt x="237988" y="137896"/>
                </a:lnTo>
                <a:lnTo>
                  <a:pt x="242798" y="84673"/>
                </a:lnTo>
                <a:lnTo>
                  <a:pt x="242798" y="29030"/>
                </a:lnTo>
                <a:lnTo>
                  <a:pt x="240394" y="19353"/>
                </a:lnTo>
                <a:lnTo>
                  <a:pt x="235584" y="4838"/>
                </a:lnTo>
                <a:lnTo>
                  <a:pt x="230779" y="0"/>
                </a:lnTo>
                <a:lnTo>
                  <a:pt x="218759" y="4838"/>
                </a:lnTo>
                <a:lnTo>
                  <a:pt x="206739" y="58061"/>
                </a:lnTo>
                <a:lnTo>
                  <a:pt x="189909" y="111284"/>
                </a:lnTo>
                <a:lnTo>
                  <a:pt x="175488" y="166927"/>
                </a:lnTo>
                <a:lnTo>
                  <a:pt x="163469" y="222569"/>
                </a:lnTo>
                <a:lnTo>
                  <a:pt x="158661" y="234665"/>
                </a:lnTo>
                <a:lnTo>
                  <a:pt x="156257" y="249183"/>
                </a:lnTo>
                <a:lnTo>
                  <a:pt x="153853" y="261277"/>
                </a:lnTo>
                <a:lnTo>
                  <a:pt x="149043" y="270956"/>
                </a:lnTo>
                <a:lnTo>
                  <a:pt x="139429" y="273375"/>
                </a:lnTo>
                <a:lnTo>
                  <a:pt x="129811" y="275792"/>
                </a:lnTo>
                <a:lnTo>
                  <a:pt x="120198" y="278211"/>
                </a:lnTo>
                <a:lnTo>
                  <a:pt x="112986" y="283050"/>
                </a:lnTo>
                <a:lnTo>
                  <a:pt x="103368" y="285469"/>
                </a:lnTo>
                <a:lnTo>
                  <a:pt x="93755" y="290307"/>
                </a:lnTo>
                <a:lnTo>
                  <a:pt x="86541" y="292729"/>
                </a:lnTo>
                <a:lnTo>
                  <a:pt x="76927" y="297565"/>
                </a:lnTo>
                <a:lnTo>
                  <a:pt x="52888" y="316921"/>
                </a:lnTo>
                <a:lnTo>
                  <a:pt x="36061" y="341111"/>
                </a:lnTo>
                <a:lnTo>
                  <a:pt x="21635" y="367723"/>
                </a:lnTo>
                <a:lnTo>
                  <a:pt x="7214" y="391915"/>
                </a:lnTo>
                <a:lnTo>
                  <a:pt x="4810" y="401594"/>
                </a:lnTo>
                <a:lnTo>
                  <a:pt x="2406" y="408850"/>
                </a:lnTo>
                <a:lnTo>
                  <a:pt x="0" y="418527"/>
                </a:lnTo>
                <a:lnTo>
                  <a:pt x="2406" y="428204"/>
                </a:lnTo>
                <a:lnTo>
                  <a:pt x="7214" y="430623"/>
                </a:lnTo>
                <a:lnTo>
                  <a:pt x="14425" y="430623"/>
                </a:lnTo>
                <a:lnTo>
                  <a:pt x="16827" y="428204"/>
                </a:lnTo>
                <a:lnTo>
                  <a:pt x="45676" y="391915"/>
                </a:lnTo>
                <a:lnTo>
                  <a:pt x="79331" y="362884"/>
                </a:lnTo>
                <a:lnTo>
                  <a:pt x="115390" y="336275"/>
                </a:lnTo>
                <a:lnTo>
                  <a:pt x="153853" y="316921"/>
                </a:lnTo>
                <a:lnTo>
                  <a:pt x="194717" y="299984"/>
                </a:lnTo>
                <a:lnTo>
                  <a:pt x="235584" y="285469"/>
                </a:lnTo>
                <a:lnTo>
                  <a:pt x="278855" y="275792"/>
                </a:lnTo>
                <a:lnTo>
                  <a:pt x="322125" y="266115"/>
                </a:lnTo>
                <a:lnTo>
                  <a:pt x="326933" y="270956"/>
                </a:lnTo>
                <a:lnTo>
                  <a:pt x="324529" y="309661"/>
                </a:lnTo>
                <a:lnTo>
                  <a:pt x="324529" y="345950"/>
                </a:lnTo>
                <a:lnTo>
                  <a:pt x="329339" y="382241"/>
                </a:lnTo>
                <a:lnTo>
                  <a:pt x="338955" y="416107"/>
                </a:lnTo>
                <a:lnTo>
                  <a:pt x="346164" y="435461"/>
                </a:lnTo>
                <a:lnTo>
                  <a:pt x="353379" y="457234"/>
                </a:lnTo>
                <a:lnTo>
                  <a:pt x="365396" y="476588"/>
                </a:lnTo>
                <a:lnTo>
                  <a:pt x="377418" y="495942"/>
                </a:lnTo>
                <a:lnTo>
                  <a:pt x="391839" y="515296"/>
                </a:lnTo>
                <a:lnTo>
                  <a:pt x="408666" y="527392"/>
                </a:lnTo>
                <a:lnTo>
                  <a:pt x="427898" y="537069"/>
                </a:lnTo>
                <a:lnTo>
                  <a:pt x="451937" y="541907"/>
                </a:lnTo>
                <a:lnTo>
                  <a:pt x="466363" y="534652"/>
                </a:lnTo>
                <a:lnTo>
                  <a:pt x="478380" y="527392"/>
                </a:lnTo>
                <a:lnTo>
                  <a:pt x="490402" y="517715"/>
                </a:lnTo>
                <a:lnTo>
                  <a:pt x="495208" y="503200"/>
                </a:lnTo>
                <a:lnTo>
                  <a:pt x="487998" y="493523"/>
                </a:lnTo>
                <a:lnTo>
                  <a:pt x="478380" y="488687"/>
                </a:lnTo>
                <a:lnTo>
                  <a:pt x="466363" y="486265"/>
                </a:lnTo>
                <a:lnTo>
                  <a:pt x="456745" y="481427"/>
                </a:lnTo>
                <a:lnTo>
                  <a:pt x="432706" y="459654"/>
                </a:lnTo>
                <a:lnTo>
                  <a:pt x="413474" y="433042"/>
                </a:lnTo>
                <a:lnTo>
                  <a:pt x="396649" y="406430"/>
                </a:lnTo>
                <a:lnTo>
                  <a:pt x="384627" y="379821"/>
                </a:lnTo>
                <a:lnTo>
                  <a:pt x="372610" y="350788"/>
                </a:lnTo>
                <a:lnTo>
                  <a:pt x="365396" y="319338"/>
                </a:lnTo>
                <a:lnTo>
                  <a:pt x="360590" y="287888"/>
                </a:lnTo>
                <a:lnTo>
                  <a:pt x="360590" y="254019"/>
                </a:lnTo>
                <a:lnTo>
                  <a:pt x="348568" y="241923"/>
                </a:lnTo>
                <a:lnTo>
                  <a:pt x="334147" y="234665"/>
                </a:lnTo>
                <a:lnTo>
                  <a:pt x="317320" y="234665"/>
                </a:lnTo>
                <a:lnTo>
                  <a:pt x="302894" y="239503"/>
                </a:lnTo>
                <a:lnTo>
                  <a:pt x="286069" y="244342"/>
                </a:lnTo>
                <a:lnTo>
                  <a:pt x="269241" y="249183"/>
                </a:lnTo>
                <a:lnTo>
                  <a:pt x="252414" y="251602"/>
                </a:lnTo>
                <a:lnTo>
                  <a:pt x="235584" y="249183"/>
                </a:lnTo>
                <a:lnTo>
                  <a:pt x="233180" y="244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421107" y="3311238"/>
            <a:ext cx="495208" cy="541907"/>
          </a:xfrm>
          <a:custGeom>
            <a:avLst/>
            <a:gdLst/>
            <a:ahLst/>
            <a:cxnLst/>
            <a:rect l="l" t="t" r="r" b="b"/>
            <a:pathLst>
              <a:path w="495208" h="541907">
                <a:moveTo>
                  <a:pt x="242796" y="29030"/>
                </a:moveTo>
                <a:lnTo>
                  <a:pt x="242796" y="84673"/>
                </a:lnTo>
                <a:lnTo>
                  <a:pt x="237988" y="137896"/>
                </a:lnTo>
                <a:lnTo>
                  <a:pt x="235584" y="191119"/>
                </a:lnTo>
                <a:lnTo>
                  <a:pt x="233180" y="244342"/>
                </a:lnTo>
                <a:lnTo>
                  <a:pt x="235584" y="249180"/>
                </a:lnTo>
                <a:lnTo>
                  <a:pt x="252411" y="251600"/>
                </a:lnTo>
                <a:lnTo>
                  <a:pt x="269239" y="249180"/>
                </a:lnTo>
                <a:lnTo>
                  <a:pt x="286066" y="244342"/>
                </a:lnTo>
                <a:lnTo>
                  <a:pt x="302894" y="239503"/>
                </a:lnTo>
                <a:lnTo>
                  <a:pt x="317317" y="234665"/>
                </a:lnTo>
                <a:lnTo>
                  <a:pt x="334145" y="234665"/>
                </a:lnTo>
                <a:lnTo>
                  <a:pt x="348568" y="241923"/>
                </a:lnTo>
                <a:lnTo>
                  <a:pt x="360588" y="254019"/>
                </a:lnTo>
                <a:lnTo>
                  <a:pt x="360588" y="287888"/>
                </a:lnTo>
                <a:lnTo>
                  <a:pt x="365396" y="319338"/>
                </a:lnTo>
                <a:lnTo>
                  <a:pt x="372608" y="350788"/>
                </a:lnTo>
                <a:lnTo>
                  <a:pt x="384627" y="379819"/>
                </a:lnTo>
                <a:lnTo>
                  <a:pt x="396647" y="406430"/>
                </a:lnTo>
                <a:lnTo>
                  <a:pt x="413474" y="433042"/>
                </a:lnTo>
                <a:lnTo>
                  <a:pt x="432706" y="459654"/>
                </a:lnTo>
                <a:lnTo>
                  <a:pt x="456745" y="481427"/>
                </a:lnTo>
                <a:lnTo>
                  <a:pt x="466361" y="486265"/>
                </a:lnTo>
                <a:lnTo>
                  <a:pt x="478380" y="488684"/>
                </a:lnTo>
                <a:lnTo>
                  <a:pt x="487996" y="493523"/>
                </a:lnTo>
                <a:lnTo>
                  <a:pt x="495208" y="503200"/>
                </a:lnTo>
                <a:lnTo>
                  <a:pt x="490400" y="517715"/>
                </a:lnTo>
                <a:lnTo>
                  <a:pt x="478380" y="527392"/>
                </a:lnTo>
                <a:lnTo>
                  <a:pt x="466361" y="534650"/>
                </a:lnTo>
                <a:lnTo>
                  <a:pt x="451937" y="541907"/>
                </a:lnTo>
                <a:lnTo>
                  <a:pt x="427898" y="537069"/>
                </a:lnTo>
                <a:lnTo>
                  <a:pt x="408666" y="527392"/>
                </a:lnTo>
                <a:lnTo>
                  <a:pt x="391839" y="515296"/>
                </a:lnTo>
                <a:lnTo>
                  <a:pt x="377415" y="495942"/>
                </a:lnTo>
                <a:lnTo>
                  <a:pt x="365396" y="476588"/>
                </a:lnTo>
                <a:lnTo>
                  <a:pt x="353376" y="457234"/>
                </a:lnTo>
                <a:lnTo>
                  <a:pt x="346164" y="435461"/>
                </a:lnTo>
                <a:lnTo>
                  <a:pt x="338953" y="416107"/>
                </a:lnTo>
                <a:lnTo>
                  <a:pt x="329337" y="382238"/>
                </a:lnTo>
                <a:lnTo>
                  <a:pt x="324529" y="345950"/>
                </a:lnTo>
                <a:lnTo>
                  <a:pt x="324529" y="309661"/>
                </a:lnTo>
                <a:lnTo>
                  <a:pt x="326933" y="270953"/>
                </a:lnTo>
                <a:lnTo>
                  <a:pt x="322125" y="266115"/>
                </a:lnTo>
                <a:lnTo>
                  <a:pt x="278855" y="275792"/>
                </a:lnTo>
                <a:lnTo>
                  <a:pt x="235584" y="285469"/>
                </a:lnTo>
                <a:lnTo>
                  <a:pt x="194717" y="299984"/>
                </a:lnTo>
                <a:lnTo>
                  <a:pt x="153851" y="316919"/>
                </a:lnTo>
                <a:lnTo>
                  <a:pt x="115388" y="336273"/>
                </a:lnTo>
                <a:lnTo>
                  <a:pt x="79329" y="362884"/>
                </a:lnTo>
                <a:lnTo>
                  <a:pt x="45674" y="391915"/>
                </a:lnTo>
                <a:lnTo>
                  <a:pt x="16827" y="428204"/>
                </a:lnTo>
                <a:lnTo>
                  <a:pt x="14423" y="430623"/>
                </a:lnTo>
                <a:lnTo>
                  <a:pt x="9615" y="430623"/>
                </a:lnTo>
                <a:lnTo>
                  <a:pt x="7211" y="430623"/>
                </a:lnTo>
                <a:lnTo>
                  <a:pt x="2403" y="428204"/>
                </a:lnTo>
                <a:lnTo>
                  <a:pt x="0" y="418527"/>
                </a:lnTo>
                <a:lnTo>
                  <a:pt x="2403" y="408850"/>
                </a:lnTo>
                <a:lnTo>
                  <a:pt x="4807" y="401592"/>
                </a:lnTo>
                <a:lnTo>
                  <a:pt x="7211" y="391915"/>
                </a:lnTo>
                <a:lnTo>
                  <a:pt x="21635" y="367723"/>
                </a:lnTo>
                <a:lnTo>
                  <a:pt x="36058" y="341111"/>
                </a:lnTo>
                <a:lnTo>
                  <a:pt x="52886" y="316919"/>
                </a:lnTo>
                <a:lnTo>
                  <a:pt x="76925" y="297565"/>
                </a:lnTo>
                <a:lnTo>
                  <a:pt x="86541" y="292727"/>
                </a:lnTo>
                <a:lnTo>
                  <a:pt x="93753" y="290307"/>
                </a:lnTo>
                <a:lnTo>
                  <a:pt x="103368" y="285469"/>
                </a:lnTo>
                <a:lnTo>
                  <a:pt x="112984" y="283050"/>
                </a:lnTo>
                <a:lnTo>
                  <a:pt x="120196" y="278211"/>
                </a:lnTo>
                <a:lnTo>
                  <a:pt x="129811" y="275792"/>
                </a:lnTo>
                <a:lnTo>
                  <a:pt x="139427" y="273373"/>
                </a:lnTo>
                <a:lnTo>
                  <a:pt x="149043" y="270953"/>
                </a:lnTo>
                <a:lnTo>
                  <a:pt x="153851" y="261277"/>
                </a:lnTo>
                <a:lnTo>
                  <a:pt x="156255" y="249180"/>
                </a:lnTo>
                <a:lnTo>
                  <a:pt x="158658" y="234665"/>
                </a:lnTo>
                <a:lnTo>
                  <a:pt x="163466" y="222569"/>
                </a:lnTo>
                <a:lnTo>
                  <a:pt x="175486" y="166927"/>
                </a:lnTo>
                <a:lnTo>
                  <a:pt x="189909" y="111284"/>
                </a:lnTo>
                <a:lnTo>
                  <a:pt x="206737" y="58061"/>
                </a:lnTo>
                <a:lnTo>
                  <a:pt x="218757" y="4838"/>
                </a:lnTo>
                <a:lnTo>
                  <a:pt x="230776" y="0"/>
                </a:lnTo>
                <a:lnTo>
                  <a:pt x="235584" y="4838"/>
                </a:lnTo>
                <a:lnTo>
                  <a:pt x="240392" y="19353"/>
                </a:lnTo>
                <a:lnTo>
                  <a:pt x="242796" y="29030"/>
                </a:lnTo>
                <a:close/>
              </a:path>
            </a:pathLst>
          </a:custGeom>
          <a:ln w="241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538932" y="3480585"/>
            <a:ext cx="415878" cy="462073"/>
          </a:xfrm>
          <a:custGeom>
            <a:avLst/>
            <a:gdLst/>
            <a:ahLst/>
            <a:cxnLst/>
            <a:rect l="l" t="t" r="r" b="b"/>
            <a:pathLst>
              <a:path w="415878" h="462073">
                <a:moveTo>
                  <a:pt x="0" y="372561"/>
                </a:moveTo>
                <a:lnTo>
                  <a:pt x="4807" y="396754"/>
                </a:lnTo>
                <a:lnTo>
                  <a:pt x="14423" y="418527"/>
                </a:lnTo>
                <a:lnTo>
                  <a:pt x="31251" y="437880"/>
                </a:lnTo>
                <a:lnTo>
                  <a:pt x="50482" y="452396"/>
                </a:lnTo>
                <a:lnTo>
                  <a:pt x="64905" y="457234"/>
                </a:lnTo>
                <a:lnTo>
                  <a:pt x="79329" y="462073"/>
                </a:lnTo>
                <a:lnTo>
                  <a:pt x="110580" y="462073"/>
                </a:lnTo>
                <a:lnTo>
                  <a:pt x="125004" y="459654"/>
                </a:lnTo>
                <a:lnTo>
                  <a:pt x="139427" y="457234"/>
                </a:lnTo>
                <a:lnTo>
                  <a:pt x="153851" y="452396"/>
                </a:lnTo>
                <a:lnTo>
                  <a:pt x="165870" y="445138"/>
                </a:lnTo>
                <a:lnTo>
                  <a:pt x="194717" y="411269"/>
                </a:lnTo>
                <a:lnTo>
                  <a:pt x="221160" y="377400"/>
                </a:lnTo>
                <a:lnTo>
                  <a:pt x="242796" y="341111"/>
                </a:lnTo>
                <a:lnTo>
                  <a:pt x="264431" y="304823"/>
                </a:lnTo>
                <a:lnTo>
                  <a:pt x="283662" y="268534"/>
                </a:lnTo>
                <a:lnTo>
                  <a:pt x="305298" y="232246"/>
                </a:lnTo>
                <a:lnTo>
                  <a:pt x="326933" y="195957"/>
                </a:lnTo>
                <a:lnTo>
                  <a:pt x="348568" y="159669"/>
                </a:lnTo>
                <a:lnTo>
                  <a:pt x="362992" y="133057"/>
                </a:lnTo>
                <a:lnTo>
                  <a:pt x="377415" y="104026"/>
                </a:lnTo>
                <a:lnTo>
                  <a:pt x="391839" y="77413"/>
                </a:lnTo>
                <a:lnTo>
                  <a:pt x="408666" y="53223"/>
                </a:lnTo>
                <a:lnTo>
                  <a:pt x="411070" y="38707"/>
                </a:lnTo>
                <a:lnTo>
                  <a:pt x="415878" y="21773"/>
                </a:lnTo>
                <a:lnTo>
                  <a:pt x="415878" y="9676"/>
                </a:lnTo>
                <a:lnTo>
                  <a:pt x="408666" y="0"/>
                </a:lnTo>
                <a:lnTo>
                  <a:pt x="389435" y="19353"/>
                </a:lnTo>
                <a:lnTo>
                  <a:pt x="375012" y="43546"/>
                </a:lnTo>
                <a:lnTo>
                  <a:pt x="360588" y="67738"/>
                </a:lnTo>
                <a:lnTo>
                  <a:pt x="343761" y="91930"/>
                </a:lnTo>
                <a:lnTo>
                  <a:pt x="331741" y="123380"/>
                </a:lnTo>
                <a:lnTo>
                  <a:pt x="317317" y="152411"/>
                </a:lnTo>
                <a:lnTo>
                  <a:pt x="300490" y="179023"/>
                </a:lnTo>
                <a:lnTo>
                  <a:pt x="281259" y="208051"/>
                </a:lnTo>
                <a:lnTo>
                  <a:pt x="262027" y="234665"/>
                </a:lnTo>
                <a:lnTo>
                  <a:pt x="240392" y="261277"/>
                </a:lnTo>
                <a:lnTo>
                  <a:pt x="218757" y="285469"/>
                </a:lnTo>
                <a:lnTo>
                  <a:pt x="197121" y="312080"/>
                </a:lnTo>
                <a:lnTo>
                  <a:pt x="182698" y="324177"/>
                </a:lnTo>
                <a:lnTo>
                  <a:pt x="170678" y="338690"/>
                </a:lnTo>
                <a:lnTo>
                  <a:pt x="153851" y="350788"/>
                </a:lnTo>
                <a:lnTo>
                  <a:pt x="139427" y="362884"/>
                </a:lnTo>
                <a:lnTo>
                  <a:pt x="125004" y="372561"/>
                </a:lnTo>
                <a:lnTo>
                  <a:pt x="108176" y="382236"/>
                </a:lnTo>
                <a:lnTo>
                  <a:pt x="91349" y="389496"/>
                </a:lnTo>
                <a:lnTo>
                  <a:pt x="72117" y="391915"/>
                </a:lnTo>
                <a:lnTo>
                  <a:pt x="62502" y="389496"/>
                </a:lnTo>
                <a:lnTo>
                  <a:pt x="52886" y="384657"/>
                </a:lnTo>
                <a:lnTo>
                  <a:pt x="43270" y="379819"/>
                </a:lnTo>
                <a:lnTo>
                  <a:pt x="36058" y="374980"/>
                </a:lnTo>
                <a:lnTo>
                  <a:pt x="26443" y="372561"/>
                </a:lnTo>
                <a:lnTo>
                  <a:pt x="16827" y="370142"/>
                </a:lnTo>
                <a:lnTo>
                  <a:pt x="9615" y="370142"/>
                </a:lnTo>
                <a:lnTo>
                  <a:pt x="0" y="372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538933" y="3480584"/>
            <a:ext cx="415878" cy="462073"/>
          </a:xfrm>
          <a:custGeom>
            <a:avLst/>
            <a:gdLst/>
            <a:ahLst/>
            <a:cxnLst/>
            <a:rect l="l" t="t" r="r" b="b"/>
            <a:pathLst>
              <a:path w="415878" h="462073">
                <a:moveTo>
                  <a:pt x="408666" y="53223"/>
                </a:moveTo>
                <a:lnTo>
                  <a:pt x="391839" y="77415"/>
                </a:lnTo>
                <a:lnTo>
                  <a:pt x="377415" y="104026"/>
                </a:lnTo>
                <a:lnTo>
                  <a:pt x="362992" y="133057"/>
                </a:lnTo>
                <a:lnTo>
                  <a:pt x="348568" y="159669"/>
                </a:lnTo>
                <a:lnTo>
                  <a:pt x="326933" y="195957"/>
                </a:lnTo>
                <a:lnTo>
                  <a:pt x="305298" y="232246"/>
                </a:lnTo>
                <a:lnTo>
                  <a:pt x="283662" y="268534"/>
                </a:lnTo>
                <a:lnTo>
                  <a:pt x="264431" y="304823"/>
                </a:lnTo>
                <a:lnTo>
                  <a:pt x="242796" y="341111"/>
                </a:lnTo>
                <a:lnTo>
                  <a:pt x="221160" y="377400"/>
                </a:lnTo>
                <a:lnTo>
                  <a:pt x="194717" y="411269"/>
                </a:lnTo>
                <a:lnTo>
                  <a:pt x="165870" y="445138"/>
                </a:lnTo>
                <a:lnTo>
                  <a:pt x="153851" y="452396"/>
                </a:lnTo>
                <a:lnTo>
                  <a:pt x="139427" y="457234"/>
                </a:lnTo>
                <a:lnTo>
                  <a:pt x="125004" y="459654"/>
                </a:lnTo>
                <a:lnTo>
                  <a:pt x="110580" y="462073"/>
                </a:lnTo>
                <a:lnTo>
                  <a:pt x="93753" y="462073"/>
                </a:lnTo>
                <a:lnTo>
                  <a:pt x="79329" y="462073"/>
                </a:lnTo>
                <a:lnTo>
                  <a:pt x="64905" y="457234"/>
                </a:lnTo>
                <a:lnTo>
                  <a:pt x="50482" y="452396"/>
                </a:lnTo>
                <a:lnTo>
                  <a:pt x="31251" y="437880"/>
                </a:lnTo>
                <a:lnTo>
                  <a:pt x="14423" y="418527"/>
                </a:lnTo>
                <a:lnTo>
                  <a:pt x="4807" y="396754"/>
                </a:lnTo>
                <a:lnTo>
                  <a:pt x="0" y="372561"/>
                </a:lnTo>
                <a:lnTo>
                  <a:pt x="9615" y="370142"/>
                </a:lnTo>
                <a:lnTo>
                  <a:pt x="16827" y="370142"/>
                </a:lnTo>
                <a:lnTo>
                  <a:pt x="26443" y="372561"/>
                </a:lnTo>
                <a:lnTo>
                  <a:pt x="36058" y="374980"/>
                </a:lnTo>
                <a:lnTo>
                  <a:pt x="43270" y="379819"/>
                </a:lnTo>
                <a:lnTo>
                  <a:pt x="52886" y="384657"/>
                </a:lnTo>
                <a:lnTo>
                  <a:pt x="62502" y="389496"/>
                </a:lnTo>
                <a:lnTo>
                  <a:pt x="72117" y="391915"/>
                </a:lnTo>
                <a:lnTo>
                  <a:pt x="91349" y="389496"/>
                </a:lnTo>
                <a:lnTo>
                  <a:pt x="108176" y="382238"/>
                </a:lnTo>
                <a:lnTo>
                  <a:pt x="125004" y="372561"/>
                </a:lnTo>
                <a:lnTo>
                  <a:pt x="139427" y="362884"/>
                </a:lnTo>
                <a:lnTo>
                  <a:pt x="153851" y="350788"/>
                </a:lnTo>
                <a:lnTo>
                  <a:pt x="170678" y="338692"/>
                </a:lnTo>
                <a:lnTo>
                  <a:pt x="182698" y="324177"/>
                </a:lnTo>
                <a:lnTo>
                  <a:pt x="197121" y="312080"/>
                </a:lnTo>
                <a:lnTo>
                  <a:pt x="218757" y="285469"/>
                </a:lnTo>
                <a:lnTo>
                  <a:pt x="240392" y="261277"/>
                </a:lnTo>
                <a:lnTo>
                  <a:pt x="262027" y="234665"/>
                </a:lnTo>
                <a:lnTo>
                  <a:pt x="281259" y="208053"/>
                </a:lnTo>
                <a:lnTo>
                  <a:pt x="300490" y="179023"/>
                </a:lnTo>
                <a:lnTo>
                  <a:pt x="317317" y="152411"/>
                </a:lnTo>
                <a:lnTo>
                  <a:pt x="331741" y="123380"/>
                </a:lnTo>
                <a:lnTo>
                  <a:pt x="343761" y="91930"/>
                </a:lnTo>
                <a:lnTo>
                  <a:pt x="360588" y="67738"/>
                </a:lnTo>
                <a:lnTo>
                  <a:pt x="375012" y="43546"/>
                </a:lnTo>
                <a:lnTo>
                  <a:pt x="389435" y="19353"/>
                </a:lnTo>
                <a:lnTo>
                  <a:pt x="408666" y="0"/>
                </a:lnTo>
                <a:lnTo>
                  <a:pt x="415878" y="9676"/>
                </a:lnTo>
                <a:lnTo>
                  <a:pt x="415878" y="21773"/>
                </a:lnTo>
                <a:lnTo>
                  <a:pt x="411070" y="38707"/>
                </a:lnTo>
                <a:lnTo>
                  <a:pt x="408666" y="53223"/>
                </a:lnTo>
                <a:close/>
              </a:path>
            </a:pathLst>
          </a:custGeom>
          <a:ln w="241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41320" y="3666865"/>
            <a:ext cx="533673" cy="258857"/>
          </a:xfrm>
          <a:custGeom>
            <a:avLst/>
            <a:gdLst/>
            <a:ahLst/>
            <a:cxnLst/>
            <a:rect l="l" t="t" r="r" b="b"/>
            <a:pathLst>
              <a:path w="533673" h="258857">
                <a:moveTo>
                  <a:pt x="12022" y="108865"/>
                </a:moveTo>
                <a:lnTo>
                  <a:pt x="19231" y="154833"/>
                </a:lnTo>
                <a:lnTo>
                  <a:pt x="26443" y="200796"/>
                </a:lnTo>
                <a:lnTo>
                  <a:pt x="38462" y="244342"/>
                </a:lnTo>
                <a:lnTo>
                  <a:pt x="43270" y="249180"/>
                </a:lnTo>
                <a:lnTo>
                  <a:pt x="50482" y="254019"/>
                </a:lnTo>
                <a:lnTo>
                  <a:pt x="57696" y="258857"/>
                </a:lnTo>
                <a:lnTo>
                  <a:pt x="64905" y="258857"/>
                </a:lnTo>
                <a:lnTo>
                  <a:pt x="91349" y="249180"/>
                </a:lnTo>
                <a:lnTo>
                  <a:pt x="117792" y="239503"/>
                </a:lnTo>
                <a:lnTo>
                  <a:pt x="141833" y="229827"/>
                </a:lnTo>
                <a:lnTo>
                  <a:pt x="168274" y="220152"/>
                </a:lnTo>
                <a:lnTo>
                  <a:pt x="194717" y="208053"/>
                </a:lnTo>
                <a:lnTo>
                  <a:pt x="218757" y="198379"/>
                </a:lnTo>
                <a:lnTo>
                  <a:pt x="245200" y="188700"/>
                </a:lnTo>
                <a:lnTo>
                  <a:pt x="269239" y="179023"/>
                </a:lnTo>
                <a:lnTo>
                  <a:pt x="295684" y="169346"/>
                </a:lnTo>
                <a:lnTo>
                  <a:pt x="322125" y="159669"/>
                </a:lnTo>
                <a:lnTo>
                  <a:pt x="348568" y="152411"/>
                </a:lnTo>
                <a:lnTo>
                  <a:pt x="372608" y="142734"/>
                </a:lnTo>
                <a:lnTo>
                  <a:pt x="399051" y="135476"/>
                </a:lnTo>
                <a:lnTo>
                  <a:pt x="425496" y="128219"/>
                </a:lnTo>
                <a:lnTo>
                  <a:pt x="454341" y="120961"/>
                </a:lnTo>
                <a:lnTo>
                  <a:pt x="480784" y="116123"/>
                </a:lnTo>
                <a:lnTo>
                  <a:pt x="495208" y="113703"/>
                </a:lnTo>
                <a:lnTo>
                  <a:pt x="507227" y="108865"/>
                </a:lnTo>
                <a:lnTo>
                  <a:pt x="521651" y="104026"/>
                </a:lnTo>
                <a:lnTo>
                  <a:pt x="533673" y="96769"/>
                </a:lnTo>
                <a:lnTo>
                  <a:pt x="533673" y="72576"/>
                </a:lnTo>
                <a:lnTo>
                  <a:pt x="526459" y="48384"/>
                </a:lnTo>
                <a:lnTo>
                  <a:pt x="516843" y="26611"/>
                </a:lnTo>
                <a:lnTo>
                  <a:pt x="507227" y="2421"/>
                </a:lnTo>
                <a:lnTo>
                  <a:pt x="495208" y="0"/>
                </a:lnTo>
                <a:lnTo>
                  <a:pt x="485592" y="16934"/>
                </a:lnTo>
                <a:lnTo>
                  <a:pt x="485592" y="36288"/>
                </a:lnTo>
                <a:lnTo>
                  <a:pt x="487998" y="55642"/>
                </a:lnTo>
                <a:lnTo>
                  <a:pt x="490402" y="74996"/>
                </a:lnTo>
                <a:lnTo>
                  <a:pt x="485592" y="82253"/>
                </a:lnTo>
                <a:lnTo>
                  <a:pt x="449533" y="89513"/>
                </a:lnTo>
                <a:lnTo>
                  <a:pt x="413474" y="96769"/>
                </a:lnTo>
                <a:lnTo>
                  <a:pt x="377415" y="104026"/>
                </a:lnTo>
                <a:lnTo>
                  <a:pt x="343761" y="111287"/>
                </a:lnTo>
                <a:lnTo>
                  <a:pt x="310106" y="118542"/>
                </a:lnTo>
                <a:lnTo>
                  <a:pt x="274049" y="125800"/>
                </a:lnTo>
                <a:lnTo>
                  <a:pt x="237988" y="135476"/>
                </a:lnTo>
                <a:lnTo>
                  <a:pt x="201929" y="142734"/>
                </a:lnTo>
                <a:lnTo>
                  <a:pt x="187508" y="145153"/>
                </a:lnTo>
                <a:lnTo>
                  <a:pt x="175486" y="149992"/>
                </a:lnTo>
                <a:lnTo>
                  <a:pt x="163469" y="154833"/>
                </a:lnTo>
                <a:lnTo>
                  <a:pt x="149043" y="159669"/>
                </a:lnTo>
                <a:lnTo>
                  <a:pt x="137023" y="164507"/>
                </a:lnTo>
                <a:lnTo>
                  <a:pt x="122602" y="166927"/>
                </a:lnTo>
                <a:lnTo>
                  <a:pt x="108176" y="166927"/>
                </a:lnTo>
                <a:lnTo>
                  <a:pt x="93753" y="164507"/>
                </a:lnTo>
                <a:lnTo>
                  <a:pt x="86541" y="159669"/>
                </a:lnTo>
                <a:lnTo>
                  <a:pt x="84137" y="154833"/>
                </a:lnTo>
                <a:lnTo>
                  <a:pt x="81733" y="145153"/>
                </a:lnTo>
                <a:lnTo>
                  <a:pt x="79331" y="137896"/>
                </a:lnTo>
                <a:lnTo>
                  <a:pt x="62502" y="113703"/>
                </a:lnTo>
                <a:lnTo>
                  <a:pt x="48078" y="84673"/>
                </a:lnTo>
                <a:lnTo>
                  <a:pt x="36061" y="58061"/>
                </a:lnTo>
                <a:lnTo>
                  <a:pt x="19231" y="33869"/>
                </a:lnTo>
                <a:lnTo>
                  <a:pt x="7211" y="33869"/>
                </a:lnTo>
                <a:lnTo>
                  <a:pt x="4807" y="41126"/>
                </a:lnTo>
                <a:lnTo>
                  <a:pt x="2403" y="55642"/>
                </a:lnTo>
                <a:lnTo>
                  <a:pt x="0" y="65319"/>
                </a:lnTo>
                <a:lnTo>
                  <a:pt x="12022" y="108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041322" y="3666865"/>
            <a:ext cx="533670" cy="258857"/>
          </a:xfrm>
          <a:custGeom>
            <a:avLst/>
            <a:gdLst/>
            <a:ahLst/>
            <a:cxnLst/>
            <a:rect l="l" t="t" r="r" b="b"/>
            <a:pathLst>
              <a:path w="533670" h="258857">
                <a:moveTo>
                  <a:pt x="507227" y="2419"/>
                </a:moveTo>
                <a:lnTo>
                  <a:pt x="516843" y="26611"/>
                </a:lnTo>
                <a:lnTo>
                  <a:pt x="526459" y="48384"/>
                </a:lnTo>
                <a:lnTo>
                  <a:pt x="533670" y="72576"/>
                </a:lnTo>
                <a:lnTo>
                  <a:pt x="533670" y="96769"/>
                </a:lnTo>
                <a:lnTo>
                  <a:pt x="521651" y="104026"/>
                </a:lnTo>
                <a:lnTo>
                  <a:pt x="507227" y="108865"/>
                </a:lnTo>
                <a:lnTo>
                  <a:pt x="495208" y="113703"/>
                </a:lnTo>
                <a:lnTo>
                  <a:pt x="480784" y="116123"/>
                </a:lnTo>
                <a:lnTo>
                  <a:pt x="454341" y="120961"/>
                </a:lnTo>
                <a:lnTo>
                  <a:pt x="425494" y="128219"/>
                </a:lnTo>
                <a:lnTo>
                  <a:pt x="399051" y="135476"/>
                </a:lnTo>
                <a:lnTo>
                  <a:pt x="372608" y="142734"/>
                </a:lnTo>
                <a:lnTo>
                  <a:pt x="348568" y="152411"/>
                </a:lnTo>
                <a:lnTo>
                  <a:pt x="322125" y="159669"/>
                </a:lnTo>
                <a:lnTo>
                  <a:pt x="295682" y="169346"/>
                </a:lnTo>
                <a:lnTo>
                  <a:pt x="269239" y="179023"/>
                </a:lnTo>
                <a:lnTo>
                  <a:pt x="245200" y="188700"/>
                </a:lnTo>
                <a:lnTo>
                  <a:pt x="218757" y="198377"/>
                </a:lnTo>
                <a:lnTo>
                  <a:pt x="194717" y="208053"/>
                </a:lnTo>
                <a:lnTo>
                  <a:pt x="168274" y="220150"/>
                </a:lnTo>
                <a:lnTo>
                  <a:pt x="141831" y="229827"/>
                </a:lnTo>
                <a:lnTo>
                  <a:pt x="117792" y="239503"/>
                </a:lnTo>
                <a:lnTo>
                  <a:pt x="91349" y="249180"/>
                </a:lnTo>
                <a:lnTo>
                  <a:pt x="64905" y="258857"/>
                </a:lnTo>
                <a:lnTo>
                  <a:pt x="57694" y="258857"/>
                </a:lnTo>
                <a:lnTo>
                  <a:pt x="50482" y="254019"/>
                </a:lnTo>
                <a:lnTo>
                  <a:pt x="43270" y="249180"/>
                </a:lnTo>
                <a:lnTo>
                  <a:pt x="38462" y="244342"/>
                </a:lnTo>
                <a:lnTo>
                  <a:pt x="26443" y="200796"/>
                </a:lnTo>
                <a:lnTo>
                  <a:pt x="19231" y="154830"/>
                </a:lnTo>
                <a:lnTo>
                  <a:pt x="12019" y="108865"/>
                </a:lnTo>
                <a:lnTo>
                  <a:pt x="0" y="65319"/>
                </a:lnTo>
                <a:lnTo>
                  <a:pt x="2403" y="55642"/>
                </a:lnTo>
                <a:lnTo>
                  <a:pt x="4807" y="41126"/>
                </a:lnTo>
                <a:lnTo>
                  <a:pt x="7211" y="33869"/>
                </a:lnTo>
                <a:lnTo>
                  <a:pt x="19231" y="33869"/>
                </a:lnTo>
                <a:lnTo>
                  <a:pt x="36058" y="58061"/>
                </a:lnTo>
                <a:lnTo>
                  <a:pt x="48078" y="84673"/>
                </a:lnTo>
                <a:lnTo>
                  <a:pt x="62502" y="113703"/>
                </a:lnTo>
                <a:lnTo>
                  <a:pt x="79329" y="137896"/>
                </a:lnTo>
                <a:lnTo>
                  <a:pt x="81733" y="145153"/>
                </a:lnTo>
                <a:lnTo>
                  <a:pt x="84137" y="154830"/>
                </a:lnTo>
                <a:lnTo>
                  <a:pt x="86541" y="159669"/>
                </a:lnTo>
                <a:lnTo>
                  <a:pt x="93753" y="164507"/>
                </a:lnTo>
                <a:lnTo>
                  <a:pt x="108176" y="166927"/>
                </a:lnTo>
                <a:lnTo>
                  <a:pt x="122600" y="166927"/>
                </a:lnTo>
                <a:lnTo>
                  <a:pt x="137023" y="164507"/>
                </a:lnTo>
                <a:lnTo>
                  <a:pt x="149043" y="159669"/>
                </a:lnTo>
                <a:lnTo>
                  <a:pt x="163466" y="154830"/>
                </a:lnTo>
                <a:lnTo>
                  <a:pt x="175486" y="149992"/>
                </a:lnTo>
                <a:lnTo>
                  <a:pt x="187506" y="145153"/>
                </a:lnTo>
                <a:lnTo>
                  <a:pt x="201929" y="142734"/>
                </a:lnTo>
                <a:lnTo>
                  <a:pt x="237988" y="135476"/>
                </a:lnTo>
                <a:lnTo>
                  <a:pt x="274047" y="125800"/>
                </a:lnTo>
                <a:lnTo>
                  <a:pt x="310106" y="118542"/>
                </a:lnTo>
                <a:lnTo>
                  <a:pt x="343761" y="111284"/>
                </a:lnTo>
                <a:lnTo>
                  <a:pt x="377415" y="104026"/>
                </a:lnTo>
                <a:lnTo>
                  <a:pt x="413474" y="96769"/>
                </a:lnTo>
                <a:lnTo>
                  <a:pt x="449533" y="89511"/>
                </a:lnTo>
                <a:lnTo>
                  <a:pt x="485592" y="82253"/>
                </a:lnTo>
                <a:lnTo>
                  <a:pt x="490400" y="74996"/>
                </a:lnTo>
                <a:lnTo>
                  <a:pt x="487996" y="55642"/>
                </a:lnTo>
                <a:lnTo>
                  <a:pt x="485592" y="36288"/>
                </a:lnTo>
                <a:lnTo>
                  <a:pt x="485592" y="16934"/>
                </a:lnTo>
                <a:lnTo>
                  <a:pt x="495208" y="0"/>
                </a:lnTo>
                <a:lnTo>
                  <a:pt x="507227" y="2419"/>
                </a:lnTo>
                <a:close/>
              </a:path>
            </a:pathLst>
          </a:custGeom>
          <a:ln w="241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440372" y="3821698"/>
            <a:ext cx="88947" cy="483843"/>
          </a:xfrm>
          <a:custGeom>
            <a:avLst/>
            <a:gdLst/>
            <a:ahLst/>
            <a:cxnLst/>
            <a:rect l="l" t="t" r="r" b="b"/>
            <a:pathLst>
              <a:path w="88947" h="483843">
                <a:moveTo>
                  <a:pt x="4810" y="476586"/>
                </a:moveTo>
                <a:lnTo>
                  <a:pt x="9618" y="481427"/>
                </a:lnTo>
                <a:lnTo>
                  <a:pt x="14425" y="483843"/>
                </a:lnTo>
                <a:lnTo>
                  <a:pt x="26445" y="483843"/>
                </a:lnTo>
                <a:lnTo>
                  <a:pt x="40866" y="466909"/>
                </a:lnTo>
                <a:lnTo>
                  <a:pt x="60100" y="449974"/>
                </a:lnTo>
                <a:lnTo>
                  <a:pt x="72120" y="433040"/>
                </a:lnTo>
                <a:lnTo>
                  <a:pt x="72120" y="411267"/>
                </a:lnTo>
                <a:lnTo>
                  <a:pt x="62502" y="324174"/>
                </a:lnTo>
                <a:lnTo>
                  <a:pt x="62502" y="234663"/>
                </a:lnTo>
                <a:lnTo>
                  <a:pt x="72120" y="147570"/>
                </a:lnTo>
                <a:lnTo>
                  <a:pt x="84137" y="60478"/>
                </a:lnTo>
                <a:lnTo>
                  <a:pt x="86541" y="41124"/>
                </a:lnTo>
                <a:lnTo>
                  <a:pt x="88947" y="19351"/>
                </a:lnTo>
                <a:lnTo>
                  <a:pt x="84137" y="2419"/>
                </a:lnTo>
                <a:lnTo>
                  <a:pt x="64905" y="0"/>
                </a:lnTo>
                <a:lnTo>
                  <a:pt x="45676" y="60478"/>
                </a:lnTo>
                <a:lnTo>
                  <a:pt x="36061" y="123378"/>
                </a:lnTo>
                <a:lnTo>
                  <a:pt x="26445" y="186278"/>
                </a:lnTo>
                <a:lnTo>
                  <a:pt x="12022" y="249178"/>
                </a:lnTo>
                <a:lnTo>
                  <a:pt x="9618" y="307242"/>
                </a:lnTo>
                <a:lnTo>
                  <a:pt x="2406" y="362882"/>
                </a:lnTo>
                <a:lnTo>
                  <a:pt x="0" y="420943"/>
                </a:lnTo>
                <a:lnTo>
                  <a:pt x="4810" y="476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440375" y="3821696"/>
            <a:ext cx="88945" cy="483846"/>
          </a:xfrm>
          <a:custGeom>
            <a:avLst/>
            <a:gdLst/>
            <a:ahLst/>
            <a:cxnLst/>
            <a:rect l="l" t="t" r="r" b="b"/>
            <a:pathLst>
              <a:path w="88945" h="483846">
                <a:moveTo>
                  <a:pt x="84137" y="60480"/>
                </a:moveTo>
                <a:lnTo>
                  <a:pt x="72117" y="147573"/>
                </a:lnTo>
                <a:lnTo>
                  <a:pt x="62502" y="234665"/>
                </a:lnTo>
                <a:lnTo>
                  <a:pt x="62502" y="324177"/>
                </a:lnTo>
                <a:lnTo>
                  <a:pt x="72117" y="411269"/>
                </a:lnTo>
                <a:lnTo>
                  <a:pt x="72117" y="433042"/>
                </a:lnTo>
                <a:lnTo>
                  <a:pt x="60098" y="449977"/>
                </a:lnTo>
                <a:lnTo>
                  <a:pt x="40866" y="466911"/>
                </a:lnTo>
                <a:lnTo>
                  <a:pt x="26443" y="483846"/>
                </a:lnTo>
                <a:lnTo>
                  <a:pt x="21635" y="483846"/>
                </a:lnTo>
                <a:lnTo>
                  <a:pt x="14423" y="483846"/>
                </a:lnTo>
                <a:lnTo>
                  <a:pt x="9615" y="481427"/>
                </a:lnTo>
                <a:lnTo>
                  <a:pt x="4807" y="476588"/>
                </a:lnTo>
                <a:lnTo>
                  <a:pt x="0" y="420946"/>
                </a:lnTo>
                <a:lnTo>
                  <a:pt x="2403" y="362884"/>
                </a:lnTo>
                <a:lnTo>
                  <a:pt x="9615" y="307242"/>
                </a:lnTo>
                <a:lnTo>
                  <a:pt x="12019" y="249180"/>
                </a:lnTo>
                <a:lnTo>
                  <a:pt x="26443" y="186280"/>
                </a:lnTo>
                <a:lnTo>
                  <a:pt x="36058" y="123380"/>
                </a:lnTo>
                <a:lnTo>
                  <a:pt x="45674" y="60480"/>
                </a:lnTo>
                <a:lnTo>
                  <a:pt x="64905" y="0"/>
                </a:lnTo>
                <a:lnTo>
                  <a:pt x="84137" y="2419"/>
                </a:lnTo>
                <a:lnTo>
                  <a:pt x="88945" y="19353"/>
                </a:lnTo>
                <a:lnTo>
                  <a:pt x="86541" y="41126"/>
                </a:lnTo>
                <a:lnTo>
                  <a:pt x="84137" y="60480"/>
                </a:lnTo>
                <a:close/>
              </a:path>
            </a:pathLst>
          </a:custGeom>
          <a:ln w="2404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95638" y="4015233"/>
            <a:ext cx="545690" cy="713673"/>
          </a:xfrm>
          <a:custGeom>
            <a:avLst/>
            <a:gdLst/>
            <a:ahLst/>
            <a:cxnLst/>
            <a:rect l="l" t="t" r="r" b="b"/>
            <a:pathLst>
              <a:path w="545690" h="713673">
                <a:moveTo>
                  <a:pt x="76923" y="534650"/>
                </a:moveTo>
                <a:lnTo>
                  <a:pt x="60098" y="430623"/>
                </a:lnTo>
                <a:lnTo>
                  <a:pt x="50482" y="324177"/>
                </a:lnTo>
                <a:lnTo>
                  <a:pt x="48078" y="215311"/>
                </a:lnTo>
                <a:lnTo>
                  <a:pt x="55287" y="108865"/>
                </a:lnTo>
                <a:lnTo>
                  <a:pt x="57694" y="84673"/>
                </a:lnTo>
                <a:lnTo>
                  <a:pt x="57694" y="58061"/>
                </a:lnTo>
                <a:lnTo>
                  <a:pt x="55287" y="31450"/>
                </a:lnTo>
                <a:lnTo>
                  <a:pt x="52883" y="7260"/>
                </a:lnTo>
                <a:lnTo>
                  <a:pt x="48078" y="2421"/>
                </a:lnTo>
                <a:lnTo>
                  <a:pt x="43270" y="0"/>
                </a:lnTo>
                <a:lnTo>
                  <a:pt x="38462" y="0"/>
                </a:lnTo>
                <a:lnTo>
                  <a:pt x="33652" y="4840"/>
                </a:lnTo>
                <a:lnTo>
                  <a:pt x="28847" y="33869"/>
                </a:lnTo>
                <a:lnTo>
                  <a:pt x="21635" y="60480"/>
                </a:lnTo>
                <a:lnTo>
                  <a:pt x="16827" y="89513"/>
                </a:lnTo>
                <a:lnTo>
                  <a:pt x="16827" y="118542"/>
                </a:lnTo>
                <a:lnTo>
                  <a:pt x="9613" y="241925"/>
                </a:lnTo>
                <a:lnTo>
                  <a:pt x="0" y="362884"/>
                </a:lnTo>
                <a:lnTo>
                  <a:pt x="0" y="486268"/>
                </a:lnTo>
                <a:lnTo>
                  <a:pt x="21635" y="602388"/>
                </a:lnTo>
                <a:lnTo>
                  <a:pt x="31248" y="626581"/>
                </a:lnTo>
                <a:lnTo>
                  <a:pt x="48078" y="643515"/>
                </a:lnTo>
                <a:lnTo>
                  <a:pt x="67309" y="655614"/>
                </a:lnTo>
                <a:lnTo>
                  <a:pt x="88945" y="665288"/>
                </a:lnTo>
                <a:lnTo>
                  <a:pt x="112984" y="670127"/>
                </a:lnTo>
                <a:lnTo>
                  <a:pt x="137023" y="674965"/>
                </a:lnTo>
                <a:lnTo>
                  <a:pt x="161060" y="679806"/>
                </a:lnTo>
                <a:lnTo>
                  <a:pt x="182695" y="684642"/>
                </a:lnTo>
                <a:lnTo>
                  <a:pt x="216353" y="689481"/>
                </a:lnTo>
                <a:lnTo>
                  <a:pt x="250005" y="696738"/>
                </a:lnTo>
                <a:lnTo>
                  <a:pt x="283662" y="701579"/>
                </a:lnTo>
                <a:lnTo>
                  <a:pt x="317315" y="706415"/>
                </a:lnTo>
                <a:lnTo>
                  <a:pt x="350972" y="711254"/>
                </a:lnTo>
                <a:lnTo>
                  <a:pt x="384627" y="713673"/>
                </a:lnTo>
                <a:lnTo>
                  <a:pt x="420684" y="713673"/>
                </a:lnTo>
                <a:lnTo>
                  <a:pt x="456745" y="711254"/>
                </a:lnTo>
                <a:lnTo>
                  <a:pt x="490397" y="711254"/>
                </a:lnTo>
                <a:lnTo>
                  <a:pt x="502419" y="708834"/>
                </a:lnTo>
                <a:lnTo>
                  <a:pt x="514439" y="706415"/>
                </a:lnTo>
                <a:lnTo>
                  <a:pt x="524055" y="703998"/>
                </a:lnTo>
                <a:lnTo>
                  <a:pt x="533668" y="699160"/>
                </a:lnTo>
                <a:lnTo>
                  <a:pt x="543286" y="691900"/>
                </a:lnTo>
                <a:lnTo>
                  <a:pt x="545690" y="689481"/>
                </a:lnTo>
                <a:lnTo>
                  <a:pt x="545690" y="684642"/>
                </a:lnTo>
                <a:lnTo>
                  <a:pt x="543286" y="682225"/>
                </a:lnTo>
                <a:lnTo>
                  <a:pt x="540882" y="679806"/>
                </a:lnTo>
                <a:lnTo>
                  <a:pt x="519247" y="682225"/>
                </a:lnTo>
                <a:lnTo>
                  <a:pt x="497612" y="682225"/>
                </a:lnTo>
                <a:lnTo>
                  <a:pt x="473572" y="679806"/>
                </a:lnTo>
                <a:lnTo>
                  <a:pt x="451937" y="679806"/>
                </a:lnTo>
                <a:lnTo>
                  <a:pt x="427898" y="677387"/>
                </a:lnTo>
                <a:lnTo>
                  <a:pt x="403856" y="674965"/>
                </a:lnTo>
                <a:lnTo>
                  <a:pt x="382221" y="672546"/>
                </a:lnTo>
                <a:lnTo>
                  <a:pt x="360586" y="670127"/>
                </a:lnTo>
                <a:lnTo>
                  <a:pt x="341357" y="667708"/>
                </a:lnTo>
                <a:lnTo>
                  <a:pt x="322125" y="665288"/>
                </a:lnTo>
                <a:lnTo>
                  <a:pt x="300490" y="660452"/>
                </a:lnTo>
                <a:lnTo>
                  <a:pt x="281259" y="655614"/>
                </a:lnTo>
                <a:lnTo>
                  <a:pt x="262027" y="653192"/>
                </a:lnTo>
                <a:lnTo>
                  <a:pt x="242796" y="648354"/>
                </a:lnTo>
                <a:lnTo>
                  <a:pt x="225966" y="641096"/>
                </a:lnTo>
                <a:lnTo>
                  <a:pt x="206735" y="636260"/>
                </a:lnTo>
                <a:lnTo>
                  <a:pt x="187506" y="629000"/>
                </a:lnTo>
                <a:lnTo>
                  <a:pt x="165870" y="621742"/>
                </a:lnTo>
                <a:lnTo>
                  <a:pt x="144235" y="612068"/>
                </a:lnTo>
                <a:lnTo>
                  <a:pt x="125004" y="602388"/>
                </a:lnTo>
                <a:lnTo>
                  <a:pt x="108176" y="590295"/>
                </a:lnTo>
                <a:lnTo>
                  <a:pt x="93753" y="575777"/>
                </a:lnTo>
                <a:lnTo>
                  <a:pt x="84137" y="556423"/>
                </a:lnTo>
                <a:lnTo>
                  <a:pt x="76923" y="534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58157" y="4070877"/>
            <a:ext cx="158658" cy="614484"/>
          </a:xfrm>
          <a:custGeom>
            <a:avLst/>
            <a:gdLst/>
            <a:ahLst/>
            <a:cxnLst/>
            <a:rect l="l" t="t" r="r" b="b"/>
            <a:pathLst>
              <a:path w="158658" h="614484">
                <a:moveTo>
                  <a:pt x="33654" y="612065"/>
                </a:moveTo>
                <a:lnTo>
                  <a:pt x="43270" y="612065"/>
                </a:lnTo>
                <a:lnTo>
                  <a:pt x="62504" y="604807"/>
                </a:lnTo>
                <a:lnTo>
                  <a:pt x="79329" y="592711"/>
                </a:lnTo>
                <a:lnTo>
                  <a:pt x="91349" y="578196"/>
                </a:lnTo>
                <a:lnTo>
                  <a:pt x="105775" y="561261"/>
                </a:lnTo>
                <a:lnTo>
                  <a:pt x="129811" y="524973"/>
                </a:lnTo>
                <a:lnTo>
                  <a:pt x="141831" y="481427"/>
                </a:lnTo>
                <a:lnTo>
                  <a:pt x="146641" y="435461"/>
                </a:lnTo>
                <a:lnTo>
                  <a:pt x="151447" y="391915"/>
                </a:lnTo>
                <a:lnTo>
                  <a:pt x="151447" y="297565"/>
                </a:lnTo>
                <a:lnTo>
                  <a:pt x="153851" y="205634"/>
                </a:lnTo>
                <a:lnTo>
                  <a:pt x="158658" y="111284"/>
                </a:lnTo>
                <a:lnTo>
                  <a:pt x="156255" y="14515"/>
                </a:lnTo>
                <a:lnTo>
                  <a:pt x="153851" y="7257"/>
                </a:lnTo>
                <a:lnTo>
                  <a:pt x="151447" y="2419"/>
                </a:lnTo>
                <a:lnTo>
                  <a:pt x="146641" y="0"/>
                </a:lnTo>
                <a:lnTo>
                  <a:pt x="141831" y="0"/>
                </a:lnTo>
                <a:lnTo>
                  <a:pt x="134619" y="65319"/>
                </a:lnTo>
                <a:lnTo>
                  <a:pt x="127410" y="133057"/>
                </a:lnTo>
                <a:lnTo>
                  <a:pt x="122600" y="203215"/>
                </a:lnTo>
                <a:lnTo>
                  <a:pt x="117792" y="273373"/>
                </a:lnTo>
                <a:lnTo>
                  <a:pt x="108176" y="343530"/>
                </a:lnTo>
                <a:lnTo>
                  <a:pt x="98560" y="411269"/>
                </a:lnTo>
                <a:lnTo>
                  <a:pt x="81735" y="476588"/>
                </a:lnTo>
                <a:lnTo>
                  <a:pt x="57694" y="539488"/>
                </a:lnTo>
                <a:lnTo>
                  <a:pt x="48078" y="558842"/>
                </a:lnTo>
                <a:lnTo>
                  <a:pt x="31251" y="573357"/>
                </a:lnTo>
                <a:lnTo>
                  <a:pt x="12019" y="587873"/>
                </a:lnTo>
                <a:lnTo>
                  <a:pt x="0" y="607227"/>
                </a:lnTo>
                <a:lnTo>
                  <a:pt x="7211" y="614484"/>
                </a:lnTo>
                <a:lnTo>
                  <a:pt x="19233" y="614484"/>
                </a:lnTo>
                <a:lnTo>
                  <a:pt x="33654" y="612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781743" y="4133777"/>
            <a:ext cx="341357" cy="578196"/>
          </a:xfrm>
          <a:custGeom>
            <a:avLst/>
            <a:gdLst/>
            <a:ahLst/>
            <a:cxnLst/>
            <a:rect l="l" t="t" r="r" b="b"/>
            <a:pathLst>
              <a:path w="341357" h="578196">
                <a:moveTo>
                  <a:pt x="317317" y="418527"/>
                </a:moveTo>
                <a:lnTo>
                  <a:pt x="322125" y="401592"/>
                </a:lnTo>
                <a:lnTo>
                  <a:pt x="326931" y="384657"/>
                </a:lnTo>
                <a:lnTo>
                  <a:pt x="334145" y="367723"/>
                </a:lnTo>
                <a:lnTo>
                  <a:pt x="341357" y="353207"/>
                </a:lnTo>
                <a:lnTo>
                  <a:pt x="336549" y="292727"/>
                </a:lnTo>
                <a:lnTo>
                  <a:pt x="324529" y="237084"/>
                </a:lnTo>
                <a:lnTo>
                  <a:pt x="305295" y="181442"/>
                </a:lnTo>
                <a:lnTo>
                  <a:pt x="283660" y="130638"/>
                </a:lnTo>
                <a:lnTo>
                  <a:pt x="266835" y="104026"/>
                </a:lnTo>
                <a:lnTo>
                  <a:pt x="247604" y="79834"/>
                </a:lnTo>
                <a:lnTo>
                  <a:pt x="223564" y="58061"/>
                </a:lnTo>
                <a:lnTo>
                  <a:pt x="199523" y="38707"/>
                </a:lnTo>
                <a:lnTo>
                  <a:pt x="173082" y="24192"/>
                </a:lnTo>
                <a:lnTo>
                  <a:pt x="144235" y="12096"/>
                </a:lnTo>
                <a:lnTo>
                  <a:pt x="115388" y="2419"/>
                </a:lnTo>
                <a:lnTo>
                  <a:pt x="84137" y="0"/>
                </a:lnTo>
                <a:lnTo>
                  <a:pt x="72117" y="4838"/>
                </a:lnTo>
                <a:lnTo>
                  <a:pt x="57694" y="9676"/>
                </a:lnTo>
                <a:lnTo>
                  <a:pt x="43270" y="14515"/>
                </a:lnTo>
                <a:lnTo>
                  <a:pt x="31251" y="21773"/>
                </a:lnTo>
                <a:lnTo>
                  <a:pt x="19231" y="29030"/>
                </a:lnTo>
                <a:lnTo>
                  <a:pt x="9615" y="38707"/>
                </a:lnTo>
                <a:lnTo>
                  <a:pt x="4805" y="50803"/>
                </a:lnTo>
                <a:lnTo>
                  <a:pt x="0" y="65319"/>
                </a:lnTo>
                <a:lnTo>
                  <a:pt x="9615" y="72576"/>
                </a:lnTo>
                <a:lnTo>
                  <a:pt x="16827" y="72576"/>
                </a:lnTo>
                <a:lnTo>
                  <a:pt x="24036" y="70157"/>
                </a:lnTo>
                <a:lnTo>
                  <a:pt x="33654" y="65319"/>
                </a:lnTo>
                <a:lnTo>
                  <a:pt x="40866" y="58061"/>
                </a:lnTo>
                <a:lnTo>
                  <a:pt x="50482" y="53223"/>
                </a:lnTo>
                <a:lnTo>
                  <a:pt x="60098" y="50803"/>
                </a:lnTo>
                <a:lnTo>
                  <a:pt x="72117" y="53223"/>
                </a:lnTo>
                <a:lnTo>
                  <a:pt x="96156" y="58061"/>
                </a:lnTo>
                <a:lnTo>
                  <a:pt x="120196" y="67738"/>
                </a:lnTo>
                <a:lnTo>
                  <a:pt x="141831" y="77415"/>
                </a:lnTo>
                <a:lnTo>
                  <a:pt x="163466" y="91930"/>
                </a:lnTo>
                <a:lnTo>
                  <a:pt x="185102" y="108865"/>
                </a:lnTo>
                <a:lnTo>
                  <a:pt x="201929" y="128219"/>
                </a:lnTo>
                <a:lnTo>
                  <a:pt x="218754" y="149992"/>
                </a:lnTo>
                <a:lnTo>
                  <a:pt x="230776" y="174184"/>
                </a:lnTo>
                <a:lnTo>
                  <a:pt x="242793" y="212892"/>
                </a:lnTo>
                <a:lnTo>
                  <a:pt x="257219" y="251600"/>
                </a:lnTo>
                <a:lnTo>
                  <a:pt x="269239" y="292727"/>
                </a:lnTo>
                <a:lnTo>
                  <a:pt x="276451" y="333854"/>
                </a:lnTo>
                <a:lnTo>
                  <a:pt x="250008" y="348369"/>
                </a:lnTo>
                <a:lnTo>
                  <a:pt x="245200" y="372561"/>
                </a:lnTo>
                <a:lnTo>
                  <a:pt x="245200" y="401592"/>
                </a:lnTo>
                <a:lnTo>
                  <a:pt x="242793" y="430623"/>
                </a:lnTo>
                <a:lnTo>
                  <a:pt x="237988" y="437880"/>
                </a:lnTo>
                <a:lnTo>
                  <a:pt x="233180" y="435461"/>
                </a:lnTo>
                <a:lnTo>
                  <a:pt x="223564" y="433042"/>
                </a:lnTo>
                <a:lnTo>
                  <a:pt x="216353" y="433042"/>
                </a:lnTo>
                <a:lnTo>
                  <a:pt x="199523" y="440300"/>
                </a:lnTo>
                <a:lnTo>
                  <a:pt x="192313" y="452396"/>
                </a:lnTo>
                <a:lnTo>
                  <a:pt x="185102" y="466911"/>
                </a:lnTo>
                <a:lnTo>
                  <a:pt x="180294" y="483846"/>
                </a:lnTo>
                <a:lnTo>
                  <a:pt x="173082" y="508038"/>
                </a:lnTo>
                <a:lnTo>
                  <a:pt x="163466" y="529811"/>
                </a:lnTo>
                <a:lnTo>
                  <a:pt x="156252" y="554004"/>
                </a:lnTo>
                <a:lnTo>
                  <a:pt x="153848" y="578196"/>
                </a:lnTo>
                <a:lnTo>
                  <a:pt x="170678" y="578196"/>
                </a:lnTo>
                <a:lnTo>
                  <a:pt x="185102" y="563681"/>
                </a:lnTo>
                <a:lnTo>
                  <a:pt x="194717" y="544327"/>
                </a:lnTo>
                <a:lnTo>
                  <a:pt x="199523" y="524973"/>
                </a:lnTo>
                <a:lnTo>
                  <a:pt x="209141" y="508038"/>
                </a:lnTo>
                <a:lnTo>
                  <a:pt x="221158" y="517715"/>
                </a:lnTo>
                <a:lnTo>
                  <a:pt x="254815" y="510457"/>
                </a:lnTo>
                <a:lnTo>
                  <a:pt x="269239" y="486265"/>
                </a:lnTo>
                <a:lnTo>
                  <a:pt x="276451" y="449977"/>
                </a:lnTo>
                <a:lnTo>
                  <a:pt x="286064" y="418527"/>
                </a:lnTo>
                <a:lnTo>
                  <a:pt x="290874" y="418527"/>
                </a:lnTo>
                <a:lnTo>
                  <a:pt x="290874" y="420946"/>
                </a:lnTo>
                <a:lnTo>
                  <a:pt x="298086" y="425784"/>
                </a:lnTo>
                <a:lnTo>
                  <a:pt x="305295" y="425784"/>
                </a:lnTo>
                <a:lnTo>
                  <a:pt x="312510" y="423365"/>
                </a:lnTo>
                <a:lnTo>
                  <a:pt x="317317" y="418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781743" y="4133777"/>
            <a:ext cx="341357" cy="578196"/>
          </a:xfrm>
          <a:custGeom>
            <a:avLst/>
            <a:gdLst/>
            <a:ahLst/>
            <a:cxnLst/>
            <a:rect l="l" t="t" r="r" b="b"/>
            <a:pathLst>
              <a:path w="341357" h="578196">
                <a:moveTo>
                  <a:pt x="283662" y="130638"/>
                </a:moveTo>
                <a:lnTo>
                  <a:pt x="305298" y="181442"/>
                </a:lnTo>
                <a:lnTo>
                  <a:pt x="324529" y="237084"/>
                </a:lnTo>
                <a:lnTo>
                  <a:pt x="336549" y="292727"/>
                </a:lnTo>
                <a:lnTo>
                  <a:pt x="341357" y="353207"/>
                </a:lnTo>
                <a:lnTo>
                  <a:pt x="334145" y="367723"/>
                </a:lnTo>
                <a:lnTo>
                  <a:pt x="326933" y="384657"/>
                </a:lnTo>
                <a:lnTo>
                  <a:pt x="322125" y="401592"/>
                </a:lnTo>
                <a:lnTo>
                  <a:pt x="317317" y="418527"/>
                </a:lnTo>
                <a:lnTo>
                  <a:pt x="312510" y="423365"/>
                </a:lnTo>
                <a:lnTo>
                  <a:pt x="305298" y="425784"/>
                </a:lnTo>
                <a:lnTo>
                  <a:pt x="298086" y="425784"/>
                </a:lnTo>
                <a:lnTo>
                  <a:pt x="290874" y="420946"/>
                </a:lnTo>
                <a:lnTo>
                  <a:pt x="290874" y="418527"/>
                </a:lnTo>
                <a:lnTo>
                  <a:pt x="288470" y="418527"/>
                </a:lnTo>
                <a:lnTo>
                  <a:pt x="286066" y="418527"/>
                </a:lnTo>
                <a:lnTo>
                  <a:pt x="276451" y="449977"/>
                </a:lnTo>
                <a:lnTo>
                  <a:pt x="269239" y="486265"/>
                </a:lnTo>
                <a:lnTo>
                  <a:pt x="254815" y="510457"/>
                </a:lnTo>
                <a:lnTo>
                  <a:pt x="221160" y="517715"/>
                </a:lnTo>
                <a:lnTo>
                  <a:pt x="209141" y="508038"/>
                </a:lnTo>
                <a:lnTo>
                  <a:pt x="199525" y="524973"/>
                </a:lnTo>
                <a:lnTo>
                  <a:pt x="194717" y="544327"/>
                </a:lnTo>
                <a:lnTo>
                  <a:pt x="185102" y="563681"/>
                </a:lnTo>
                <a:lnTo>
                  <a:pt x="170678" y="578196"/>
                </a:lnTo>
                <a:lnTo>
                  <a:pt x="153851" y="578196"/>
                </a:lnTo>
                <a:lnTo>
                  <a:pt x="156255" y="554004"/>
                </a:lnTo>
                <a:lnTo>
                  <a:pt x="163466" y="529811"/>
                </a:lnTo>
                <a:lnTo>
                  <a:pt x="173082" y="508038"/>
                </a:lnTo>
                <a:lnTo>
                  <a:pt x="180294" y="483846"/>
                </a:lnTo>
                <a:lnTo>
                  <a:pt x="185102" y="466911"/>
                </a:lnTo>
                <a:lnTo>
                  <a:pt x="192313" y="452396"/>
                </a:lnTo>
                <a:lnTo>
                  <a:pt x="199525" y="440300"/>
                </a:lnTo>
                <a:lnTo>
                  <a:pt x="216353" y="433042"/>
                </a:lnTo>
                <a:lnTo>
                  <a:pt x="223564" y="433042"/>
                </a:lnTo>
                <a:lnTo>
                  <a:pt x="233180" y="435461"/>
                </a:lnTo>
                <a:lnTo>
                  <a:pt x="237988" y="437880"/>
                </a:lnTo>
                <a:lnTo>
                  <a:pt x="242796" y="430623"/>
                </a:lnTo>
                <a:lnTo>
                  <a:pt x="245200" y="401592"/>
                </a:lnTo>
                <a:lnTo>
                  <a:pt x="245200" y="372561"/>
                </a:lnTo>
                <a:lnTo>
                  <a:pt x="250008" y="348369"/>
                </a:lnTo>
                <a:lnTo>
                  <a:pt x="276451" y="333854"/>
                </a:lnTo>
                <a:lnTo>
                  <a:pt x="269239" y="292727"/>
                </a:lnTo>
                <a:lnTo>
                  <a:pt x="257219" y="251600"/>
                </a:lnTo>
                <a:lnTo>
                  <a:pt x="242796" y="212892"/>
                </a:lnTo>
                <a:lnTo>
                  <a:pt x="230776" y="174184"/>
                </a:lnTo>
                <a:lnTo>
                  <a:pt x="218757" y="149992"/>
                </a:lnTo>
                <a:lnTo>
                  <a:pt x="201929" y="128219"/>
                </a:lnTo>
                <a:lnTo>
                  <a:pt x="185102" y="108865"/>
                </a:lnTo>
                <a:lnTo>
                  <a:pt x="163466" y="91930"/>
                </a:lnTo>
                <a:lnTo>
                  <a:pt x="141831" y="77415"/>
                </a:lnTo>
                <a:lnTo>
                  <a:pt x="120196" y="67738"/>
                </a:lnTo>
                <a:lnTo>
                  <a:pt x="96156" y="58061"/>
                </a:lnTo>
                <a:lnTo>
                  <a:pt x="72117" y="53223"/>
                </a:lnTo>
                <a:lnTo>
                  <a:pt x="60098" y="50803"/>
                </a:lnTo>
                <a:lnTo>
                  <a:pt x="50482" y="53223"/>
                </a:lnTo>
                <a:lnTo>
                  <a:pt x="40866" y="58061"/>
                </a:lnTo>
                <a:lnTo>
                  <a:pt x="33654" y="65319"/>
                </a:lnTo>
                <a:lnTo>
                  <a:pt x="24039" y="70157"/>
                </a:lnTo>
                <a:lnTo>
                  <a:pt x="16827" y="72576"/>
                </a:lnTo>
                <a:lnTo>
                  <a:pt x="9615" y="72576"/>
                </a:lnTo>
                <a:lnTo>
                  <a:pt x="0" y="65319"/>
                </a:lnTo>
                <a:lnTo>
                  <a:pt x="4807" y="50803"/>
                </a:lnTo>
                <a:lnTo>
                  <a:pt x="9615" y="38707"/>
                </a:lnTo>
                <a:lnTo>
                  <a:pt x="19231" y="29030"/>
                </a:lnTo>
                <a:lnTo>
                  <a:pt x="31251" y="21773"/>
                </a:lnTo>
                <a:lnTo>
                  <a:pt x="43270" y="14515"/>
                </a:lnTo>
                <a:lnTo>
                  <a:pt x="57694" y="9676"/>
                </a:lnTo>
                <a:lnTo>
                  <a:pt x="72117" y="4838"/>
                </a:lnTo>
                <a:lnTo>
                  <a:pt x="84137" y="0"/>
                </a:lnTo>
                <a:lnTo>
                  <a:pt x="115388" y="2419"/>
                </a:lnTo>
                <a:lnTo>
                  <a:pt x="144235" y="12096"/>
                </a:lnTo>
                <a:lnTo>
                  <a:pt x="173082" y="24192"/>
                </a:lnTo>
                <a:lnTo>
                  <a:pt x="199525" y="38707"/>
                </a:lnTo>
                <a:lnTo>
                  <a:pt x="223564" y="58061"/>
                </a:lnTo>
                <a:lnTo>
                  <a:pt x="247604" y="79834"/>
                </a:lnTo>
                <a:lnTo>
                  <a:pt x="266835" y="104026"/>
                </a:lnTo>
                <a:lnTo>
                  <a:pt x="283662" y="130638"/>
                </a:lnTo>
                <a:close/>
              </a:path>
            </a:pathLst>
          </a:custGeom>
          <a:ln w="240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42792" y="4177323"/>
            <a:ext cx="322125" cy="326596"/>
          </a:xfrm>
          <a:custGeom>
            <a:avLst/>
            <a:gdLst/>
            <a:ahLst/>
            <a:cxnLst/>
            <a:rect l="l" t="t" r="r" b="b"/>
            <a:pathLst>
              <a:path w="322125" h="326596">
                <a:moveTo>
                  <a:pt x="7211" y="312080"/>
                </a:moveTo>
                <a:lnTo>
                  <a:pt x="16827" y="321757"/>
                </a:lnTo>
                <a:lnTo>
                  <a:pt x="24039" y="326596"/>
                </a:lnTo>
                <a:lnTo>
                  <a:pt x="33654" y="321757"/>
                </a:lnTo>
                <a:lnTo>
                  <a:pt x="36058" y="290307"/>
                </a:lnTo>
                <a:lnTo>
                  <a:pt x="43270" y="258857"/>
                </a:lnTo>
                <a:lnTo>
                  <a:pt x="55290" y="229827"/>
                </a:lnTo>
                <a:lnTo>
                  <a:pt x="67309" y="200796"/>
                </a:lnTo>
                <a:lnTo>
                  <a:pt x="84137" y="174184"/>
                </a:lnTo>
                <a:lnTo>
                  <a:pt x="103368" y="149992"/>
                </a:lnTo>
                <a:lnTo>
                  <a:pt x="125004" y="125800"/>
                </a:lnTo>
                <a:lnTo>
                  <a:pt x="149043" y="104026"/>
                </a:lnTo>
                <a:lnTo>
                  <a:pt x="168274" y="94350"/>
                </a:lnTo>
                <a:lnTo>
                  <a:pt x="185102" y="84673"/>
                </a:lnTo>
                <a:lnTo>
                  <a:pt x="204333" y="77415"/>
                </a:lnTo>
                <a:lnTo>
                  <a:pt x="225968" y="70157"/>
                </a:lnTo>
                <a:lnTo>
                  <a:pt x="245200" y="62900"/>
                </a:lnTo>
                <a:lnTo>
                  <a:pt x="266835" y="60480"/>
                </a:lnTo>
                <a:lnTo>
                  <a:pt x="288470" y="60480"/>
                </a:lnTo>
                <a:lnTo>
                  <a:pt x="310106" y="65319"/>
                </a:lnTo>
                <a:lnTo>
                  <a:pt x="317317" y="62900"/>
                </a:lnTo>
                <a:lnTo>
                  <a:pt x="322125" y="58061"/>
                </a:lnTo>
                <a:lnTo>
                  <a:pt x="322125" y="50803"/>
                </a:lnTo>
                <a:lnTo>
                  <a:pt x="319721" y="43546"/>
                </a:lnTo>
                <a:lnTo>
                  <a:pt x="307702" y="29030"/>
                </a:lnTo>
                <a:lnTo>
                  <a:pt x="293278" y="21773"/>
                </a:lnTo>
                <a:lnTo>
                  <a:pt x="276451" y="14515"/>
                </a:lnTo>
                <a:lnTo>
                  <a:pt x="259623" y="9676"/>
                </a:lnTo>
                <a:lnTo>
                  <a:pt x="259623" y="4838"/>
                </a:lnTo>
                <a:lnTo>
                  <a:pt x="216353" y="0"/>
                </a:lnTo>
                <a:lnTo>
                  <a:pt x="204333" y="0"/>
                </a:lnTo>
                <a:lnTo>
                  <a:pt x="194717" y="4838"/>
                </a:lnTo>
                <a:lnTo>
                  <a:pt x="182698" y="7257"/>
                </a:lnTo>
                <a:lnTo>
                  <a:pt x="134619" y="33869"/>
                </a:lnTo>
                <a:lnTo>
                  <a:pt x="100964" y="62900"/>
                </a:lnTo>
                <a:lnTo>
                  <a:pt x="72117" y="96769"/>
                </a:lnTo>
                <a:lnTo>
                  <a:pt x="48078" y="133057"/>
                </a:lnTo>
                <a:lnTo>
                  <a:pt x="28847" y="174184"/>
                </a:lnTo>
                <a:lnTo>
                  <a:pt x="14423" y="215311"/>
                </a:lnTo>
                <a:lnTo>
                  <a:pt x="4807" y="261277"/>
                </a:lnTo>
                <a:lnTo>
                  <a:pt x="0" y="304823"/>
                </a:lnTo>
                <a:lnTo>
                  <a:pt x="7211" y="312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42793" y="4177323"/>
            <a:ext cx="322125" cy="326596"/>
          </a:xfrm>
          <a:custGeom>
            <a:avLst/>
            <a:gdLst/>
            <a:ahLst/>
            <a:cxnLst/>
            <a:rect l="l" t="t" r="r" b="b"/>
            <a:pathLst>
              <a:path w="322125" h="326596">
                <a:moveTo>
                  <a:pt x="259623" y="9676"/>
                </a:moveTo>
                <a:lnTo>
                  <a:pt x="276451" y="14515"/>
                </a:lnTo>
                <a:lnTo>
                  <a:pt x="293278" y="21773"/>
                </a:lnTo>
                <a:lnTo>
                  <a:pt x="307702" y="29030"/>
                </a:lnTo>
                <a:lnTo>
                  <a:pt x="319721" y="43546"/>
                </a:lnTo>
                <a:lnTo>
                  <a:pt x="322125" y="50803"/>
                </a:lnTo>
                <a:lnTo>
                  <a:pt x="322125" y="58061"/>
                </a:lnTo>
                <a:lnTo>
                  <a:pt x="317317" y="62900"/>
                </a:lnTo>
                <a:lnTo>
                  <a:pt x="310106" y="65319"/>
                </a:lnTo>
                <a:lnTo>
                  <a:pt x="288470" y="60480"/>
                </a:lnTo>
                <a:lnTo>
                  <a:pt x="266835" y="60480"/>
                </a:lnTo>
                <a:lnTo>
                  <a:pt x="245200" y="62900"/>
                </a:lnTo>
                <a:lnTo>
                  <a:pt x="225968" y="70157"/>
                </a:lnTo>
                <a:lnTo>
                  <a:pt x="204333" y="77415"/>
                </a:lnTo>
                <a:lnTo>
                  <a:pt x="185102" y="84673"/>
                </a:lnTo>
                <a:lnTo>
                  <a:pt x="168274" y="94350"/>
                </a:lnTo>
                <a:lnTo>
                  <a:pt x="149043" y="104026"/>
                </a:lnTo>
                <a:lnTo>
                  <a:pt x="125004" y="125800"/>
                </a:lnTo>
                <a:lnTo>
                  <a:pt x="103368" y="149992"/>
                </a:lnTo>
                <a:lnTo>
                  <a:pt x="84137" y="174184"/>
                </a:lnTo>
                <a:lnTo>
                  <a:pt x="67309" y="200796"/>
                </a:lnTo>
                <a:lnTo>
                  <a:pt x="55290" y="229827"/>
                </a:lnTo>
                <a:lnTo>
                  <a:pt x="43270" y="258857"/>
                </a:lnTo>
                <a:lnTo>
                  <a:pt x="36058" y="290307"/>
                </a:lnTo>
                <a:lnTo>
                  <a:pt x="33654" y="321757"/>
                </a:lnTo>
                <a:lnTo>
                  <a:pt x="24039" y="326596"/>
                </a:lnTo>
                <a:lnTo>
                  <a:pt x="16827" y="321757"/>
                </a:lnTo>
                <a:lnTo>
                  <a:pt x="7211" y="312080"/>
                </a:lnTo>
                <a:lnTo>
                  <a:pt x="0" y="304823"/>
                </a:lnTo>
                <a:lnTo>
                  <a:pt x="4807" y="261277"/>
                </a:lnTo>
                <a:lnTo>
                  <a:pt x="14423" y="215311"/>
                </a:lnTo>
                <a:lnTo>
                  <a:pt x="28847" y="174184"/>
                </a:lnTo>
                <a:lnTo>
                  <a:pt x="48078" y="133057"/>
                </a:lnTo>
                <a:lnTo>
                  <a:pt x="72117" y="96769"/>
                </a:lnTo>
                <a:lnTo>
                  <a:pt x="100964" y="62900"/>
                </a:lnTo>
                <a:lnTo>
                  <a:pt x="134619" y="33869"/>
                </a:lnTo>
                <a:lnTo>
                  <a:pt x="173082" y="9676"/>
                </a:lnTo>
                <a:lnTo>
                  <a:pt x="194717" y="4838"/>
                </a:lnTo>
                <a:lnTo>
                  <a:pt x="204333" y="0"/>
                </a:lnTo>
                <a:lnTo>
                  <a:pt x="216353" y="0"/>
                </a:lnTo>
                <a:lnTo>
                  <a:pt x="259623" y="4838"/>
                </a:lnTo>
                <a:lnTo>
                  <a:pt x="259623" y="9676"/>
                </a:lnTo>
                <a:close/>
              </a:path>
            </a:pathLst>
          </a:custGeom>
          <a:ln w="241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59631" y="4530531"/>
            <a:ext cx="100964" cy="116123"/>
          </a:xfrm>
          <a:custGeom>
            <a:avLst/>
            <a:gdLst/>
            <a:ahLst/>
            <a:cxnLst/>
            <a:rect l="l" t="t" r="r" b="b"/>
            <a:pathLst>
              <a:path w="100964" h="116123">
                <a:moveTo>
                  <a:pt x="7211" y="60480"/>
                </a:moveTo>
                <a:lnTo>
                  <a:pt x="12019" y="77415"/>
                </a:lnTo>
                <a:lnTo>
                  <a:pt x="21635" y="89511"/>
                </a:lnTo>
                <a:lnTo>
                  <a:pt x="26443" y="101607"/>
                </a:lnTo>
                <a:lnTo>
                  <a:pt x="36058" y="111284"/>
                </a:lnTo>
                <a:lnTo>
                  <a:pt x="48078" y="116123"/>
                </a:lnTo>
                <a:lnTo>
                  <a:pt x="55290" y="101607"/>
                </a:lnTo>
                <a:lnTo>
                  <a:pt x="50482" y="87092"/>
                </a:lnTo>
                <a:lnTo>
                  <a:pt x="43270" y="74996"/>
                </a:lnTo>
                <a:lnTo>
                  <a:pt x="43270" y="62900"/>
                </a:lnTo>
                <a:lnTo>
                  <a:pt x="52886" y="72576"/>
                </a:lnTo>
                <a:lnTo>
                  <a:pt x="60098" y="84673"/>
                </a:lnTo>
                <a:lnTo>
                  <a:pt x="69713" y="96769"/>
                </a:lnTo>
                <a:lnTo>
                  <a:pt x="79329" y="106446"/>
                </a:lnTo>
                <a:lnTo>
                  <a:pt x="84137" y="108865"/>
                </a:lnTo>
                <a:lnTo>
                  <a:pt x="88945" y="108865"/>
                </a:lnTo>
                <a:lnTo>
                  <a:pt x="96156" y="106446"/>
                </a:lnTo>
                <a:lnTo>
                  <a:pt x="100964" y="101607"/>
                </a:lnTo>
                <a:lnTo>
                  <a:pt x="98560" y="84673"/>
                </a:lnTo>
                <a:lnTo>
                  <a:pt x="93753" y="65319"/>
                </a:lnTo>
                <a:lnTo>
                  <a:pt x="91349" y="48384"/>
                </a:lnTo>
                <a:lnTo>
                  <a:pt x="86541" y="31450"/>
                </a:lnTo>
                <a:lnTo>
                  <a:pt x="79329" y="21773"/>
                </a:lnTo>
                <a:lnTo>
                  <a:pt x="72117" y="14515"/>
                </a:lnTo>
                <a:lnTo>
                  <a:pt x="62502" y="7257"/>
                </a:lnTo>
                <a:lnTo>
                  <a:pt x="52886" y="2419"/>
                </a:lnTo>
                <a:lnTo>
                  <a:pt x="43270" y="0"/>
                </a:lnTo>
                <a:lnTo>
                  <a:pt x="33654" y="0"/>
                </a:lnTo>
                <a:lnTo>
                  <a:pt x="24039" y="2419"/>
                </a:lnTo>
                <a:lnTo>
                  <a:pt x="14423" y="9676"/>
                </a:lnTo>
                <a:lnTo>
                  <a:pt x="0" y="24192"/>
                </a:lnTo>
                <a:lnTo>
                  <a:pt x="0" y="41126"/>
                </a:lnTo>
                <a:lnTo>
                  <a:pt x="7211" y="6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60106" y="4607947"/>
            <a:ext cx="168274" cy="91930"/>
          </a:xfrm>
          <a:custGeom>
            <a:avLst/>
            <a:gdLst/>
            <a:ahLst/>
            <a:cxnLst/>
            <a:rect l="l" t="t" r="r" b="b"/>
            <a:pathLst>
              <a:path w="168274" h="91930">
                <a:moveTo>
                  <a:pt x="2403" y="50803"/>
                </a:moveTo>
                <a:lnTo>
                  <a:pt x="9615" y="67738"/>
                </a:lnTo>
                <a:lnTo>
                  <a:pt x="16827" y="82251"/>
                </a:lnTo>
                <a:lnTo>
                  <a:pt x="26443" y="87092"/>
                </a:lnTo>
                <a:lnTo>
                  <a:pt x="36058" y="89511"/>
                </a:lnTo>
                <a:lnTo>
                  <a:pt x="45674" y="91930"/>
                </a:lnTo>
                <a:lnTo>
                  <a:pt x="55290" y="91930"/>
                </a:lnTo>
                <a:lnTo>
                  <a:pt x="64905" y="89511"/>
                </a:lnTo>
                <a:lnTo>
                  <a:pt x="74521" y="89511"/>
                </a:lnTo>
                <a:lnTo>
                  <a:pt x="84137" y="87092"/>
                </a:lnTo>
                <a:lnTo>
                  <a:pt x="93753" y="84673"/>
                </a:lnTo>
                <a:lnTo>
                  <a:pt x="105772" y="79834"/>
                </a:lnTo>
                <a:lnTo>
                  <a:pt x="117792" y="70157"/>
                </a:lnTo>
                <a:lnTo>
                  <a:pt x="129811" y="60478"/>
                </a:lnTo>
                <a:lnTo>
                  <a:pt x="139427" y="50803"/>
                </a:lnTo>
                <a:lnTo>
                  <a:pt x="149043" y="38705"/>
                </a:lnTo>
                <a:lnTo>
                  <a:pt x="156255" y="26611"/>
                </a:lnTo>
                <a:lnTo>
                  <a:pt x="163466" y="14515"/>
                </a:lnTo>
                <a:lnTo>
                  <a:pt x="168274" y="2419"/>
                </a:lnTo>
                <a:lnTo>
                  <a:pt x="158658" y="0"/>
                </a:lnTo>
                <a:lnTo>
                  <a:pt x="149043" y="2419"/>
                </a:lnTo>
                <a:lnTo>
                  <a:pt x="139427" y="4838"/>
                </a:lnTo>
                <a:lnTo>
                  <a:pt x="132215" y="9676"/>
                </a:lnTo>
                <a:lnTo>
                  <a:pt x="122600" y="14515"/>
                </a:lnTo>
                <a:lnTo>
                  <a:pt x="112984" y="19353"/>
                </a:lnTo>
                <a:lnTo>
                  <a:pt x="105772" y="26611"/>
                </a:lnTo>
                <a:lnTo>
                  <a:pt x="96156" y="29030"/>
                </a:lnTo>
                <a:lnTo>
                  <a:pt x="86541" y="31450"/>
                </a:lnTo>
                <a:lnTo>
                  <a:pt x="74521" y="33869"/>
                </a:lnTo>
                <a:lnTo>
                  <a:pt x="62502" y="36288"/>
                </a:lnTo>
                <a:lnTo>
                  <a:pt x="38462" y="36288"/>
                </a:lnTo>
                <a:lnTo>
                  <a:pt x="28847" y="33869"/>
                </a:lnTo>
                <a:lnTo>
                  <a:pt x="19231" y="29030"/>
                </a:lnTo>
                <a:lnTo>
                  <a:pt x="9615" y="21773"/>
                </a:lnTo>
                <a:lnTo>
                  <a:pt x="0" y="33869"/>
                </a:lnTo>
                <a:lnTo>
                  <a:pt x="2403" y="50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570214" y="4668426"/>
            <a:ext cx="348568" cy="176606"/>
          </a:xfrm>
          <a:custGeom>
            <a:avLst/>
            <a:gdLst/>
            <a:ahLst/>
            <a:cxnLst/>
            <a:rect l="l" t="t" r="r" b="b"/>
            <a:pathLst>
              <a:path w="348568" h="176606">
                <a:moveTo>
                  <a:pt x="19231" y="2421"/>
                </a:moveTo>
                <a:lnTo>
                  <a:pt x="14423" y="0"/>
                </a:lnTo>
                <a:lnTo>
                  <a:pt x="9615" y="2421"/>
                </a:lnTo>
                <a:lnTo>
                  <a:pt x="4807" y="4840"/>
                </a:lnTo>
                <a:lnTo>
                  <a:pt x="0" y="9679"/>
                </a:lnTo>
                <a:lnTo>
                  <a:pt x="9615" y="26613"/>
                </a:lnTo>
                <a:lnTo>
                  <a:pt x="21635" y="43546"/>
                </a:lnTo>
                <a:lnTo>
                  <a:pt x="31251" y="60480"/>
                </a:lnTo>
                <a:lnTo>
                  <a:pt x="43270" y="74998"/>
                </a:lnTo>
                <a:lnTo>
                  <a:pt x="52886" y="91933"/>
                </a:lnTo>
                <a:lnTo>
                  <a:pt x="62502" y="108865"/>
                </a:lnTo>
                <a:lnTo>
                  <a:pt x="72117" y="125800"/>
                </a:lnTo>
                <a:lnTo>
                  <a:pt x="81733" y="142737"/>
                </a:lnTo>
                <a:lnTo>
                  <a:pt x="96156" y="157252"/>
                </a:lnTo>
                <a:lnTo>
                  <a:pt x="115388" y="169346"/>
                </a:lnTo>
                <a:lnTo>
                  <a:pt x="137023" y="174184"/>
                </a:lnTo>
                <a:lnTo>
                  <a:pt x="158658" y="176606"/>
                </a:lnTo>
                <a:lnTo>
                  <a:pt x="182698" y="174184"/>
                </a:lnTo>
                <a:lnTo>
                  <a:pt x="204333" y="171765"/>
                </a:lnTo>
                <a:lnTo>
                  <a:pt x="225968" y="166929"/>
                </a:lnTo>
                <a:lnTo>
                  <a:pt x="245200" y="162090"/>
                </a:lnTo>
                <a:lnTo>
                  <a:pt x="257219" y="157252"/>
                </a:lnTo>
                <a:lnTo>
                  <a:pt x="266835" y="152411"/>
                </a:lnTo>
                <a:lnTo>
                  <a:pt x="278855" y="147573"/>
                </a:lnTo>
                <a:lnTo>
                  <a:pt x="290874" y="142737"/>
                </a:lnTo>
                <a:lnTo>
                  <a:pt x="302894" y="140317"/>
                </a:lnTo>
                <a:lnTo>
                  <a:pt x="312510" y="135479"/>
                </a:lnTo>
                <a:lnTo>
                  <a:pt x="324529" y="128219"/>
                </a:lnTo>
                <a:lnTo>
                  <a:pt x="334145" y="123383"/>
                </a:lnTo>
                <a:lnTo>
                  <a:pt x="338953" y="113706"/>
                </a:lnTo>
                <a:lnTo>
                  <a:pt x="346164" y="106446"/>
                </a:lnTo>
                <a:lnTo>
                  <a:pt x="348568" y="96771"/>
                </a:lnTo>
                <a:lnTo>
                  <a:pt x="348568" y="84673"/>
                </a:lnTo>
                <a:lnTo>
                  <a:pt x="346164" y="82253"/>
                </a:lnTo>
                <a:lnTo>
                  <a:pt x="343761" y="79837"/>
                </a:lnTo>
                <a:lnTo>
                  <a:pt x="341357" y="79837"/>
                </a:lnTo>
                <a:lnTo>
                  <a:pt x="338953" y="77417"/>
                </a:lnTo>
                <a:lnTo>
                  <a:pt x="324529" y="84673"/>
                </a:lnTo>
                <a:lnTo>
                  <a:pt x="307702" y="89513"/>
                </a:lnTo>
                <a:lnTo>
                  <a:pt x="290874" y="94352"/>
                </a:lnTo>
                <a:lnTo>
                  <a:pt x="276451" y="96771"/>
                </a:lnTo>
                <a:lnTo>
                  <a:pt x="259623" y="101610"/>
                </a:lnTo>
                <a:lnTo>
                  <a:pt x="242796" y="104026"/>
                </a:lnTo>
                <a:lnTo>
                  <a:pt x="225968" y="108865"/>
                </a:lnTo>
                <a:lnTo>
                  <a:pt x="211545" y="113706"/>
                </a:lnTo>
                <a:lnTo>
                  <a:pt x="129811" y="108865"/>
                </a:lnTo>
                <a:lnTo>
                  <a:pt x="110580" y="106446"/>
                </a:lnTo>
                <a:lnTo>
                  <a:pt x="98560" y="99190"/>
                </a:lnTo>
                <a:lnTo>
                  <a:pt x="86541" y="89513"/>
                </a:lnTo>
                <a:lnTo>
                  <a:pt x="76925" y="74998"/>
                </a:lnTo>
                <a:lnTo>
                  <a:pt x="69713" y="60480"/>
                </a:lnTo>
                <a:lnTo>
                  <a:pt x="62502" y="43546"/>
                </a:lnTo>
                <a:lnTo>
                  <a:pt x="52886" y="29033"/>
                </a:lnTo>
                <a:lnTo>
                  <a:pt x="43270" y="16934"/>
                </a:lnTo>
                <a:lnTo>
                  <a:pt x="36058" y="16934"/>
                </a:lnTo>
                <a:lnTo>
                  <a:pt x="28847" y="12098"/>
                </a:lnTo>
                <a:lnTo>
                  <a:pt x="24039" y="7260"/>
                </a:lnTo>
                <a:lnTo>
                  <a:pt x="19231" y="24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70215" y="4668427"/>
            <a:ext cx="348568" cy="176603"/>
          </a:xfrm>
          <a:custGeom>
            <a:avLst/>
            <a:gdLst/>
            <a:ahLst/>
            <a:cxnLst/>
            <a:rect l="l" t="t" r="r" b="b"/>
            <a:pathLst>
              <a:path w="348568" h="176603">
                <a:moveTo>
                  <a:pt x="43270" y="16934"/>
                </a:moveTo>
                <a:lnTo>
                  <a:pt x="52886" y="29030"/>
                </a:lnTo>
                <a:lnTo>
                  <a:pt x="62502" y="43546"/>
                </a:lnTo>
                <a:lnTo>
                  <a:pt x="69713" y="60480"/>
                </a:lnTo>
                <a:lnTo>
                  <a:pt x="76925" y="74996"/>
                </a:lnTo>
                <a:lnTo>
                  <a:pt x="86541" y="89511"/>
                </a:lnTo>
                <a:lnTo>
                  <a:pt x="98560" y="99188"/>
                </a:lnTo>
                <a:lnTo>
                  <a:pt x="110580" y="106446"/>
                </a:lnTo>
                <a:lnTo>
                  <a:pt x="129811" y="108865"/>
                </a:lnTo>
                <a:lnTo>
                  <a:pt x="211545" y="113703"/>
                </a:lnTo>
                <a:lnTo>
                  <a:pt x="225968" y="108865"/>
                </a:lnTo>
                <a:lnTo>
                  <a:pt x="242796" y="104026"/>
                </a:lnTo>
                <a:lnTo>
                  <a:pt x="259623" y="101607"/>
                </a:lnTo>
                <a:lnTo>
                  <a:pt x="276451" y="96769"/>
                </a:lnTo>
                <a:lnTo>
                  <a:pt x="290874" y="94350"/>
                </a:lnTo>
                <a:lnTo>
                  <a:pt x="307702" y="89511"/>
                </a:lnTo>
                <a:lnTo>
                  <a:pt x="324529" y="84673"/>
                </a:lnTo>
                <a:lnTo>
                  <a:pt x="338953" y="77415"/>
                </a:lnTo>
                <a:lnTo>
                  <a:pt x="341357" y="79834"/>
                </a:lnTo>
                <a:lnTo>
                  <a:pt x="343761" y="79834"/>
                </a:lnTo>
                <a:lnTo>
                  <a:pt x="346164" y="82253"/>
                </a:lnTo>
                <a:lnTo>
                  <a:pt x="348568" y="84673"/>
                </a:lnTo>
                <a:lnTo>
                  <a:pt x="348568" y="96769"/>
                </a:lnTo>
                <a:lnTo>
                  <a:pt x="346164" y="106446"/>
                </a:lnTo>
                <a:lnTo>
                  <a:pt x="338953" y="113703"/>
                </a:lnTo>
                <a:lnTo>
                  <a:pt x="334145" y="123380"/>
                </a:lnTo>
                <a:lnTo>
                  <a:pt x="324529" y="128219"/>
                </a:lnTo>
                <a:lnTo>
                  <a:pt x="312510" y="135476"/>
                </a:lnTo>
                <a:lnTo>
                  <a:pt x="302894" y="140315"/>
                </a:lnTo>
                <a:lnTo>
                  <a:pt x="290874" y="142734"/>
                </a:lnTo>
                <a:lnTo>
                  <a:pt x="278855" y="147573"/>
                </a:lnTo>
                <a:lnTo>
                  <a:pt x="266835" y="152411"/>
                </a:lnTo>
                <a:lnTo>
                  <a:pt x="257219" y="157250"/>
                </a:lnTo>
                <a:lnTo>
                  <a:pt x="245200" y="162088"/>
                </a:lnTo>
                <a:lnTo>
                  <a:pt x="225968" y="166927"/>
                </a:lnTo>
                <a:lnTo>
                  <a:pt x="204333" y="171765"/>
                </a:lnTo>
                <a:lnTo>
                  <a:pt x="182698" y="174184"/>
                </a:lnTo>
                <a:lnTo>
                  <a:pt x="158658" y="176603"/>
                </a:lnTo>
                <a:lnTo>
                  <a:pt x="137023" y="174184"/>
                </a:lnTo>
                <a:lnTo>
                  <a:pt x="115388" y="169346"/>
                </a:lnTo>
                <a:lnTo>
                  <a:pt x="96156" y="157250"/>
                </a:lnTo>
                <a:lnTo>
                  <a:pt x="81733" y="142734"/>
                </a:lnTo>
                <a:lnTo>
                  <a:pt x="72117" y="125800"/>
                </a:lnTo>
                <a:lnTo>
                  <a:pt x="62502" y="108865"/>
                </a:lnTo>
                <a:lnTo>
                  <a:pt x="52886" y="91930"/>
                </a:lnTo>
                <a:lnTo>
                  <a:pt x="43270" y="74996"/>
                </a:lnTo>
                <a:lnTo>
                  <a:pt x="31251" y="60480"/>
                </a:lnTo>
                <a:lnTo>
                  <a:pt x="21635" y="43546"/>
                </a:lnTo>
                <a:lnTo>
                  <a:pt x="9615" y="26611"/>
                </a:lnTo>
                <a:lnTo>
                  <a:pt x="0" y="9676"/>
                </a:lnTo>
                <a:lnTo>
                  <a:pt x="4807" y="4838"/>
                </a:lnTo>
                <a:lnTo>
                  <a:pt x="9615" y="2419"/>
                </a:lnTo>
                <a:lnTo>
                  <a:pt x="14423" y="0"/>
                </a:lnTo>
                <a:lnTo>
                  <a:pt x="19231" y="2419"/>
                </a:lnTo>
                <a:lnTo>
                  <a:pt x="24039" y="7257"/>
                </a:lnTo>
                <a:lnTo>
                  <a:pt x="28847" y="12096"/>
                </a:lnTo>
                <a:lnTo>
                  <a:pt x="36058" y="16934"/>
                </a:lnTo>
                <a:lnTo>
                  <a:pt x="43270" y="16934"/>
                </a:lnTo>
                <a:close/>
              </a:path>
            </a:pathLst>
          </a:custGeom>
          <a:ln w="241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46161" y="4709554"/>
            <a:ext cx="96159" cy="713673"/>
          </a:xfrm>
          <a:custGeom>
            <a:avLst/>
            <a:gdLst/>
            <a:ahLst/>
            <a:cxnLst/>
            <a:rect l="l" t="t" r="r" b="b"/>
            <a:pathLst>
              <a:path w="96159" h="713673">
                <a:moveTo>
                  <a:pt x="67309" y="9676"/>
                </a:moveTo>
                <a:lnTo>
                  <a:pt x="55290" y="31450"/>
                </a:lnTo>
                <a:lnTo>
                  <a:pt x="48078" y="53223"/>
                </a:lnTo>
                <a:lnTo>
                  <a:pt x="26443" y="215311"/>
                </a:lnTo>
                <a:lnTo>
                  <a:pt x="14423" y="379819"/>
                </a:lnTo>
                <a:lnTo>
                  <a:pt x="7214" y="544327"/>
                </a:lnTo>
                <a:lnTo>
                  <a:pt x="0" y="708834"/>
                </a:lnTo>
                <a:lnTo>
                  <a:pt x="2403" y="713673"/>
                </a:lnTo>
                <a:lnTo>
                  <a:pt x="14423" y="713673"/>
                </a:lnTo>
                <a:lnTo>
                  <a:pt x="19231" y="711254"/>
                </a:lnTo>
                <a:lnTo>
                  <a:pt x="38462" y="612063"/>
                </a:lnTo>
                <a:lnTo>
                  <a:pt x="52888" y="510457"/>
                </a:lnTo>
                <a:lnTo>
                  <a:pt x="64905" y="408850"/>
                </a:lnTo>
                <a:lnTo>
                  <a:pt x="81733" y="307240"/>
                </a:lnTo>
                <a:lnTo>
                  <a:pt x="91349" y="234665"/>
                </a:lnTo>
                <a:lnTo>
                  <a:pt x="93755" y="164507"/>
                </a:lnTo>
                <a:lnTo>
                  <a:pt x="93755" y="94350"/>
                </a:lnTo>
                <a:lnTo>
                  <a:pt x="96159" y="21773"/>
                </a:lnTo>
                <a:lnTo>
                  <a:pt x="81733" y="0"/>
                </a:lnTo>
                <a:lnTo>
                  <a:pt x="67309" y="9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74536" y="4721650"/>
            <a:ext cx="122600" cy="384660"/>
          </a:xfrm>
          <a:custGeom>
            <a:avLst/>
            <a:gdLst/>
            <a:ahLst/>
            <a:cxnLst/>
            <a:rect l="l" t="t" r="r" b="b"/>
            <a:pathLst>
              <a:path w="122600" h="384660">
                <a:moveTo>
                  <a:pt x="26443" y="251600"/>
                </a:moveTo>
                <a:lnTo>
                  <a:pt x="9615" y="319341"/>
                </a:lnTo>
                <a:lnTo>
                  <a:pt x="4807" y="336273"/>
                </a:lnTo>
                <a:lnTo>
                  <a:pt x="2403" y="350788"/>
                </a:lnTo>
                <a:lnTo>
                  <a:pt x="0" y="367723"/>
                </a:lnTo>
                <a:lnTo>
                  <a:pt x="2403" y="384660"/>
                </a:lnTo>
                <a:lnTo>
                  <a:pt x="21635" y="379819"/>
                </a:lnTo>
                <a:lnTo>
                  <a:pt x="28847" y="362887"/>
                </a:lnTo>
                <a:lnTo>
                  <a:pt x="33654" y="343533"/>
                </a:lnTo>
                <a:lnTo>
                  <a:pt x="45674" y="326596"/>
                </a:lnTo>
                <a:lnTo>
                  <a:pt x="52886" y="295146"/>
                </a:lnTo>
                <a:lnTo>
                  <a:pt x="62502" y="261277"/>
                </a:lnTo>
                <a:lnTo>
                  <a:pt x="74521" y="229827"/>
                </a:lnTo>
                <a:lnTo>
                  <a:pt x="84137" y="198377"/>
                </a:lnTo>
                <a:lnTo>
                  <a:pt x="96156" y="166929"/>
                </a:lnTo>
                <a:lnTo>
                  <a:pt x="105772" y="135476"/>
                </a:lnTo>
                <a:lnTo>
                  <a:pt x="115388" y="101610"/>
                </a:lnTo>
                <a:lnTo>
                  <a:pt x="122600" y="67738"/>
                </a:lnTo>
                <a:lnTo>
                  <a:pt x="122600" y="26611"/>
                </a:lnTo>
                <a:lnTo>
                  <a:pt x="117792" y="9676"/>
                </a:lnTo>
                <a:lnTo>
                  <a:pt x="100964" y="0"/>
                </a:lnTo>
                <a:lnTo>
                  <a:pt x="86541" y="7257"/>
                </a:lnTo>
                <a:lnTo>
                  <a:pt x="74521" y="16937"/>
                </a:lnTo>
                <a:lnTo>
                  <a:pt x="67309" y="31450"/>
                </a:lnTo>
                <a:lnTo>
                  <a:pt x="62502" y="43546"/>
                </a:lnTo>
                <a:lnTo>
                  <a:pt x="48078" y="111284"/>
                </a:lnTo>
                <a:lnTo>
                  <a:pt x="38462" y="181442"/>
                </a:lnTo>
                <a:lnTo>
                  <a:pt x="26443" y="25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74537" y="4721650"/>
            <a:ext cx="122600" cy="384657"/>
          </a:xfrm>
          <a:custGeom>
            <a:avLst/>
            <a:gdLst/>
            <a:ahLst/>
            <a:cxnLst/>
            <a:rect l="l" t="t" r="r" b="b"/>
            <a:pathLst>
              <a:path w="122600" h="384657">
                <a:moveTo>
                  <a:pt x="122600" y="67738"/>
                </a:moveTo>
                <a:lnTo>
                  <a:pt x="115388" y="101607"/>
                </a:lnTo>
                <a:lnTo>
                  <a:pt x="105772" y="135476"/>
                </a:lnTo>
                <a:lnTo>
                  <a:pt x="96156" y="166927"/>
                </a:lnTo>
                <a:lnTo>
                  <a:pt x="84137" y="198377"/>
                </a:lnTo>
                <a:lnTo>
                  <a:pt x="74521" y="229827"/>
                </a:lnTo>
                <a:lnTo>
                  <a:pt x="62502" y="261277"/>
                </a:lnTo>
                <a:lnTo>
                  <a:pt x="52886" y="295146"/>
                </a:lnTo>
                <a:lnTo>
                  <a:pt x="45674" y="326596"/>
                </a:lnTo>
                <a:lnTo>
                  <a:pt x="33654" y="343530"/>
                </a:lnTo>
                <a:lnTo>
                  <a:pt x="28847" y="362884"/>
                </a:lnTo>
                <a:lnTo>
                  <a:pt x="21635" y="379819"/>
                </a:lnTo>
                <a:lnTo>
                  <a:pt x="2403" y="384657"/>
                </a:lnTo>
                <a:lnTo>
                  <a:pt x="0" y="367723"/>
                </a:lnTo>
                <a:lnTo>
                  <a:pt x="2403" y="350788"/>
                </a:lnTo>
                <a:lnTo>
                  <a:pt x="4807" y="336273"/>
                </a:lnTo>
                <a:lnTo>
                  <a:pt x="9615" y="319338"/>
                </a:lnTo>
                <a:lnTo>
                  <a:pt x="26443" y="251600"/>
                </a:lnTo>
                <a:lnTo>
                  <a:pt x="38462" y="181442"/>
                </a:lnTo>
                <a:lnTo>
                  <a:pt x="48078" y="111284"/>
                </a:lnTo>
                <a:lnTo>
                  <a:pt x="62502" y="43546"/>
                </a:lnTo>
                <a:lnTo>
                  <a:pt x="67309" y="31450"/>
                </a:lnTo>
                <a:lnTo>
                  <a:pt x="74521" y="16934"/>
                </a:lnTo>
                <a:lnTo>
                  <a:pt x="86541" y="7257"/>
                </a:lnTo>
                <a:lnTo>
                  <a:pt x="100964" y="0"/>
                </a:lnTo>
                <a:lnTo>
                  <a:pt x="117792" y="9676"/>
                </a:lnTo>
                <a:lnTo>
                  <a:pt x="122600" y="26611"/>
                </a:lnTo>
                <a:lnTo>
                  <a:pt x="122600" y="48384"/>
                </a:lnTo>
                <a:lnTo>
                  <a:pt x="122600" y="67738"/>
                </a:lnTo>
                <a:close/>
              </a:path>
            </a:pathLst>
          </a:custGeom>
          <a:ln w="2405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618267" y="4724069"/>
            <a:ext cx="199525" cy="977369"/>
          </a:xfrm>
          <a:custGeom>
            <a:avLst/>
            <a:gdLst/>
            <a:ahLst/>
            <a:cxnLst/>
            <a:rect l="l" t="t" r="r" b="b"/>
            <a:pathLst>
              <a:path w="199525" h="977369">
                <a:moveTo>
                  <a:pt x="28847" y="9676"/>
                </a:moveTo>
                <a:lnTo>
                  <a:pt x="14423" y="0"/>
                </a:lnTo>
                <a:lnTo>
                  <a:pt x="9615" y="2419"/>
                </a:lnTo>
                <a:lnTo>
                  <a:pt x="4807" y="7257"/>
                </a:lnTo>
                <a:lnTo>
                  <a:pt x="2403" y="12096"/>
                </a:lnTo>
                <a:lnTo>
                  <a:pt x="0" y="16934"/>
                </a:lnTo>
                <a:lnTo>
                  <a:pt x="2403" y="87092"/>
                </a:lnTo>
                <a:lnTo>
                  <a:pt x="9615" y="154830"/>
                </a:lnTo>
                <a:lnTo>
                  <a:pt x="16827" y="222569"/>
                </a:lnTo>
                <a:lnTo>
                  <a:pt x="21635" y="290307"/>
                </a:lnTo>
                <a:lnTo>
                  <a:pt x="36058" y="374980"/>
                </a:lnTo>
                <a:lnTo>
                  <a:pt x="50482" y="459654"/>
                </a:lnTo>
                <a:lnTo>
                  <a:pt x="64905" y="544327"/>
                </a:lnTo>
                <a:lnTo>
                  <a:pt x="81733" y="629000"/>
                </a:lnTo>
                <a:lnTo>
                  <a:pt x="98560" y="713673"/>
                </a:lnTo>
                <a:lnTo>
                  <a:pt x="117792" y="795927"/>
                </a:lnTo>
                <a:lnTo>
                  <a:pt x="139427" y="878181"/>
                </a:lnTo>
                <a:lnTo>
                  <a:pt x="163466" y="958015"/>
                </a:lnTo>
                <a:lnTo>
                  <a:pt x="177890" y="977369"/>
                </a:lnTo>
                <a:lnTo>
                  <a:pt x="185102" y="977369"/>
                </a:lnTo>
                <a:lnTo>
                  <a:pt x="189909" y="974950"/>
                </a:lnTo>
                <a:lnTo>
                  <a:pt x="194717" y="970111"/>
                </a:lnTo>
                <a:lnTo>
                  <a:pt x="199525" y="965273"/>
                </a:lnTo>
                <a:lnTo>
                  <a:pt x="197121" y="921727"/>
                </a:lnTo>
                <a:lnTo>
                  <a:pt x="189909" y="878181"/>
                </a:lnTo>
                <a:lnTo>
                  <a:pt x="180294" y="837054"/>
                </a:lnTo>
                <a:lnTo>
                  <a:pt x="170678" y="793508"/>
                </a:lnTo>
                <a:lnTo>
                  <a:pt x="161062" y="699158"/>
                </a:lnTo>
                <a:lnTo>
                  <a:pt x="146639" y="607227"/>
                </a:lnTo>
                <a:lnTo>
                  <a:pt x="129811" y="515296"/>
                </a:lnTo>
                <a:lnTo>
                  <a:pt x="112984" y="425784"/>
                </a:lnTo>
                <a:lnTo>
                  <a:pt x="93753" y="333854"/>
                </a:lnTo>
                <a:lnTo>
                  <a:pt x="76925" y="241923"/>
                </a:lnTo>
                <a:lnTo>
                  <a:pt x="60098" y="149992"/>
                </a:lnTo>
                <a:lnTo>
                  <a:pt x="45674" y="58061"/>
                </a:lnTo>
                <a:lnTo>
                  <a:pt x="40866" y="41126"/>
                </a:lnTo>
                <a:lnTo>
                  <a:pt x="36058" y="24192"/>
                </a:lnTo>
                <a:lnTo>
                  <a:pt x="28847" y="9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40885" y="4818419"/>
            <a:ext cx="966377" cy="554004"/>
          </a:xfrm>
          <a:custGeom>
            <a:avLst/>
            <a:gdLst/>
            <a:ahLst/>
            <a:cxnLst/>
            <a:rect l="l" t="t" r="r" b="b"/>
            <a:pathLst>
              <a:path w="966377" h="554004">
                <a:moveTo>
                  <a:pt x="641847" y="36288"/>
                </a:moveTo>
                <a:lnTo>
                  <a:pt x="641847" y="58061"/>
                </a:lnTo>
                <a:lnTo>
                  <a:pt x="644251" y="79834"/>
                </a:lnTo>
                <a:lnTo>
                  <a:pt x="646655" y="94350"/>
                </a:lnTo>
                <a:lnTo>
                  <a:pt x="651463" y="106446"/>
                </a:lnTo>
                <a:lnTo>
                  <a:pt x="656271" y="120961"/>
                </a:lnTo>
                <a:lnTo>
                  <a:pt x="656271" y="133057"/>
                </a:lnTo>
                <a:lnTo>
                  <a:pt x="625020" y="133057"/>
                </a:lnTo>
                <a:lnTo>
                  <a:pt x="591365" y="130638"/>
                </a:lnTo>
                <a:lnTo>
                  <a:pt x="524055" y="130638"/>
                </a:lnTo>
                <a:lnTo>
                  <a:pt x="490400" y="128219"/>
                </a:lnTo>
                <a:lnTo>
                  <a:pt x="391839" y="128219"/>
                </a:lnTo>
                <a:lnTo>
                  <a:pt x="341357" y="133057"/>
                </a:lnTo>
                <a:lnTo>
                  <a:pt x="295682" y="142734"/>
                </a:lnTo>
                <a:lnTo>
                  <a:pt x="250008" y="159669"/>
                </a:lnTo>
                <a:lnTo>
                  <a:pt x="209141" y="181442"/>
                </a:lnTo>
                <a:lnTo>
                  <a:pt x="170678" y="210473"/>
                </a:lnTo>
                <a:lnTo>
                  <a:pt x="132215" y="241923"/>
                </a:lnTo>
                <a:lnTo>
                  <a:pt x="98560" y="278211"/>
                </a:lnTo>
                <a:lnTo>
                  <a:pt x="67309" y="319338"/>
                </a:lnTo>
                <a:lnTo>
                  <a:pt x="52886" y="350788"/>
                </a:lnTo>
                <a:lnTo>
                  <a:pt x="38462" y="382238"/>
                </a:lnTo>
                <a:lnTo>
                  <a:pt x="24039" y="413688"/>
                </a:lnTo>
                <a:lnTo>
                  <a:pt x="9615" y="442719"/>
                </a:lnTo>
                <a:lnTo>
                  <a:pt x="4807" y="457234"/>
                </a:lnTo>
                <a:lnTo>
                  <a:pt x="0" y="474169"/>
                </a:lnTo>
                <a:lnTo>
                  <a:pt x="0" y="491104"/>
                </a:lnTo>
                <a:lnTo>
                  <a:pt x="2403" y="505619"/>
                </a:lnTo>
                <a:lnTo>
                  <a:pt x="24039" y="500781"/>
                </a:lnTo>
                <a:lnTo>
                  <a:pt x="36058" y="483846"/>
                </a:lnTo>
                <a:lnTo>
                  <a:pt x="45674" y="462073"/>
                </a:lnTo>
                <a:lnTo>
                  <a:pt x="57694" y="442719"/>
                </a:lnTo>
                <a:lnTo>
                  <a:pt x="76925" y="413688"/>
                </a:lnTo>
                <a:lnTo>
                  <a:pt x="96156" y="387077"/>
                </a:lnTo>
                <a:lnTo>
                  <a:pt x="117792" y="358046"/>
                </a:lnTo>
                <a:lnTo>
                  <a:pt x="137023" y="331434"/>
                </a:lnTo>
                <a:lnTo>
                  <a:pt x="161062" y="304823"/>
                </a:lnTo>
                <a:lnTo>
                  <a:pt x="185102" y="283050"/>
                </a:lnTo>
                <a:lnTo>
                  <a:pt x="213949" y="266115"/>
                </a:lnTo>
                <a:lnTo>
                  <a:pt x="245200" y="251600"/>
                </a:lnTo>
                <a:lnTo>
                  <a:pt x="269239" y="234665"/>
                </a:lnTo>
                <a:lnTo>
                  <a:pt x="293278" y="220150"/>
                </a:lnTo>
                <a:lnTo>
                  <a:pt x="319721" y="208053"/>
                </a:lnTo>
                <a:lnTo>
                  <a:pt x="348568" y="200796"/>
                </a:lnTo>
                <a:lnTo>
                  <a:pt x="375012" y="191119"/>
                </a:lnTo>
                <a:lnTo>
                  <a:pt x="403859" y="186280"/>
                </a:lnTo>
                <a:lnTo>
                  <a:pt x="432706" y="183861"/>
                </a:lnTo>
                <a:lnTo>
                  <a:pt x="461553" y="181442"/>
                </a:lnTo>
                <a:lnTo>
                  <a:pt x="492804" y="179023"/>
                </a:lnTo>
                <a:lnTo>
                  <a:pt x="521651" y="179023"/>
                </a:lnTo>
                <a:lnTo>
                  <a:pt x="552902" y="181442"/>
                </a:lnTo>
                <a:lnTo>
                  <a:pt x="581749" y="181442"/>
                </a:lnTo>
                <a:lnTo>
                  <a:pt x="613000" y="183861"/>
                </a:lnTo>
                <a:lnTo>
                  <a:pt x="641847" y="186280"/>
                </a:lnTo>
                <a:lnTo>
                  <a:pt x="670694" y="188700"/>
                </a:lnTo>
                <a:lnTo>
                  <a:pt x="699541" y="191119"/>
                </a:lnTo>
                <a:lnTo>
                  <a:pt x="740408" y="215311"/>
                </a:lnTo>
                <a:lnTo>
                  <a:pt x="776467" y="244342"/>
                </a:lnTo>
                <a:lnTo>
                  <a:pt x="807718" y="280630"/>
                </a:lnTo>
                <a:lnTo>
                  <a:pt x="834161" y="319338"/>
                </a:lnTo>
                <a:lnTo>
                  <a:pt x="858200" y="358046"/>
                </a:lnTo>
                <a:lnTo>
                  <a:pt x="882239" y="401592"/>
                </a:lnTo>
                <a:lnTo>
                  <a:pt x="901471" y="442719"/>
                </a:lnTo>
                <a:lnTo>
                  <a:pt x="920702" y="483846"/>
                </a:lnTo>
                <a:lnTo>
                  <a:pt x="925510" y="500781"/>
                </a:lnTo>
                <a:lnTo>
                  <a:pt x="930318" y="522554"/>
                </a:lnTo>
                <a:lnTo>
                  <a:pt x="935126" y="539488"/>
                </a:lnTo>
                <a:lnTo>
                  <a:pt x="949549" y="554004"/>
                </a:lnTo>
                <a:lnTo>
                  <a:pt x="956761" y="551584"/>
                </a:lnTo>
                <a:lnTo>
                  <a:pt x="961569" y="546746"/>
                </a:lnTo>
                <a:lnTo>
                  <a:pt x="963973" y="539488"/>
                </a:lnTo>
                <a:lnTo>
                  <a:pt x="966377" y="532231"/>
                </a:lnTo>
                <a:lnTo>
                  <a:pt x="959165" y="505619"/>
                </a:lnTo>
                <a:lnTo>
                  <a:pt x="951953" y="476588"/>
                </a:lnTo>
                <a:lnTo>
                  <a:pt x="944741" y="447557"/>
                </a:lnTo>
                <a:lnTo>
                  <a:pt x="935126" y="420946"/>
                </a:lnTo>
                <a:lnTo>
                  <a:pt x="920702" y="394334"/>
                </a:lnTo>
                <a:lnTo>
                  <a:pt x="906279" y="367723"/>
                </a:lnTo>
                <a:lnTo>
                  <a:pt x="894259" y="338692"/>
                </a:lnTo>
                <a:lnTo>
                  <a:pt x="882239" y="312080"/>
                </a:lnTo>
                <a:lnTo>
                  <a:pt x="867816" y="285469"/>
                </a:lnTo>
                <a:lnTo>
                  <a:pt x="850988" y="258857"/>
                </a:lnTo>
                <a:lnTo>
                  <a:pt x="834161" y="232246"/>
                </a:lnTo>
                <a:lnTo>
                  <a:pt x="812526" y="208053"/>
                </a:lnTo>
                <a:lnTo>
                  <a:pt x="800506" y="195957"/>
                </a:lnTo>
                <a:lnTo>
                  <a:pt x="788486" y="183861"/>
                </a:lnTo>
                <a:lnTo>
                  <a:pt x="774063" y="174184"/>
                </a:lnTo>
                <a:lnTo>
                  <a:pt x="764447" y="162088"/>
                </a:lnTo>
                <a:lnTo>
                  <a:pt x="754831" y="159669"/>
                </a:lnTo>
                <a:lnTo>
                  <a:pt x="745216" y="157250"/>
                </a:lnTo>
                <a:lnTo>
                  <a:pt x="735600" y="154830"/>
                </a:lnTo>
                <a:lnTo>
                  <a:pt x="728388" y="149992"/>
                </a:lnTo>
                <a:lnTo>
                  <a:pt x="718773" y="147573"/>
                </a:lnTo>
                <a:lnTo>
                  <a:pt x="709157" y="145153"/>
                </a:lnTo>
                <a:lnTo>
                  <a:pt x="701945" y="140315"/>
                </a:lnTo>
                <a:lnTo>
                  <a:pt x="692329" y="137896"/>
                </a:lnTo>
                <a:lnTo>
                  <a:pt x="694733" y="133057"/>
                </a:lnTo>
                <a:lnTo>
                  <a:pt x="697137" y="128219"/>
                </a:lnTo>
                <a:lnTo>
                  <a:pt x="697137" y="116123"/>
                </a:lnTo>
                <a:lnTo>
                  <a:pt x="704349" y="94350"/>
                </a:lnTo>
                <a:lnTo>
                  <a:pt x="697137" y="74996"/>
                </a:lnTo>
                <a:lnTo>
                  <a:pt x="685118" y="55642"/>
                </a:lnTo>
                <a:lnTo>
                  <a:pt x="680310" y="33869"/>
                </a:lnTo>
                <a:lnTo>
                  <a:pt x="677906" y="24192"/>
                </a:lnTo>
                <a:lnTo>
                  <a:pt x="675502" y="12096"/>
                </a:lnTo>
                <a:lnTo>
                  <a:pt x="670694" y="2419"/>
                </a:lnTo>
                <a:lnTo>
                  <a:pt x="661078" y="0"/>
                </a:lnTo>
                <a:lnTo>
                  <a:pt x="646655" y="16934"/>
                </a:lnTo>
                <a:lnTo>
                  <a:pt x="641847" y="36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40887" y="4818419"/>
            <a:ext cx="966377" cy="554004"/>
          </a:xfrm>
          <a:custGeom>
            <a:avLst/>
            <a:gdLst/>
            <a:ahLst/>
            <a:cxnLst/>
            <a:rect l="l" t="t" r="r" b="b"/>
            <a:pathLst>
              <a:path w="966377" h="554004">
                <a:moveTo>
                  <a:pt x="680310" y="33869"/>
                </a:moveTo>
                <a:lnTo>
                  <a:pt x="685118" y="55642"/>
                </a:lnTo>
                <a:lnTo>
                  <a:pt x="697137" y="74996"/>
                </a:lnTo>
                <a:lnTo>
                  <a:pt x="704349" y="94350"/>
                </a:lnTo>
                <a:lnTo>
                  <a:pt x="697137" y="116123"/>
                </a:lnTo>
                <a:lnTo>
                  <a:pt x="697137" y="120961"/>
                </a:lnTo>
                <a:lnTo>
                  <a:pt x="697137" y="128219"/>
                </a:lnTo>
                <a:lnTo>
                  <a:pt x="694733" y="133057"/>
                </a:lnTo>
                <a:lnTo>
                  <a:pt x="692329" y="137896"/>
                </a:lnTo>
                <a:lnTo>
                  <a:pt x="701945" y="140315"/>
                </a:lnTo>
                <a:lnTo>
                  <a:pt x="709157" y="145153"/>
                </a:lnTo>
                <a:lnTo>
                  <a:pt x="718773" y="147573"/>
                </a:lnTo>
                <a:lnTo>
                  <a:pt x="728388" y="149992"/>
                </a:lnTo>
                <a:lnTo>
                  <a:pt x="735600" y="154830"/>
                </a:lnTo>
                <a:lnTo>
                  <a:pt x="745216" y="157250"/>
                </a:lnTo>
                <a:lnTo>
                  <a:pt x="754831" y="159669"/>
                </a:lnTo>
                <a:lnTo>
                  <a:pt x="764447" y="162088"/>
                </a:lnTo>
                <a:lnTo>
                  <a:pt x="774063" y="174184"/>
                </a:lnTo>
                <a:lnTo>
                  <a:pt x="788486" y="183861"/>
                </a:lnTo>
                <a:lnTo>
                  <a:pt x="800506" y="195957"/>
                </a:lnTo>
                <a:lnTo>
                  <a:pt x="812526" y="208053"/>
                </a:lnTo>
                <a:lnTo>
                  <a:pt x="834161" y="232246"/>
                </a:lnTo>
                <a:lnTo>
                  <a:pt x="850988" y="258857"/>
                </a:lnTo>
                <a:lnTo>
                  <a:pt x="867816" y="285469"/>
                </a:lnTo>
                <a:lnTo>
                  <a:pt x="882239" y="312080"/>
                </a:lnTo>
                <a:lnTo>
                  <a:pt x="894259" y="338692"/>
                </a:lnTo>
                <a:lnTo>
                  <a:pt x="906279" y="367723"/>
                </a:lnTo>
                <a:lnTo>
                  <a:pt x="920702" y="394334"/>
                </a:lnTo>
                <a:lnTo>
                  <a:pt x="935126" y="420946"/>
                </a:lnTo>
                <a:lnTo>
                  <a:pt x="944741" y="447557"/>
                </a:lnTo>
                <a:lnTo>
                  <a:pt x="951953" y="476588"/>
                </a:lnTo>
                <a:lnTo>
                  <a:pt x="959165" y="505619"/>
                </a:lnTo>
                <a:lnTo>
                  <a:pt x="966377" y="532231"/>
                </a:lnTo>
                <a:lnTo>
                  <a:pt x="963973" y="539488"/>
                </a:lnTo>
                <a:lnTo>
                  <a:pt x="961569" y="546746"/>
                </a:lnTo>
                <a:lnTo>
                  <a:pt x="956761" y="551584"/>
                </a:lnTo>
                <a:lnTo>
                  <a:pt x="949549" y="554004"/>
                </a:lnTo>
                <a:lnTo>
                  <a:pt x="935126" y="539488"/>
                </a:lnTo>
                <a:lnTo>
                  <a:pt x="930318" y="522554"/>
                </a:lnTo>
                <a:lnTo>
                  <a:pt x="925510" y="500781"/>
                </a:lnTo>
                <a:lnTo>
                  <a:pt x="920702" y="483846"/>
                </a:lnTo>
                <a:lnTo>
                  <a:pt x="901471" y="442719"/>
                </a:lnTo>
                <a:lnTo>
                  <a:pt x="882239" y="401592"/>
                </a:lnTo>
                <a:lnTo>
                  <a:pt x="858200" y="358046"/>
                </a:lnTo>
                <a:lnTo>
                  <a:pt x="834161" y="319338"/>
                </a:lnTo>
                <a:lnTo>
                  <a:pt x="807718" y="280630"/>
                </a:lnTo>
                <a:lnTo>
                  <a:pt x="776467" y="244342"/>
                </a:lnTo>
                <a:lnTo>
                  <a:pt x="740408" y="215311"/>
                </a:lnTo>
                <a:lnTo>
                  <a:pt x="699541" y="191119"/>
                </a:lnTo>
                <a:lnTo>
                  <a:pt x="670694" y="188700"/>
                </a:lnTo>
                <a:lnTo>
                  <a:pt x="641847" y="186280"/>
                </a:lnTo>
                <a:lnTo>
                  <a:pt x="613000" y="183861"/>
                </a:lnTo>
                <a:lnTo>
                  <a:pt x="581749" y="181442"/>
                </a:lnTo>
                <a:lnTo>
                  <a:pt x="552902" y="181442"/>
                </a:lnTo>
                <a:lnTo>
                  <a:pt x="521651" y="179023"/>
                </a:lnTo>
                <a:lnTo>
                  <a:pt x="492804" y="179023"/>
                </a:lnTo>
                <a:lnTo>
                  <a:pt x="461553" y="181442"/>
                </a:lnTo>
                <a:lnTo>
                  <a:pt x="432706" y="183861"/>
                </a:lnTo>
                <a:lnTo>
                  <a:pt x="403859" y="186280"/>
                </a:lnTo>
                <a:lnTo>
                  <a:pt x="375012" y="191119"/>
                </a:lnTo>
                <a:lnTo>
                  <a:pt x="348568" y="200796"/>
                </a:lnTo>
                <a:lnTo>
                  <a:pt x="319721" y="208053"/>
                </a:lnTo>
                <a:lnTo>
                  <a:pt x="293278" y="220150"/>
                </a:lnTo>
                <a:lnTo>
                  <a:pt x="269239" y="234665"/>
                </a:lnTo>
                <a:lnTo>
                  <a:pt x="245200" y="251600"/>
                </a:lnTo>
                <a:lnTo>
                  <a:pt x="213949" y="266115"/>
                </a:lnTo>
                <a:lnTo>
                  <a:pt x="185102" y="283050"/>
                </a:lnTo>
                <a:lnTo>
                  <a:pt x="161062" y="304823"/>
                </a:lnTo>
                <a:lnTo>
                  <a:pt x="137023" y="331434"/>
                </a:lnTo>
                <a:lnTo>
                  <a:pt x="117792" y="358046"/>
                </a:lnTo>
                <a:lnTo>
                  <a:pt x="96156" y="387077"/>
                </a:lnTo>
                <a:lnTo>
                  <a:pt x="76925" y="413688"/>
                </a:lnTo>
                <a:lnTo>
                  <a:pt x="57694" y="442719"/>
                </a:lnTo>
                <a:lnTo>
                  <a:pt x="45674" y="462073"/>
                </a:lnTo>
                <a:lnTo>
                  <a:pt x="36058" y="483846"/>
                </a:lnTo>
                <a:lnTo>
                  <a:pt x="24039" y="500781"/>
                </a:lnTo>
                <a:lnTo>
                  <a:pt x="2403" y="505619"/>
                </a:lnTo>
                <a:lnTo>
                  <a:pt x="0" y="491104"/>
                </a:lnTo>
                <a:lnTo>
                  <a:pt x="0" y="474169"/>
                </a:lnTo>
                <a:lnTo>
                  <a:pt x="4807" y="457234"/>
                </a:lnTo>
                <a:lnTo>
                  <a:pt x="9615" y="442719"/>
                </a:lnTo>
                <a:lnTo>
                  <a:pt x="24039" y="413688"/>
                </a:lnTo>
                <a:lnTo>
                  <a:pt x="38462" y="382238"/>
                </a:lnTo>
                <a:lnTo>
                  <a:pt x="52886" y="350788"/>
                </a:lnTo>
                <a:lnTo>
                  <a:pt x="67309" y="319338"/>
                </a:lnTo>
                <a:lnTo>
                  <a:pt x="98560" y="278211"/>
                </a:lnTo>
                <a:lnTo>
                  <a:pt x="132215" y="241923"/>
                </a:lnTo>
                <a:lnTo>
                  <a:pt x="170678" y="210473"/>
                </a:lnTo>
                <a:lnTo>
                  <a:pt x="209141" y="181442"/>
                </a:lnTo>
                <a:lnTo>
                  <a:pt x="250008" y="159669"/>
                </a:lnTo>
                <a:lnTo>
                  <a:pt x="295682" y="142734"/>
                </a:lnTo>
                <a:lnTo>
                  <a:pt x="341357" y="133057"/>
                </a:lnTo>
                <a:lnTo>
                  <a:pt x="391839" y="128219"/>
                </a:lnTo>
                <a:lnTo>
                  <a:pt x="423090" y="128219"/>
                </a:lnTo>
                <a:lnTo>
                  <a:pt x="456745" y="128219"/>
                </a:lnTo>
                <a:lnTo>
                  <a:pt x="490400" y="128219"/>
                </a:lnTo>
                <a:lnTo>
                  <a:pt x="524055" y="130638"/>
                </a:lnTo>
                <a:lnTo>
                  <a:pt x="557710" y="130638"/>
                </a:lnTo>
                <a:lnTo>
                  <a:pt x="591365" y="130638"/>
                </a:lnTo>
                <a:lnTo>
                  <a:pt x="625020" y="133057"/>
                </a:lnTo>
                <a:lnTo>
                  <a:pt x="656271" y="133057"/>
                </a:lnTo>
                <a:lnTo>
                  <a:pt x="656271" y="120961"/>
                </a:lnTo>
                <a:lnTo>
                  <a:pt x="651463" y="106446"/>
                </a:lnTo>
                <a:lnTo>
                  <a:pt x="646655" y="94350"/>
                </a:lnTo>
                <a:lnTo>
                  <a:pt x="644251" y="79834"/>
                </a:lnTo>
                <a:lnTo>
                  <a:pt x="641847" y="58061"/>
                </a:lnTo>
                <a:lnTo>
                  <a:pt x="641847" y="36288"/>
                </a:lnTo>
                <a:lnTo>
                  <a:pt x="646655" y="16934"/>
                </a:lnTo>
                <a:lnTo>
                  <a:pt x="661078" y="0"/>
                </a:lnTo>
                <a:lnTo>
                  <a:pt x="670694" y="2419"/>
                </a:lnTo>
                <a:lnTo>
                  <a:pt x="675502" y="12096"/>
                </a:lnTo>
                <a:lnTo>
                  <a:pt x="677906" y="24192"/>
                </a:lnTo>
                <a:lnTo>
                  <a:pt x="680310" y="33869"/>
                </a:lnTo>
                <a:close/>
              </a:path>
            </a:pathLst>
          </a:custGeom>
          <a:ln w="2415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594265" y="4847452"/>
            <a:ext cx="91349" cy="94347"/>
          </a:xfrm>
          <a:custGeom>
            <a:avLst/>
            <a:gdLst/>
            <a:ahLst/>
            <a:cxnLst/>
            <a:rect l="l" t="t" r="r" b="b"/>
            <a:pathLst>
              <a:path w="91349" h="94347">
                <a:moveTo>
                  <a:pt x="2403" y="84673"/>
                </a:moveTo>
                <a:lnTo>
                  <a:pt x="4807" y="89511"/>
                </a:lnTo>
                <a:lnTo>
                  <a:pt x="16825" y="94347"/>
                </a:lnTo>
                <a:lnTo>
                  <a:pt x="26443" y="91928"/>
                </a:lnTo>
                <a:lnTo>
                  <a:pt x="33654" y="89511"/>
                </a:lnTo>
                <a:lnTo>
                  <a:pt x="43270" y="82251"/>
                </a:lnTo>
                <a:lnTo>
                  <a:pt x="50482" y="77413"/>
                </a:lnTo>
                <a:lnTo>
                  <a:pt x="60095" y="74993"/>
                </a:lnTo>
                <a:lnTo>
                  <a:pt x="69713" y="72574"/>
                </a:lnTo>
                <a:lnTo>
                  <a:pt x="79329" y="77413"/>
                </a:lnTo>
                <a:lnTo>
                  <a:pt x="86541" y="74993"/>
                </a:lnTo>
                <a:lnTo>
                  <a:pt x="88945" y="67738"/>
                </a:lnTo>
                <a:lnTo>
                  <a:pt x="91349" y="62900"/>
                </a:lnTo>
                <a:lnTo>
                  <a:pt x="88945" y="55639"/>
                </a:lnTo>
                <a:lnTo>
                  <a:pt x="84134" y="38705"/>
                </a:lnTo>
                <a:lnTo>
                  <a:pt x="81730" y="19353"/>
                </a:lnTo>
                <a:lnTo>
                  <a:pt x="74521" y="4836"/>
                </a:lnTo>
                <a:lnTo>
                  <a:pt x="55290" y="0"/>
                </a:lnTo>
                <a:lnTo>
                  <a:pt x="43270" y="16932"/>
                </a:lnTo>
                <a:lnTo>
                  <a:pt x="33654" y="38705"/>
                </a:lnTo>
                <a:lnTo>
                  <a:pt x="21635" y="58059"/>
                </a:lnTo>
                <a:lnTo>
                  <a:pt x="2403" y="70155"/>
                </a:lnTo>
                <a:lnTo>
                  <a:pt x="0" y="74993"/>
                </a:lnTo>
                <a:lnTo>
                  <a:pt x="0" y="79832"/>
                </a:lnTo>
                <a:lnTo>
                  <a:pt x="2403" y="84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94265" y="4847450"/>
            <a:ext cx="91349" cy="94350"/>
          </a:xfrm>
          <a:custGeom>
            <a:avLst/>
            <a:gdLst/>
            <a:ahLst/>
            <a:cxnLst/>
            <a:rect l="l" t="t" r="r" b="b"/>
            <a:pathLst>
              <a:path w="91349" h="94350">
                <a:moveTo>
                  <a:pt x="88945" y="55642"/>
                </a:moveTo>
                <a:lnTo>
                  <a:pt x="91349" y="62900"/>
                </a:lnTo>
                <a:lnTo>
                  <a:pt x="88945" y="67738"/>
                </a:lnTo>
                <a:lnTo>
                  <a:pt x="86541" y="74996"/>
                </a:lnTo>
                <a:lnTo>
                  <a:pt x="79329" y="77415"/>
                </a:lnTo>
                <a:lnTo>
                  <a:pt x="69713" y="72576"/>
                </a:lnTo>
                <a:lnTo>
                  <a:pt x="60098" y="74996"/>
                </a:lnTo>
                <a:lnTo>
                  <a:pt x="50482" y="77415"/>
                </a:lnTo>
                <a:lnTo>
                  <a:pt x="43270" y="82253"/>
                </a:lnTo>
                <a:lnTo>
                  <a:pt x="33654" y="89511"/>
                </a:lnTo>
                <a:lnTo>
                  <a:pt x="26443" y="91930"/>
                </a:lnTo>
                <a:lnTo>
                  <a:pt x="16827" y="94350"/>
                </a:lnTo>
                <a:lnTo>
                  <a:pt x="4807" y="89511"/>
                </a:lnTo>
                <a:lnTo>
                  <a:pt x="2403" y="84673"/>
                </a:lnTo>
                <a:lnTo>
                  <a:pt x="0" y="79834"/>
                </a:lnTo>
                <a:lnTo>
                  <a:pt x="0" y="74996"/>
                </a:lnTo>
                <a:lnTo>
                  <a:pt x="2403" y="70157"/>
                </a:lnTo>
                <a:lnTo>
                  <a:pt x="21635" y="58061"/>
                </a:lnTo>
                <a:lnTo>
                  <a:pt x="33654" y="38707"/>
                </a:lnTo>
                <a:lnTo>
                  <a:pt x="43270" y="16934"/>
                </a:lnTo>
                <a:lnTo>
                  <a:pt x="55290" y="0"/>
                </a:lnTo>
                <a:lnTo>
                  <a:pt x="74521" y="4838"/>
                </a:lnTo>
                <a:lnTo>
                  <a:pt x="81733" y="19353"/>
                </a:lnTo>
                <a:lnTo>
                  <a:pt x="84137" y="38707"/>
                </a:lnTo>
                <a:lnTo>
                  <a:pt x="88945" y="55642"/>
                </a:lnTo>
                <a:close/>
              </a:path>
            </a:pathLst>
          </a:custGeom>
          <a:ln w="241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389933" y="5149855"/>
            <a:ext cx="105772" cy="176603"/>
          </a:xfrm>
          <a:custGeom>
            <a:avLst/>
            <a:gdLst/>
            <a:ahLst/>
            <a:cxnLst/>
            <a:rect l="l" t="t" r="r" b="b"/>
            <a:pathLst>
              <a:path w="105772" h="176603">
                <a:moveTo>
                  <a:pt x="12022" y="116123"/>
                </a:moveTo>
                <a:lnTo>
                  <a:pt x="4807" y="133057"/>
                </a:lnTo>
                <a:lnTo>
                  <a:pt x="2403" y="140315"/>
                </a:lnTo>
                <a:lnTo>
                  <a:pt x="0" y="149989"/>
                </a:lnTo>
                <a:lnTo>
                  <a:pt x="2403" y="159669"/>
                </a:lnTo>
                <a:lnTo>
                  <a:pt x="7211" y="166924"/>
                </a:lnTo>
                <a:lnTo>
                  <a:pt x="9618" y="169343"/>
                </a:lnTo>
                <a:lnTo>
                  <a:pt x="14423" y="169343"/>
                </a:lnTo>
                <a:lnTo>
                  <a:pt x="16827" y="166924"/>
                </a:lnTo>
                <a:lnTo>
                  <a:pt x="19231" y="164507"/>
                </a:lnTo>
                <a:lnTo>
                  <a:pt x="33657" y="154830"/>
                </a:lnTo>
                <a:lnTo>
                  <a:pt x="50482" y="164507"/>
                </a:lnTo>
                <a:lnTo>
                  <a:pt x="64905" y="176603"/>
                </a:lnTo>
                <a:lnTo>
                  <a:pt x="81733" y="174184"/>
                </a:lnTo>
                <a:lnTo>
                  <a:pt x="79329" y="130638"/>
                </a:lnTo>
                <a:lnTo>
                  <a:pt x="84137" y="87092"/>
                </a:lnTo>
                <a:lnTo>
                  <a:pt x="91349" y="45965"/>
                </a:lnTo>
                <a:lnTo>
                  <a:pt x="105772" y="4838"/>
                </a:lnTo>
                <a:lnTo>
                  <a:pt x="100964" y="0"/>
                </a:lnTo>
                <a:lnTo>
                  <a:pt x="93753" y="0"/>
                </a:lnTo>
                <a:lnTo>
                  <a:pt x="86541" y="2419"/>
                </a:lnTo>
                <a:lnTo>
                  <a:pt x="79329" y="4838"/>
                </a:lnTo>
                <a:lnTo>
                  <a:pt x="69713" y="19351"/>
                </a:lnTo>
                <a:lnTo>
                  <a:pt x="57694" y="36286"/>
                </a:lnTo>
                <a:lnTo>
                  <a:pt x="48078" y="50803"/>
                </a:lnTo>
                <a:lnTo>
                  <a:pt x="38462" y="67738"/>
                </a:lnTo>
                <a:lnTo>
                  <a:pt x="28847" y="82251"/>
                </a:lnTo>
                <a:lnTo>
                  <a:pt x="19231" y="99188"/>
                </a:lnTo>
                <a:lnTo>
                  <a:pt x="12022" y="11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103870" y="5340973"/>
            <a:ext cx="1093785" cy="350788"/>
          </a:xfrm>
          <a:custGeom>
            <a:avLst/>
            <a:gdLst/>
            <a:ahLst/>
            <a:cxnLst/>
            <a:rect l="l" t="t" r="r" b="b"/>
            <a:pathLst>
              <a:path w="1093785" h="350788">
                <a:moveTo>
                  <a:pt x="0" y="198377"/>
                </a:moveTo>
                <a:lnTo>
                  <a:pt x="4807" y="261277"/>
                </a:lnTo>
                <a:lnTo>
                  <a:pt x="19231" y="321757"/>
                </a:lnTo>
                <a:lnTo>
                  <a:pt x="26443" y="324177"/>
                </a:lnTo>
                <a:lnTo>
                  <a:pt x="31251" y="321757"/>
                </a:lnTo>
                <a:lnTo>
                  <a:pt x="36058" y="319338"/>
                </a:lnTo>
                <a:lnTo>
                  <a:pt x="38462" y="314500"/>
                </a:lnTo>
                <a:lnTo>
                  <a:pt x="55290" y="171765"/>
                </a:lnTo>
                <a:lnTo>
                  <a:pt x="67309" y="140315"/>
                </a:lnTo>
                <a:lnTo>
                  <a:pt x="86541" y="113706"/>
                </a:lnTo>
                <a:lnTo>
                  <a:pt x="110580" y="91933"/>
                </a:lnTo>
                <a:lnTo>
                  <a:pt x="137023" y="74996"/>
                </a:lnTo>
                <a:lnTo>
                  <a:pt x="168274" y="60480"/>
                </a:lnTo>
                <a:lnTo>
                  <a:pt x="197121" y="53223"/>
                </a:lnTo>
                <a:lnTo>
                  <a:pt x="228372" y="45965"/>
                </a:lnTo>
                <a:lnTo>
                  <a:pt x="259623" y="43546"/>
                </a:lnTo>
                <a:lnTo>
                  <a:pt x="302894" y="38707"/>
                </a:lnTo>
                <a:lnTo>
                  <a:pt x="346164" y="36288"/>
                </a:lnTo>
                <a:lnTo>
                  <a:pt x="516843" y="36288"/>
                </a:lnTo>
                <a:lnTo>
                  <a:pt x="557710" y="38707"/>
                </a:lnTo>
                <a:lnTo>
                  <a:pt x="600980" y="41126"/>
                </a:lnTo>
                <a:lnTo>
                  <a:pt x="644251" y="43546"/>
                </a:lnTo>
                <a:lnTo>
                  <a:pt x="685118" y="45965"/>
                </a:lnTo>
                <a:lnTo>
                  <a:pt x="728388" y="48387"/>
                </a:lnTo>
                <a:lnTo>
                  <a:pt x="769255" y="50806"/>
                </a:lnTo>
                <a:lnTo>
                  <a:pt x="812526" y="53223"/>
                </a:lnTo>
                <a:lnTo>
                  <a:pt x="939934" y="53223"/>
                </a:lnTo>
                <a:lnTo>
                  <a:pt x="975992" y="74996"/>
                </a:lnTo>
                <a:lnTo>
                  <a:pt x="1000032" y="96769"/>
                </a:lnTo>
                <a:lnTo>
                  <a:pt x="1016859" y="123380"/>
                </a:lnTo>
                <a:lnTo>
                  <a:pt x="1028879" y="152411"/>
                </a:lnTo>
                <a:lnTo>
                  <a:pt x="1038494" y="183861"/>
                </a:lnTo>
                <a:lnTo>
                  <a:pt x="1043302" y="215311"/>
                </a:lnTo>
                <a:lnTo>
                  <a:pt x="1045706" y="249180"/>
                </a:lnTo>
                <a:lnTo>
                  <a:pt x="1045706" y="283050"/>
                </a:lnTo>
                <a:lnTo>
                  <a:pt x="1043302" y="314500"/>
                </a:lnTo>
                <a:lnTo>
                  <a:pt x="1050514" y="321757"/>
                </a:lnTo>
                <a:lnTo>
                  <a:pt x="1057726" y="329015"/>
                </a:lnTo>
                <a:lnTo>
                  <a:pt x="1064938" y="338692"/>
                </a:lnTo>
                <a:lnTo>
                  <a:pt x="1069745" y="348369"/>
                </a:lnTo>
                <a:lnTo>
                  <a:pt x="1074553" y="350788"/>
                </a:lnTo>
                <a:lnTo>
                  <a:pt x="1079361" y="348369"/>
                </a:lnTo>
                <a:lnTo>
                  <a:pt x="1086573" y="345950"/>
                </a:lnTo>
                <a:lnTo>
                  <a:pt x="1088977" y="341111"/>
                </a:lnTo>
                <a:lnTo>
                  <a:pt x="1091381" y="295146"/>
                </a:lnTo>
                <a:lnTo>
                  <a:pt x="1093785" y="246764"/>
                </a:lnTo>
                <a:lnTo>
                  <a:pt x="1091381" y="200798"/>
                </a:lnTo>
                <a:lnTo>
                  <a:pt x="1088977" y="152411"/>
                </a:lnTo>
                <a:lnTo>
                  <a:pt x="1076957" y="108865"/>
                </a:lnTo>
                <a:lnTo>
                  <a:pt x="1060130" y="70160"/>
                </a:lnTo>
                <a:lnTo>
                  <a:pt x="1031283" y="36288"/>
                </a:lnTo>
                <a:lnTo>
                  <a:pt x="992820" y="9676"/>
                </a:lnTo>
                <a:lnTo>
                  <a:pt x="951953" y="7260"/>
                </a:lnTo>
                <a:lnTo>
                  <a:pt x="872624" y="7260"/>
                </a:lnTo>
                <a:lnTo>
                  <a:pt x="834161" y="4840"/>
                </a:lnTo>
                <a:lnTo>
                  <a:pt x="675502" y="4840"/>
                </a:lnTo>
                <a:lnTo>
                  <a:pt x="634635" y="2419"/>
                </a:lnTo>
                <a:lnTo>
                  <a:pt x="432706" y="2419"/>
                </a:lnTo>
                <a:lnTo>
                  <a:pt x="391839" y="0"/>
                </a:lnTo>
                <a:lnTo>
                  <a:pt x="350972" y="0"/>
                </a:lnTo>
                <a:lnTo>
                  <a:pt x="307702" y="4840"/>
                </a:lnTo>
                <a:lnTo>
                  <a:pt x="216353" y="4840"/>
                </a:lnTo>
                <a:lnTo>
                  <a:pt x="173082" y="7260"/>
                </a:lnTo>
                <a:lnTo>
                  <a:pt x="129811" y="12096"/>
                </a:lnTo>
                <a:lnTo>
                  <a:pt x="88945" y="24192"/>
                </a:lnTo>
                <a:lnTo>
                  <a:pt x="52886" y="45965"/>
                </a:lnTo>
                <a:lnTo>
                  <a:pt x="21635" y="77415"/>
                </a:lnTo>
                <a:lnTo>
                  <a:pt x="4807" y="135479"/>
                </a:lnTo>
                <a:lnTo>
                  <a:pt x="0" y="198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103871" y="5340973"/>
            <a:ext cx="1093785" cy="350788"/>
          </a:xfrm>
          <a:custGeom>
            <a:avLst/>
            <a:gdLst/>
            <a:ahLst/>
            <a:cxnLst/>
            <a:rect l="l" t="t" r="r" b="b"/>
            <a:pathLst>
              <a:path w="1093785" h="350788">
                <a:moveTo>
                  <a:pt x="992820" y="9676"/>
                </a:moveTo>
                <a:lnTo>
                  <a:pt x="1031283" y="36288"/>
                </a:lnTo>
                <a:lnTo>
                  <a:pt x="1060130" y="70157"/>
                </a:lnTo>
                <a:lnTo>
                  <a:pt x="1076957" y="108865"/>
                </a:lnTo>
                <a:lnTo>
                  <a:pt x="1088977" y="152411"/>
                </a:lnTo>
                <a:lnTo>
                  <a:pt x="1091381" y="200796"/>
                </a:lnTo>
                <a:lnTo>
                  <a:pt x="1093785" y="246761"/>
                </a:lnTo>
                <a:lnTo>
                  <a:pt x="1091381" y="295146"/>
                </a:lnTo>
                <a:lnTo>
                  <a:pt x="1088977" y="341111"/>
                </a:lnTo>
                <a:lnTo>
                  <a:pt x="1086573" y="345950"/>
                </a:lnTo>
                <a:lnTo>
                  <a:pt x="1079361" y="348369"/>
                </a:lnTo>
                <a:lnTo>
                  <a:pt x="1074553" y="350788"/>
                </a:lnTo>
                <a:lnTo>
                  <a:pt x="1069745" y="348369"/>
                </a:lnTo>
                <a:lnTo>
                  <a:pt x="1064938" y="338692"/>
                </a:lnTo>
                <a:lnTo>
                  <a:pt x="1057726" y="329015"/>
                </a:lnTo>
                <a:lnTo>
                  <a:pt x="1050514" y="321757"/>
                </a:lnTo>
                <a:lnTo>
                  <a:pt x="1043302" y="314500"/>
                </a:lnTo>
                <a:lnTo>
                  <a:pt x="1045706" y="283050"/>
                </a:lnTo>
                <a:lnTo>
                  <a:pt x="1045706" y="249180"/>
                </a:lnTo>
                <a:lnTo>
                  <a:pt x="1043302" y="215311"/>
                </a:lnTo>
                <a:lnTo>
                  <a:pt x="1038494" y="183861"/>
                </a:lnTo>
                <a:lnTo>
                  <a:pt x="1028879" y="152411"/>
                </a:lnTo>
                <a:lnTo>
                  <a:pt x="1016859" y="123380"/>
                </a:lnTo>
                <a:lnTo>
                  <a:pt x="1000032" y="96769"/>
                </a:lnTo>
                <a:lnTo>
                  <a:pt x="975992" y="74996"/>
                </a:lnTo>
                <a:lnTo>
                  <a:pt x="939934" y="53223"/>
                </a:lnTo>
                <a:lnTo>
                  <a:pt x="896663" y="53223"/>
                </a:lnTo>
                <a:lnTo>
                  <a:pt x="855796" y="53223"/>
                </a:lnTo>
                <a:lnTo>
                  <a:pt x="812526" y="53223"/>
                </a:lnTo>
                <a:lnTo>
                  <a:pt x="769255" y="50803"/>
                </a:lnTo>
                <a:lnTo>
                  <a:pt x="728388" y="48384"/>
                </a:lnTo>
                <a:lnTo>
                  <a:pt x="685118" y="45965"/>
                </a:lnTo>
                <a:lnTo>
                  <a:pt x="644251" y="43546"/>
                </a:lnTo>
                <a:lnTo>
                  <a:pt x="600980" y="41126"/>
                </a:lnTo>
                <a:lnTo>
                  <a:pt x="557710" y="38707"/>
                </a:lnTo>
                <a:lnTo>
                  <a:pt x="516843" y="36288"/>
                </a:lnTo>
                <a:lnTo>
                  <a:pt x="473572" y="36288"/>
                </a:lnTo>
                <a:lnTo>
                  <a:pt x="430302" y="36288"/>
                </a:lnTo>
                <a:lnTo>
                  <a:pt x="387031" y="36288"/>
                </a:lnTo>
                <a:lnTo>
                  <a:pt x="346164" y="36288"/>
                </a:lnTo>
                <a:lnTo>
                  <a:pt x="302894" y="38707"/>
                </a:lnTo>
                <a:lnTo>
                  <a:pt x="259623" y="43546"/>
                </a:lnTo>
                <a:lnTo>
                  <a:pt x="228372" y="45965"/>
                </a:lnTo>
                <a:lnTo>
                  <a:pt x="197121" y="53223"/>
                </a:lnTo>
                <a:lnTo>
                  <a:pt x="168274" y="60480"/>
                </a:lnTo>
                <a:lnTo>
                  <a:pt x="137023" y="74996"/>
                </a:lnTo>
                <a:lnTo>
                  <a:pt x="110580" y="91930"/>
                </a:lnTo>
                <a:lnTo>
                  <a:pt x="86541" y="113703"/>
                </a:lnTo>
                <a:lnTo>
                  <a:pt x="67309" y="140315"/>
                </a:lnTo>
                <a:lnTo>
                  <a:pt x="55290" y="171765"/>
                </a:lnTo>
                <a:lnTo>
                  <a:pt x="38462" y="314500"/>
                </a:lnTo>
                <a:lnTo>
                  <a:pt x="36058" y="319338"/>
                </a:lnTo>
                <a:lnTo>
                  <a:pt x="31251" y="321757"/>
                </a:lnTo>
                <a:lnTo>
                  <a:pt x="26443" y="324177"/>
                </a:lnTo>
                <a:lnTo>
                  <a:pt x="19231" y="321757"/>
                </a:lnTo>
                <a:lnTo>
                  <a:pt x="4807" y="261277"/>
                </a:lnTo>
                <a:lnTo>
                  <a:pt x="0" y="198377"/>
                </a:lnTo>
                <a:lnTo>
                  <a:pt x="4807" y="135476"/>
                </a:lnTo>
                <a:lnTo>
                  <a:pt x="21635" y="77415"/>
                </a:lnTo>
                <a:lnTo>
                  <a:pt x="52886" y="45965"/>
                </a:lnTo>
                <a:lnTo>
                  <a:pt x="88945" y="24192"/>
                </a:lnTo>
                <a:lnTo>
                  <a:pt x="129811" y="12096"/>
                </a:lnTo>
                <a:lnTo>
                  <a:pt x="173082" y="7257"/>
                </a:lnTo>
                <a:lnTo>
                  <a:pt x="216353" y="4838"/>
                </a:lnTo>
                <a:lnTo>
                  <a:pt x="262027" y="4838"/>
                </a:lnTo>
                <a:lnTo>
                  <a:pt x="307702" y="4838"/>
                </a:lnTo>
                <a:lnTo>
                  <a:pt x="350972" y="0"/>
                </a:lnTo>
                <a:lnTo>
                  <a:pt x="391839" y="0"/>
                </a:lnTo>
                <a:lnTo>
                  <a:pt x="432706" y="2419"/>
                </a:lnTo>
                <a:lnTo>
                  <a:pt x="473572" y="2419"/>
                </a:lnTo>
                <a:lnTo>
                  <a:pt x="514439" y="2419"/>
                </a:lnTo>
                <a:lnTo>
                  <a:pt x="555306" y="2419"/>
                </a:lnTo>
                <a:lnTo>
                  <a:pt x="593769" y="2419"/>
                </a:lnTo>
                <a:lnTo>
                  <a:pt x="634635" y="2419"/>
                </a:lnTo>
                <a:lnTo>
                  <a:pt x="675502" y="4838"/>
                </a:lnTo>
                <a:lnTo>
                  <a:pt x="713965" y="4838"/>
                </a:lnTo>
                <a:lnTo>
                  <a:pt x="754831" y="4838"/>
                </a:lnTo>
                <a:lnTo>
                  <a:pt x="793294" y="4838"/>
                </a:lnTo>
                <a:lnTo>
                  <a:pt x="834161" y="4838"/>
                </a:lnTo>
                <a:lnTo>
                  <a:pt x="872624" y="7257"/>
                </a:lnTo>
                <a:lnTo>
                  <a:pt x="913490" y="7257"/>
                </a:lnTo>
                <a:lnTo>
                  <a:pt x="951953" y="7257"/>
                </a:lnTo>
                <a:lnTo>
                  <a:pt x="992820" y="9676"/>
                </a:lnTo>
                <a:close/>
              </a:path>
            </a:pathLst>
          </a:custGeom>
          <a:ln w="241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99310" y="5195820"/>
            <a:ext cx="1177922" cy="580908"/>
          </a:xfrm>
          <a:custGeom>
            <a:avLst/>
            <a:gdLst/>
            <a:ahLst/>
            <a:cxnLst/>
            <a:rect l="l" t="t" r="r" b="b"/>
            <a:pathLst>
              <a:path w="1177922" h="580908">
                <a:moveTo>
                  <a:pt x="1177922" y="510457"/>
                </a:moveTo>
                <a:lnTo>
                  <a:pt x="1177922" y="479007"/>
                </a:lnTo>
                <a:lnTo>
                  <a:pt x="1173112" y="445138"/>
                </a:lnTo>
                <a:lnTo>
                  <a:pt x="1168306" y="418527"/>
                </a:lnTo>
                <a:lnTo>
                  <a:pt x="1163498" y="396754"/>
                </a:lnTo>
                <a:lnTo>
                  <a:pt x="1161094" y="370142"/>
                </a:lnTo>
                <a:lnTo>
                  <a:pt x="1158691" y="343528"/>
                </a:lnTo>
                <a:lnTo>
                  <a:pt x="1158691" y="321755"/>
                </a:lnTo>
                <a:lnTo>
                  <a:pt x="1153880" y="295146"/>
                </a:lnTo>
                <a:lnTo>
                  <a:pt x="1141863" y="261277"/>
                </a:lnTo>
                <a:lnTo>
                  <a:pt x="1127440" y="224988"/>
                </a:lnTo>
                <a:lnTo>
                  <a:pt x="1115420" y="191116"/>
                </a:lnTo>
                <a:lnTo>
                  <a:pt x="1100996" y="164507"/>
                </a:lnTo>
                <a:lnTo>
                  <a:pt x="1084169" y="147570"/>
                </a:lnTo>
                <a:lnTo>
                  <a:pt x="1064935" y="130638"/>
                </a:lnTo>
                <a:lnTo>
                  <a:pt x="1045704" y="113703"/>
                </a:lnTo>
                <a:lnTo>
                  <a:pt x="1033687" y="104024"/>
                </a:lnTo>
                <a:lnTo>
                  <a:pt x="1024068" y="94350"/>
                </a:lnTo>
                <a:lnTo>
                  <a:pt x="1012051" y="84673"/>
                </a:lnTo>
                <a:lnTo>
                  <a:pt x="1000029" y="77415"/>
                </a:lnTo>
                <a:lnTo>
                  <a:pt x="988012" y="70157"/>
                </a:lnTo>
                <a:lnTo>
                  <a:pt x="973588" y="62900"/>
                </a:lnTo>
                <a:lnTo>
                  <a:pt x="959162" y="55642"/>
                </a:lnTo>
                <a:lnTo>
                  <a:pt x="944741" y="50803"/>
                </a:lnTo>
                <a:lnTo>
                  <a:pt x="925510" y="45965"/>
                </a:lnTo>
                <a:lnTo>
                  <a:pt x="903875" y="41126"/>
                </a:lnTo>
                <a:lnTo>
                  <a:pt x="877432" y="36286"/>
                </a:lnTo>
                <a:lnTo>
                  <a:pt x="848582" y="33869"/>
                </a:lnTo>
                <a:lnTo>
                  <a:pt x="819737" y="29030"/>
                </a:lnTo>
                <a:lnTo>
                  <a:pt x="790890" y="26611"/>
                </a:lnTo>
                <a:lnTo>
                  <a:pt x="762041" y="24192"/>
                </a:lnTo>
                <a:lnTo>
                  <a:pt x="653864" y="24192"/>
                </a:lnTo>
                <a:lnTo>
                  <a:pt x="620212" y="21773"/>
                </a:lnTo>
                <a:lnTo>
                  <a:pt x="588958" y="21773"/>
                </a:lnTo>
                <a:lnTo>
                  <a:pt x="555306" y="19353"/>
                </a:lnTo>
                <a:lnTo>
                  <a:pt x="526456" y="19353"/>
                </a:lnTo>
                <a:lnTo>
                  <a:pt x="497612" y="16932"/>
                </a:lnTo>
                <a:lnTo>
                  <a:pt x="475976" y="14512"/>
                </a:lnTo>
                <a:lnTo>
                  <a:pt x="444725" y="12096"/>
                </a:lnTo>
                <a:lnTo>
                  <a:pt x="408666" y="9676"/>
                </a:lnTo>
                <a:lnTo>
                  <a:pt x="367800" y="7257"/>
                </a:lnTo>
                <a:lnTo>
                  <a:pt x="326933" y="4838"/>
                </a:lnTo>
                <a:lnTo>
                  <a:pt x="288468" y="2419"/>
                </a:lnTo>
                <a:lnTo>
                  <a:pt x="254815" y="0"/>
                </a:lnTo>
                <a:lnTo>
                  <a:pt x="209141" y="0"/>
                </a:lnTo>
                <a:lnTo>
                  <a:pt x="187506" y="2419"/>
                </a:lnTo>
                <a:lnTo>
                  <a:pt x="165870" y="7257"/>
                </a:lnTo>
                <a:lnTo>
                  <a:pt x="144235" y="12096"/>
                </a:lnTo>
                <a:lnTo>
                  <a:pt x="125004" y="16932"/>
                </a:lnTo>
                <a:lnTo>
                  <a:pt x="108176" y="24192"/>
                </a:lnTo>
                <a:lnTo>
                  <a:pt x="93750" y="29030"/>
                </a:lnTo>
                <a:lnTo>
                  <a:pt x="81733" y="36286"/>
                </a:lnTo>
                <a:lnTo>
                  <a:pt x="62502" y="58059"/>
                </a:lnTo>
                <a:lnTo>
                  <a:pt x="43270" y="96769"/>
                </a:lnTo>
                <a:lnTo>
                  <a:pt x="26440" y="147570"/>
                </a:lnTo>
                <a:lnTo>
                  <a:pt x="19231" y="200796"/>
                </a:lnTo>
                <a:lnTo>
                  <a:pt x="14423" y="263696"/>
                </a:lnTo>
                <a:lnTo>
                  <a:pt x="7209" y="338692"/>
                </a:lnTo>
                <a:lnTo>
                  <a:pt x="2403" y="406428"/>
                </a:lnTo>
                <a:lnTo>
                  <a:pt x="0" y="449974"/>
                </a:lnTo>
                <a:lnTo>
                  <a:pt x="2403" y="476588"/>
                </a:lnTo>
                <a:lnTo>
                  <a:pt x="9615" y="503200"/>
                </a:lnTo>
                <a:lnTo>
                  <a:pt x="26440" y="529811"/>
                </a:lnTo>
                <a:lnTo>
                  <a:pt x="55290" y="556420"/>
                </a:lnTo>
                <a:lnTo>
                  <a:pt x="74521" y="566100"/>
                </a:lnTo>
                <a:lnTo>
                  <a:pt x="98560" y="570938"/>
                </a:lnTo>
                <a:lnTo>
                  <a:pt x="120196" y="573357"/>
                </a:lnTo>
                <a:lnTo>
                  <a:pt x="141831" y="570938"/>
                </a:lnTo>
                <a:lnTo>
                  <a:pt x="163466" y="568519"/>
                </a:lnTo>
                <a:lnTo>
                  <a:pt x="182698" y="566100"/>
                </a:lnTo>
                <a:lnTo>
                  <a:pt x="197121" y="563681"/>
                </a:lnTo>
                <a:lnTo>
                  <a:pt x="326933" y="563681"/>
                </a:lnTo>
                <a:lnTo>
                  <a:pt x="346164" y="561259"/>
                </a:lnTo>
                <a:lnTo>
                  <a:pt x="360588" y="558840"/>
                </a:lnTo>
                <a:lnTo>
                  <a:pt x="375009" y="556420"/>
                </a:lnTo>
                <a:lnTo>
                  <a:pt x="411070" y="556420"/>
                </a:lnTo>
                <a:lnTo>
                  <a:pt x="432706" y="554004"/>
                </a:lnTo>
                <a:lnTo>
                  <a:pt x="495208" y="554004"/>
                </a:lnTo>
                <a:lnTo>
                  <a:pt x="509631" y="551584"/>
                </a:lnTo>
                <a:lnTo>
                  <a:pt x="524052" y="549165"/>
                </a:lnTo>
                <a:lnTo>
                  <a:pt x="543286" y="549165"/>
                </a:lnTo>
                <a:lnTo>
                  <a:pt x="564921" y="551584"/>
                </a:lnTo>
                <a:lnTo>
                  <a:pt x="586557" y="554004"/>
                </a:lnTo>
                <a:lnTo>
                  <a:pt x="608192" y="556420"/>
                </a:lnTo>
                <a:lnTo>
                  <a:pt x="629827" y="558840"/>
                </a:lnTo>
                <a:lnTo>
                  <a:pt x="706753" y="558840"/>
                </a:lnTo>
                <a:lnTo>
                  <a:pt x="733196" y="561259"/>
                </a:lnTo>
                <a:lnTo>
                  <a:pt x="764445" y="563681"/>
                </a:lnTo>
                <a:lnTo>
                  <a:pt x="793294" y="563681"/>
                </a:lnTo>
                <a:lnTo>
                  <a:pt x="819737" y="566100"/>
                </a:lnTo>
                <a:lnTo>
                  <a:pt x="838969" y="568519"/>
                </a:lnTo>
                <a:lnTo>
                  <a:pt x="865412" y="568519"/>
                </a:lnTo>
                <a:lnTo>
                  <a:pt x="891853" y="573357"/>
                </a:lnTo>
                <a:lnTo>
                  <a:pt x="927914" y="575777"/>
                </a:lnTo>
                <a:lnTo>
                  <a:pt x="968781" y="580613"/>
                </a:lnTo>
                <a:lnTo>
                  <a:pt x="971408" y="580908"/>
                </a:lnTo>
                <a:lnTo>
                  <a:pt x="1127240" y="580908"/>
                </a:lnTo>
                <a:lnTo>
                  <a:pt x="1134651" y="578194"/>
                </a:lnTo>
                <a:lnTo>
                  <a:pt x="1158691" y="563681"/>
                </a:lnTo>
                <a:lnTo>
                  <a:pt x="1173112" y="546746"/>
                </a:lnTo>
                <a:lnTo>
                  <a:pt x="1177922" y="532231"/>
                </a:lnTo>
                <a:lnTo>
                  <a:pt x="1177922" y="510457"/>
                </a:lnTo>
                <a:close/>
              </a:path>
            </a:pathLst>
          </a:custGeom>
          <a:solidFill>
            <a:srgbClr val="007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82977" y="4808743"/>
            <a:ext cx="1084169" cy="829796"/>
          </a:xfrm>
          <a:custGeom>
            <a:avLst/>
            <a:gdLst/>
            <a:ahLst/>
            <a:cxnLst/>
            <a:rect l="l" t="t" r="r" b="b"/>
            <a:pathLst>
              <a:path w="1084169" h="829796">
                <a:moveTo>
                  <a:pt x="2403" y="387077"/>
                </a:moveTo>
                <a:lnTo>
                  <a:pt x="7214" y="389496"/>
                </a:lnTo>
                <a:lnTo>
                  <a:pt x="16829" y="394334"/>
                </a:lnTo>
                <a:lnTo>
                  <a:pt x="28849" y="396754"/>
                </a:lnTo>
                <a:lnTo>
                  <a:pt x="40869" y="399173"/>
                </a:lnTo>
                <a:lnTo>
                  <a:pt x="55292" y="404011"/>
                </a:lnTo>
                <a:lnTo>
                  <a:pt x="72120" y="406430"/>
                </a:lnTo>
                <a:lnTo>
                  <a:pt x="103371" y="406430"/>
                </a:lnTo>
                <a:lnTo>
                  <a:pt x="120198" y="408850"/>
                </a:lnTo>
                <a:lnTo>
                  <a:pt x="141833" y="411269"/>
                </a:lnTo>
                <a:lnTo>
                  <a:pt x="163469" y="411269"/>
                </a:lnTo>
                <a:lnTo>
                  <a:pt x="185104" y="413688"/>
                </a:lnTo>
                <a:lnTo>
                  <a:pt x="206739" y="416107"/>
                </a:lnTo>
                <a:lnTo>
                  <a:pt x="228375" y="418527"/>
                </a:lnTo>
                <a:lnTo>
                  <a:pt x="271645" y="418527"/>
                </a:lnTo>
                <a:lnTo>
                  <a:pt x="307702" y="420946"/>
                </a:lnTo>
                <a:lnTo>
                  <a:pt x="348568" y="423365"/>
                </a:lnTo>
                <a:lnTo>
                  <a:pt x="391839" y="425784"/>
                </a:lnTo>
                <a:lnTo>
                  <a:pt x="432706" y="430623"/>
                </a:lnTo>
                <a:lnTo>
                  <a:pt x="471171" y="433042"/>
                </a:lnTo>
                <a:lnTo>
                  <a:pt x="500016" y="435461"/>
                </a:lnTo>
                <a:lnTo>
                  <a:pt x="545690" y="435461"/>
                </a:lnTo>
                <a:lnTo>
                  <a:pt x="567325" y="437880"/>
                </a:lnTo>
                <a:lnTo>
                  <a:pt x="588961" y="437880"/>
                </a:lnTo>
                <a:lnTo>
                  <a:pt x="610596" y="440300"/>
                </a:lnTo>
                <a:lnTo>
                  <a:pt x="632231" y="442719"/>
                </a:lnTo>
                <a:lnTo>
                  <a:pt x="651463" y="445138"/>
                </a:lnTo>
                <a:lnTo>
                  <a:pt x="668293" y="449977"/>
                </a:lnTo>
                <a:lnTo>
                  <a:pt x="682716" y="457234"/>
                </a:lnTo>
                <a:lnTo>
                  <a:pt x="699544" y="464492"/>
                </a:lnTo>
                <a:lnTo>
                  <a:pt x="716369" y="476588"/>
                </a:lnTo>
                <a:lnTo>
                  <a:pt x="733199" y="491104"/>
                </a:lnTo>
                <a:lnTo>
                  <a:pt x="752430" y="505619"/>
                </a:lnTo>
                <a:lnTo>
                  <a:pt x="769257" y="520134"/>
                </a:lnTo>
                <a:lnTo>
                  <a:pt x="788489" y="532231"/>
                </a:lnTo>
                <a:lnTo>
                  <a:pt x="807720" y="546746"/>
                </a:lnTo>
                <a:lnTo>
                  <a:pt x="834163" y="570938"/>
                </a:lnTo>
                <a:lnTo>
                  <a:pt x="841375" y="592711"/>
                </a:lnTo>
                <a:lnTo>
                  <a:pt x="841375" y="609646"/>
                </a:lnTo>
                <a:lnTo>
                  <a:pt x="846181" y="621742"/>
                </a:lnTo>
                <a:lnTo>
                  <a:pt x="858203" y="645934"/>
                </a:lnTo>
                <a:lnTo>
                  <a:pt x="865412" y="677384"/>
                </a:lnTo>
                <a:lnTo>
                  <a:pt x="870220" y="708834"/>
                </a:lnTo>
                <a:lnTo>
                  <a:pt x="875030" y="735446"/>
                </a:lnTo>
                <a:lnTo>
                  <a:pt x="879838" y="759638"/>
                </a:lnTo>
                <a:lnTo>
                  <a:pt x="882242" y="783831"/>
                </a:lnTo>
                <a:lnTo>
                  <a:pt x="882242" y="803184"/>
                </a:lnTo>
                <a:lnTo>
                  <a:pt x="884646" y="817700"/>
                </a:lnTo>
                <a:lnTo>
                  <a:pt x="889451" y="822538"/>
                </a:lnTo>
                <a:lnTo>
                  <a:pt x="894261" y="824958"/>
                </a:lnTo>
                <a:lnTo>
                  <a:pt x="903877" y="827377"/>
                </a:lnTo>
                <a:lnTo>
                  <a:pt x="915897" y="827377"/>
                </a:lnTo>
                <a:lnTo>
                  <a:pt x="927916" y="829796"/>
                </a:lnTo>
                <a:lnTo>
                  <a:pt x="1016859" y="829796"/>
                </a:lnTo>
                <a:lnTo>
                  <a:pt x="1028881" y="827377"/>
                </a:lnTo>
                <a:lnTo>
                  <a:pt x="1043302" y="824958"/>
                </a:lnTo>
                <a:lnTo>
                  <a:pt x="1055324" y="822538"/>
                </a:lnTo>
                <a:lnTo>
                  <a:pt x="1067344" y="817700"/>
                </a:lnTo>
                <a:lnTo>
                  <a:pt x="1081765" y="810442"/>
                </a:lnTo>
                <a:lnTo>
                  <a:pt x="1084169" y="803184"/>
                </a:lnTo>
                <a:lnTo>
                  <a:pt x="1081765" y="788669"/>
                </a:lnTo>
                <a:lnTo>
                  <a:pt x="1079363" y="762058"/>
                </a:lnTo>
                <a:lnTo>
                  <a:pt x="1076960" y="718511"/>
                </a:lnTo>
                <a:lnTo>
                  <a:pt x="1074556" y="660450"/>
                </a:lnTo>
                <a:lnTo>
                  <a:pt x="1069748" y="599969"/>
                </a:lnTo>
                <a:lnTo>
                  <a:pt x="1067344" y="544327"/>
                </a:lnTo>
                <a:lnTo>
                  <a:pt x="1064938" y="491104"/>
                </a:lnTo>
                <a:lnTo>
                  <a:pt x="1062534" y="440300"/>
                </a:lnTo>
                <a:lnTo>
                  <a:pt x="1055324" y="396754"/>
                </a:lnTo>
                <a:lnTo>
                  <a:pt x="1048112" y="367723"/>
                </a:lnTo>
                <a:lnTo>
                  <a:pt x="1040898" y="343530"/>
                </a:lnTo>
                <a:lnTo>
                  <a:pt x="1026477" y="312080"/>
                </a:lnTo>
                <a:lnTo>
                  <a:pt x="1012054" y="283050"/>
                </a:lnTo>
                <a:lnTo>
                  <a:pt x="997628" y="258857"/>
                </a:lnTo>
                <a:lnTo>
                  <a:pt x="988014" y="249180"/>
                </a:lnTo>
                <a:lnTo>
                  <a:pt x="978396" y="237084"/>
                </a:lnTo>
                <a:lnTo>
                  <a:pt x="963975" y="224988"/>
                </a:lnTo>
                <a:lnTo>
                  <a:pt x="949552" y="212892"/>
                </a:lnTo>
                <a:lnTo>
                  <a:pt x="935126" y="200796"/>
                </a:lnTo>
                <a:lnTo>
                  <a:pt x="920705" y="188700"/>
                </a:lnTo>
                <a:lnTo>
                  <a:pt x="906281" y="179023"/>
                </a:lnTo>
                <a:lnTo>
                  <a:pt x="894261" y="171765"/>
                </a:lnTo>
                <a:lnTo>
                  <a:pt x="882242" y="164507"/>
                </a:lnTo>
                <a:lnTo>
                  <a:pt x="867816" y="154830"/>
                </a:lnTo>
                <a:lnTo>
                  <a:pt x="850991" y="147573"/>
                </a:lnTo>
                <a:lnTo>
                  <a:pt x="834163" y="137896"/>
                </a:lnTo>
                <a:lnTo>
                  <a:pt x="814932" y="128219"/>
                </a:lnTo>
                <a:lnTo>
                  <a:pt x="798104" y="120961"/>
                </a:lnTo>
                <a:lnTo>
                  <a:pt x="778871" y="111284"/>
                </a:lnTo>
                <a:lnTo>
                  <a:pt x="762043" y="101607"/>
                </a:lnTo>
                <a:lnTo>
                  <a:pt x="742814" y="91930"/>
                </a:lnTo>
                <a:lnTo>
                  <a:pt x="721179" y="82253"/>
                </a:lnTo>
                <a:lnTo>
                  <a:pt x="699544" y="70157"/>
                </a:lnTo>
                <a:lnTo>
                  <a:pt x="677908" y="55642"/>
                </a:lnTo>
                <a:lnTo>
                  <a:pt x="656273" y="43546"/>
                </a:lnTo>
                <a:lnTo>
                  <a:pt x="637042" y="33869"/>
                </a:lnTo>
                <a:lnTo>
                  <a:pt x="617810" y="24192"/>
                </a:lnTo>
                <a:lnTo>
                  <a:pt x="600983" y="16934"/>
                </a:lnTo>
                <a:lnTo>
                  <a:pt x="584153" y="12096"/>
                </a:lnTo>
                <a:lnTo>
                  <a:pt x="562518" y="7257"/>
                </a:lnTo>
                <a:lnTo>
                  <a:pt x="538481" y="4838"/>
                </a:lnTo>
                <a:lnTo>
                  <a:pt x="512038" y="2419"/>
                </a:lnTo>
                <a:lnTo>
                  <a:pt x="485594" y="0"/>
                </a:lnTo>
                <a:lnTo>
                  <a:pt x="427900" y="0"/>
                </a:lnTo>
                <a:lnTo>
                  <a:pt x="413474" y="7257"/>
                </a:lnTo>
                <a:lnTo>
                  <a:pt x="391839" y="16934"/>
                </a:lnTo>
                <a:lnTo>
                  <a:pt x="360590" y="31450"/>
                </a:lnTo>
                <a:lnTo>
                  <a:pt x="329337" y="45965"/>
                </a:lnTo>
                <a:lnTo>
                  <a:pt x="295684" y="60480"/>
                </a:lnTo>
                <a:lnTo>
                  <a:pt x="264431" y="72576"/>
                </a:lnTo>
                <a:lnTo>
                  <a:pt x="242796" y="82253"/>
                </a:lnTo>
                <a:lnTo>
                  <a:pt x="228375" y="89511"/>
                </a:lnTo>
                <a:lnTo>
                  <a:pt x="216353" y="99188"/>
                </a:lnTo>
                <a:lnTo>
                  <a:pt x="199525" y="116123"/>
                </a:lnTo>
                <a:lnTo>
                  <a:pt x="175486" y="140315"/>
                </a:lnTo>
                <a:lnTo>
                  <a:pt x="151447" y="166927"/>
                </a:lnTo>
                <a:lnTo>
                  <a:pt x="122602" y="195957"/>
                </a:lnTo>
                <a:lnTo>
                  <a:pt x="98563" y="224988"/>
                </a:lnTo>
                <a:lnTo>
                  <a:pt x="74524" y="249180"/>
                </a:lnTo>
                <a:lnTo>
                  <a:pt x="57696" y="270953"/>
                </a:lnTo>
                <a:lnTo>
                  <a:pt x="36061" y="297565"/>
                </a:lnTo>
                <a:lnTo>
                  <a:pt x="21635" y="314500"/>
                </a:lnTo>
                <a:lnTo>
                  <a:pt x="12022" y="338692"/>
                </a:lnTo>
                <a:lnTo>
                  <a:pt x="0" y="387077"/>
                </a:lnTo>
                <a:lnTo>
                  <a:pt x="2403" y="387077"/>
                </a:lnTo>
                <a:close/>
              </a:path>
            </a:pathLst>
          </a:custGeom>
          <a:solidFill>
            <a:srgbClr val="D7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2980" y="4808742"/>
            <a:ext cx="1084169" cy="829796"/>
          </a:xfrm>
          <a:custGeom>
            <a:avLst/>
            <a:gdLst/>
            <a:ahLst/>
            <a:cxnLst/>
            <a:rect l="l" t="t" r="r" b="b"/>
            <a:pathLst>
              <a:path w="1084169" h="829796">
                <a:moveTo>
                  <a:pt x="0" y="387077"/>
                </a:moveTo>
                <a:lnTo>
                  <a:pt x="12019" y="338692"/>
                </a:lnTo>
                <a:lnTo>
                  <a:pt x="21635" y="314500"/>
                </a:lnTo>
                <a:lnTo>
                  <a:pt x="36058" y="297565"/>
                </a:lnTo>
                <a:lnTo>
                  <a:pt x="57694" y="270953"/>
                </a:lnTo>
                <a:lnTo>
                  <a:pt x="74521" y="249180"/>
                </a:lnTo>
                <a:lnTo>
                  <a:pt x="98560" y="224988"/>
                </a:lnTo>
                <a:lnTo>
                  <a:pt x="122600" y="195957"/>
                </a:lnTo>
                <a:lnTo>
                  <a:pt x="151447" y="166927"/>
                </a:lnTo>
                <a:lnTo>
                  <a:pt x="175486" y="140315"/>
                </a:lnTo>
                <a:lnTo>
                  <a:pt x="199525" y="116123"/>
                </a:lnTo>
                <a:lnTo>
                  <a:pt x="216353" y="99188"/>
                </a:lnTo>
                <a:lnTo>
                  <a:pt x="228372" y="89511"/>
                </a:lnTo>
                <a:lnTo>
                  <a:pt x="242796" y="82253"/>
                </a:lnTo>
                <a:lnTo>
                  <a:pt x="264431" y="72576"/>
                </a:lnTo>
                <a:lnTo>
                  <a:pt x="295682" y="60480"/>
                </a:lnTo>
                <a:lnTo>
                  <a:pt x="329337" y="45965"/>
                </a:lnTo>
                <a:lnTo>
                  <a:pt x="360588" y="31450"/>
                </a:lnTo>
                <a:lnTo>
                  <a:pt x="391839" y="16934"/>
                </a:lnTo>
                <a:lnTo>
                  <a:pt x="413474" y="7257"/>
                </a:lnTo>
                <a:lnTo>
                  <a:pt x="427898" y="0"/>
                </a:lnTo>
                <a:lnTo>
                  <a:pt x="442321" y="0"/>
                </a:lnTo>
                <a:lnTo>
                  <a:pt x="461553" y="0"/>
                </a:lnTo>
                <a:lnTo>
                  <a:pt x="485592" y="0"/>
                </a:lnTo>
                <a:lnTo>
                  <a:pt x="512035" y="2419"/>
                </a:lnTo>
                <a:lnTo>
                  <a:pt x="538478" y="4838"/>
                </a:lnTo>
                <a:lnTo>
                  <a:pt x="562518" y="7257"/>
                </a:lnTo>
                <a:lnTo>
                  <a:pt x="584153" y="12096"/>
                </a:lnTo>
                <a:lnTo>
                  <a:pt x="600980" y="16934"/>
                </a:lnTo>
                <a:lnTo>
                  <a:pt x="617808" y="24192"/>
                </a:lnTo>
                <a:lnTo>
                  <a:pt x="637039" y="33869"/>
                </a:lnTo>
                <a:lnTo>
                  <a:pt x="656271" y="43546"/>
                </a:lnTo>
                <a:lnTo>
                  <a:pt x="677906" y="55642"/>
                </a:lnTo>
                <a:lnTo>
                  <a:pt x="699541" y="70157"/>
                </a:lnTo>
                <a:lnTo>
                  <a:pt x="721176" y="82253"/>
                </a:lnTo>
                <a:lnTo>
                  <a:pt x="742812" y="91930"/>
                </a:lnTo>
                <a:lnTo>
                  <a:pt x="762043" y="101607"/>
                </a:lnTo>
                <a:lnTo>
                  <a:pt x="778871" y="111284"/>
                </a:lnTo>
                <a:lnTo>
                  <a:pt x="798102" y="120961"/>
                </a:lnTo>
                <a:lnTo>
                  <a:pt x="814930" y="128219"/>
                </a:lnTo>
                <a:lnTo>
                  <a:pt x="834161" y="137896"/>
                </a:lnTo>
                <a:lnTo>
                  <a:pt x="850988" y="147573"/>
                </a:lnTo>
                <a:lnTo>
                  <a:pt x="867816" y="154830"/>
                </a:lnTo>
                <a:lnTo>
                  <a:pt x="882239" y="164507"/>
                </a:lnTo>
                <a:lnTo>
                  <a:pt x="894259" y="171765"/>
                </a:lnTo>
                <a:lnTo>
                  <a:pt x="906279" y="179023"/>
                </a:lnTo>
                <a:lnTo>
                  <a:pt x="920702" y="188700"/>
                </a:lnTo>
                <a:lnTo>
                  <a:pt x="935126" y="200796"/>
                </a:lnTo>
                <a:lnTo>
                  <a:pt x="949549" y="212892"/>
                </a:lnTo>
                <a:lnTo>
                  <a:pt x="963973" y="224988"/>
                </a:lnTo>
                <a:lnTo>
                  <a:pt x="978396" y="237084"/>
                </a:lnTo>
                <a:lnTo>
                  <a:pt x="988012" y="249180"/>
                </a:lnTo>
                <a:lnTo>
                  <a:pt x="997628" y="258857"/>
                </a:lnTo>
                <a:lnTo>
                  <a:pt x="1012051" y="283050"/>
                </a:lnTo>
                <a:lnTo>
                  <a:pt x="1026475" y="312080"/>
                </a:lnTo>
                <a:lnTo>
                  <a:pt x="1040898" y="343530"/>
                </a:lnTo>
                <a:lnTo>
                  <a:pt x="1048110" y="367723"/>
                </a:lnTo>
                <a:lnTo>
                  <a:pt x="1055322" y="396754"/>
                </a:lnTo>
                <a:lnTo>
                  <a:pt x="1062534" y="440300"/>
                </a:lnTo>
                <a:lnTo>
                  <a:pt x="1064938" y="491104"/>
                </a:lnTo>
                <a:lnTo>
                  <a:pt x="1067341" y="544327"/>
                </a:lnTo>
                <a:lnTo>
                  <a:pt x="1069745" y="599969"/>
                </a:lnTo>
                <a:lnTo>
                  <a:pt x="1074553" y="660450"/>
                </a:lnTo>
                <a:lnTo>
                  <a:pt x="1076957" y="718511"/>
                </a:lnTo>
                <a:lnTo>
                  <a:pt x="1079361" y="762058"/>
                </a:lnTo>
                <a:lnTo>
                  <a:pt x="1081765" y="788669"/>
                </a:lnTo>
                <a:lnTo>
                  <a:pt x="1084169" y="803184"/>
                </a:lnTo>
                <a:lnTo>
                  <a:pt x="1081765" y="810442"/>
                </a:lnTo>
                <a:lnTo>
                  <a:pt x="1067341" y="817700"/>
                </a:lnTo>
                <a:lnTo>
                  <a:pt x="1055322" y="822538"/>
                </a:lnTo>
                <a:lnTo>
                  <a:pt x="1043302" y="824958"/>
                </a:lnTo>
                <a:lnTo>
                  <a:pt x="1028879" y="827377"/>
                </a:lnTo>
                <a:lnTo>
                  <a:pt x="1016859" y="829796"/>
                </a:lnTo>
                <a:lnTo>
                  <a:pt x="927914" y="829796"/>
                </a:lnTo>
                <a:lnTo>
                  <a:pt x="915894" y="827377"/>
                </a:lnTo>
                <a:lnTo>
                  <a:pt x="903875" y="827377"/>
                </a:lnTo>
                <a:lnTo>
                  <a:pt x="894259" y="824958"/>
                </a:lnTo>
                <a:lnTo>
                  <a:pt x="889451" y="822538"/>
                </a:lnTo>
                <a:lnTo>
                  <a:pt x="884643" y="817700"/>
                </a:lnTo>
                <a:lnTo>
                  <a:pt x="882239" y="803184"/>
                </a:lnTo>
                <a:lnTo>
                  <a:pt x="882239" y="783831"/>
                </a:lnTo>
                <a:lnTo>
                  <a:pt x="879835" y="759638"/>
                </a:lnTo>
                <a:lnTo>
                  <a:pt x="875028" y="735446"/>
                </a:lnTo>
                <a:lnTo>
                  <a:pt x="870220" y="708834"/>
                </a:lnTo>
                <a:lnTo>
                  <a:pt x="865412" y="677384"/>
                </a:lnTo>
                <a:lnTo>
                  <a:pt x="858200" y="645934"/>
                </a:lnTo>
                <a:lnTo>
                  <a:pt x="846181" y="621742"/>
                </a:lnTo>
                <a:lnTo>
                  <a:pt x="841373" y="609646"/>
                </a:lnTo>
                <a:lnTo>
                  <a:pt x="841373" y="592711"/>
                </a:lnTo>
                <a:lnTo>
                  <a:pt x="834161" y="570938"/>
                </a:lnTo>
                <a:lnTo>
                  <a:pt x="807718" y="546746"/>
                </a:lnTo>
                <a:lnTo>
                  <a:pt x="788486" y="532231"/>
                </a:lnTo>
                <a:lnTo>
                  <a:pt x="769255" y="520134"/>
                </a:lnTo>
                <a:lnTo>
                  <a:pt x="752427" y="505619"/>
                </a:lnTo>
                <a:lnTo>
                  <a:pt x="733196" y="491104"/>
                </a:lnTo>
                <a:lnTo>
                  <a:pt x="716369" y="476588"/>
                </a:lnTo>
                <a:lnTo>
                  <a:pt x="699541" y="464492"/>
                </a:lnTo>
                <a:lnTo>
                  <a:pt x="682714" y="457234"/>
                </a:lnTo>
                <a:lnTo>
                  <a:pt x="668290" y="449977"/>
                </a:lnTo>
                <a:lnTo>
                  <a:pt x="651463" y="445138"/>
                </a:lnTo>
                <a:lnTo>
                  <a:pt x="632231" y="442719"/>
                </a:lnTo>
                <a:lnTo>
                  <a:pt x="610596" y="440300"/>
                </a:lnTo>
                <a:lnTo>
                  <a:pt x="588961" y="437880"/>
                </a:lnTo>
                <a:lnTo>
                  <a:pt x="567325" y="437880"/>
                </a:lnTo>
                <a:lnTo>
                  <a:pt x="545690" y="435461"/>
                </a:lnTo>
                <a:lnTo>
                  <a:pt x="528863" y="435461"/>
                </a:lnTo>
                <a:lnTo>
                  <a:pt x="516843" y="435461"/>
                </a:lnTo>
                <a:lnTo>
                  <a:pt x="500016" y="435461"/>
                </a:lnTo>
                <a:lnTo>
                  <a:pt x="471168" y="433042"/>
                </a:lnTo>
                <a:lnTo>
                  <a:pt x="432706" y="430623"/>
                </a:lnTo>
                <a:lnTo>
                  <a:pt x="391839" y="425784"/>
                </a:lnTo>
                <a:lnTo>
                  <a:pt x="348568" y="423365"/>
                </a:lnTo>
                <a:lnTo>
                  <a:pt x="307702" y="420946"/>
                </a:lnTo>
                <a:lnTo>
                  <a:pt x="271643" y="418527"/>
                </a:lnTo>
                <a:lnTo>
                  <a:pt x="247604" y="418527"/>
                </a:lnTo>
                <a:lnTo>
                  <a:pt x="228372" y="418527"/>
                </a:lnTo>
                <a:lnTo>
                  <a:pt x="206737" y="416107"/>
                </a:lnTo>
                <a:lnTo>
                  <a:pt x="185102" y="413688"/>
                </a:lnTo>
                <a:lnTo>
                  <a:pt x="163466" y="411269"/>
                </a:lnTo>
                <a:lnTo>
                  <a:pt x="141831" y="411269"/>
                </a:lnTo>
                <a:lnTo>
                  <a:pt x="120196" y="408850"/>
                </a:lnTo>
                <a:lnTo>
                  <a:pt x="103368" y="406430"/>
                </a:lnTo>
                <a:lnTo>
                  <a:pt x="86541" y="406430"/>
                </a:lnTo>
                <a:lnTo>
                  <a:pt x="72117" y="406430"/>
                </a:lnTo>
                <a:lnTo>
                  <a:pt x="55290" y="404011"/>
                </a:lnTo>
                <a:lnTo>
                  <a:pt x="40866" y="399173"/>
                </a:lnTo>
                <a:lnTo>
                  <a:pt x="28847" y="396754"/>
                </a:lnTo>
                <a:lnTo>
                  <a:pt x="16827" y="394334"/>
                </a:lnTo>
                <a:lnTo>
                  <a:pt x="7211" y="389496"/>
                </a:lnTo>
                <a:lnTo>
                  <a:pt x="2403" y="387077"/>
                </a:lnTo>
                <a:lnTo>
                  <a:pt x="0" y="387077"/>
                </a:lnTo>
                <a:close/>
              </a:path>
            </a:pathLst>
          </a:custGeom>
          <a:ln w="2413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6072" y="4182161"/>
            <a:ext cx="540882" cy="674965"/>
          </a:xfrm>
          <a:custGeom>
            <a:avLst/>
            <a:gdLst/>
            <a:ahLst/>
            <a:cxnLst/>
            <a:rect l="l" t="t" r="r" b="b"/>
            <a:pathLst>
              <a:path w="540882" h="674965">
                <a:moveTo>
                  <a:pt x="310106" y="0"/>
                </a:moveTo>
                <a:lnTo>
                  <a:pt x="286066" y="2419"/>
                </a:lnTo>
                <a:lnTo>
                  <a:pt x="259623" y="2419"/>
                </a:lnTo>
                <a:lnTo>
                  <a:pt x="235584" y="4838"/>
                </a:lnTo>
                <a:lnTo>
                  <a:pt x="216353" y="7257"/>
                </a:lnTo>
                <a:lnTo>
                  <a:pt x="201929" y="9676"/>
                </a:lnTo>
                <a:lnTo>
                  <a:pt x="194717" y="31450"/>
                </a:lnTo>
                <a:lnTo>
                  <a:pt x="189909" y="65319"/>
                </a:lnTo>
                <a:lnTo>
                  <a:pt x="182698" y="101607"/>
                </a:lnTo>
                <a:lnTo>
                  <a:pt x="177890" y="130638"/>
                </a:lnTo>
                <a:lnTo>
                  <a:pt x="180294" y="149992"/>
                </a:lnTo>
                <a:lnTo>
                  <a:pt x="187506" y="183861"/>
                </a:lnTo>
                <a:lnTo>
                  <a:pt x="199525" y="224988"/>
                </a:lnTo>
                <a:lnTo>
                  <a:pt x="213949" y="270953"/>
                </a:lnTo>
                <a:lnTo>
                  <a:pt x="228372" y="316919"/>
                </a:lnTo>
                <a:lnTo>
                  <a:pt x="242796" y="358046"/>
                </a:lnTo>
                <a:lnTo>
                  <a:pt x="252411" y="391915"/>
                </a:lnTo>
                <a:lnTo>
                  <a:pt x="259623" y="411269"/>
                </a:lnTo>
                <a:lnTo>
                  <a:pt x="230776" y="406430"/>
                </a:lnTo>
                <a:lnTo>
                  <a:pt x="197121" y="406430"/>
                </a:lnTo>
                <a:lnTo>
                  <a:pt x="163466" y="408850"/>
                </a:lnTo>
                <a:lnTo>
                  <a:pt x="127407" y="413688"/>
                </a:lnTo>
                <a:lnTo>
                  <a:pt x="93753" y="420946"/>
                </a:lnTo>
                <a:lnTo>
                  <a:pt x="57694" y="430623"/>
                </a:lnTo>
                <a:lnTo>
                  <a:pt x="26443" y="440300"/>
                </a:lnTo>
                <a:lnTo>
                  <a:pt x="0" y="449977"/>
                </a:lnTo>
                <a:lnTo>
                  <a:pt x="16827" y="466911"/>
                </a:lnTo>
                <a:lnTo>
                  <a:pt x="31251" y="491104"/>
                </a:lnTo>
                <a:lnTo>
                  <a:pt x="40866" y="515296"/>
                </a:lnTo>
                <a:lnTo>
                  <a:pt x="43270" y="537069"/>
                </a:lnTo>
                <a:lnTo>
                  <a:pt x="36058" y="563681"/>
                </a:lnTo>
                <a:lnTo>
                  <a:pt x="21635" y="595131"/>
                </a:lnTo>
                <a:lnTo>
                  <a:pt x="12019" y="624161"/>
                </a:lnTo>
                <a:lnTo>
                  <a:pt x="16827" y="631419"/>
                </a:lnTo>
                <a:lnTo>
                  <a:pt x="28847" y="631419"/>
                </a:lnTo>
                <a:lnTo>
                  <a:pt x="50482" y="633838"/>
                </a:lnTo>
                <a:lnTo>
                  <a:pt x="76925" y="638677"/>
                </a:lnTo>
                <a:lnTo>
                  <a:pt x="108176" y="643515"/>
                </a:lnTo>
                <a:lnTo>
                  <a:pt x="141831" y="650773"/>
                </a:lnTo>
                <a:lnTo>
                  <a:pt x="177890" y="660450"/>
                </a:lnTo>
                <a:lnTo>
                  <a:pt x="213949" y="667708"/>
                </a:lnTo>
                <a:lnTo>
                  <a:pt x="245200" y="674965"/>
                </a:lnTo>
                <a:lnTo>
                  <a:pt x="247604" y="674965"/>
                </a:lnTo>
                <a:lnTo>
                  <a:pt x="250008" y="667708"/>
                </a:lnTo>
                <a:lnTo>
                  <a:pt x="250008" y="650773"/>
                </a:lnTo>
                <a:lnTo>
                  <a:pt x="252411" y="619323"/>
                </a:lnTo>
                <a:lnTo>
                  <a:pt x="262027" y="585454"/>
                </a:lnTo>
                <a:lnTo>
                  <a:pt x="274047" y="551584"/>
                </a:lnTo>
                <a:lnTo>
                  <a:pt x="288470" y="522554"/>
                </a:lnTo>
                <a:lnTo>
                  <a:pt x="293278" y="527392"/>
                </a:lnTo>
                <a:lnTo>
                  <a:pt x="302894" y="529811"/>
                </a:lnTo>
                <a:lnTo>
                  <a:pt x="319721" y="532231"/>
                </a:lnTo>
                <a:lnTo>
                  <a:pt x="331741" y="534650"/>
                </a:lnTo>
                <a:lnTo>
                  <a:pt x="346164" y="537069"/>
                </a:lnTo>
                <a:lnTo>
                  <a:pt x="360588" y="539488"/>
                </a:lnTo>
                <a:lnTo>
                  <a:pt x="377415" y="541907"/>
                </a:lnTo>
                <a:lnTo>
                  <a:pt x="391839" y="544327"/>
                </a:lnTo>
                <a:lnTo>
                  <a:pt x="427898" y="544327"/>
                </a:lnTo>
                <a:lnTo>
                  <a:pt x="442321" y="541907"/>
                </a:lnTo>
                <a:lnTo>
                  <a:pt x="456745" y="537069"/>
                </a:lnTo>
                <a:lnTo>
                  <a:pt x="468765" y="529811"/>
                </a:lnTo>
                <a:lnTo>
                  <a:pt x="473572" y="522554"/>
                </a:lnTo>
                <a:lnTo>
                  <a:pt x="478380" y="505619"/>
                </a:lnTo>
                <a:lnTo>
                  <a:pt x="487996" y="476588"/>
                </a:lnTo>
                <a:lnTo>
                  <a:pt x="495208" y="445138"/>
                </a:lnTo>
                <a:lnTo>
                  <a:pt x="497612" y="423365"/>
                </a:lnTo>
                <a:lnTo>
                  <a:pt x="500016" y="408850"/>
                </a:lnTo>
                <a:lnTo>
                  <a:pt x="507227" y="396754"/>
                </a:lnTo>
                <a:lnTo>
                  <a:pt x="514439" y="384657"/>
                </a:lnTo>
                <a:lnTo>
                  <a:pt x="516843" y="372561"/>
                </a:lnTo>
                <a:lnTo>
                  <a:pt x="514439" y="355627"/>
                </a:lnTo>
                <a:lnTo>
                  <a:pt x="509631" y="333854"/>
                </a:lnTo>
                <a:lnTo>
                  <a:pt x="504823" y="314500"/>
                </a:lnTo>
                <a:lnTo>
                  <a:pt x="502419" y="307242"/>
                </a:lnTo>
                <a:lnTo>
                  <a:pt x="504823" y="304823"/>
                </a:lnTo>
                <a:lnTo>
                  <a:pt x="512035" y="297565"/>
                </a:lnTo>
                <a:lnTo>
                  <a:pt x="521651" y="287888"/>
                </a:lnTo>
                <a:lnTo>
                  <a:pt x="533670" y="275792"/>
                </a:lnTo>
                <a:lnTo>
                  <a:pt x="540882" y="263696"/>
                </a:lnTo>
                <a:lnTo>
                  <a:pt x="540882" y="254019"/>
                </a:lnTo>
                <a:lnTo>
                  <a:pt x="533670" y="241923"/>
                </a:lnTo>
                <a:lnTo>
                  <a:pt x="524055" y="232246"/>
                </a:lnTo>
                <a:lnTo>
                  <a:pt x="509631" y="217730"/>
                </a:lnTo>
                <a:lnTo>
                  <a:pt x="492804" y="200796"/>
                </a:lnTo>
                <a:lnTo>
                  <a:pt x="475976" y="181442"/>
                </a:lnTo>
                <a:lnTo>
                  <a:pt x="466361" y="162088"/>
                </a:lnTo>
                <a:lnTo>
                  <a:pt x="459149" y="137896"/>
                </a:lnTo>
                <a:lnTo>
                  <a:pt x="454341" y="111284"/>
                </a:lnTo>
                <a:lnTo>
                  <a:pt x="449533" y="84673"/>
                </a:lnTo>
                <a:lnTo>
                  <a:pt x="447129" y="62900"/>
                </a:lnTo>
                <a:lnTo>
                  <a:pt x="444725" y="50803"/>
                </a:lnTo>
                <a:lnTo>
                  <a:pt x="439917" y="41126"/>
                </a:lnTo>
                <a:lnTo>
                  <a:pt x="427898" y="33869"/>
                </a:lnTo>
                <a:lnTo>
                  <a:pt x="411070" y="21773"/>
                </a:lnTo>
                <a:lnTo>
                  <a:pt x="394243" y="12096"/>
                </a:lnTo>
                <a:lnTo>
                  <a:pt x="384627" y="4838"/>
                </a:lnTo>
                <a:lnTo>
                  <a:pt x="375012" y="4838"/>
                </a:lnTo>
                <a:lnTo>
                  <a:pt x="360588" y="2419"/>
                </a:lnTo>
                <a:lnTo>
                  <a:pt x="348568" y="0"/>
                </a:lnTo>
                <a:lnTo>
                  <a:pt x="310106" y="0"/>
                </a:lnTo>
                <a:close/>
              </a:path>
            </a:pathLst>
          </a:custGeom>
          <a:solidFill>
            <a:srgbClr val="F1BE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6073" y="4182161"/>
            <a:ext cx="540882" cy="674965"/>
          </a:xfrm>
          <a:custGeom>
            <a:avLst/>
            <a:gdLst/>
            <a:ahLst/>
            <a:cxnLst/>
            <a:rect l="l" t="t" r="r" b="b"/>
            <a:pathLst>
              <a:path w="540882" h="674965">
                <a:moveTo>
                  <a:pt x="16827" y="631419"/>
                </a:moveTo>
                <a:lnTo>
                  <a:pt x="12019" y="624161"/>
                </a:lnTo>
                <a:lnTo>
                  <a:pt x="21635" y="595131"/>
                </a:lnTo>
                <a:lnTo>
                  <a:pt x="36058" y="563681"/>
                </a:lnTo>
                <a:lnTo>
                  <a:pt x="43270" y="537069"/>
                </a:lnTo>
                <a:lnTo>
                  <a:pt x="40866" y="515296"/>
                </a:lnTo>
                <a:lnTo>
                  <a:pt x="31251" y="491104"/>
                </a:lnTo>
                <a:lnTo>
                  <a:pt x="16827" y="466911"/>
                </a:lnTo>
                <a:lnTo>
                  <a:pt x="0" y="449977"/>
                </a:lnTo>
                <a:lnTo>
                  <a:pt x="26443" y="440300"/>
                </a:lnTo>
                <a:lnTo>
                  <a:pt x="57694" y="430623"/>
                </a:lnTo>
                <a:lnTo>
                  <a:pt x="93753" y="420946"/>
                </a:lnTo>
                <a:lnTo>
                  <a:pt x="127407" y="413688"/>
                </a:lnTo>
                <a:lnTo>
                  <a:pt x="163466" y="408850"/>
                </a:lnTo>
                <a:lnTo>
                  <a:pt x="197121" y="406430"/>
                </a:lnTo>
                <a:lnTo>
                  <a:pt x="230776" y="406430"/>
                </a:lnTo>
                <a:lnTo>
                  <a:pt x="259623" y="411269"/>
                </a:lnTo>
                <a:lnTo>
                  <a:pt x="252411" y="391915"/>
                </a:lnTo>
                <a:lnTo>
                  <a:pt x="242796" y="358046"/>
                </a:lnTo>
                <a:lnTo>
                  <a:pt x="228372" y="316919"/>
                </a:lnTo>
                <a:lnTo>
                  <a:pt x="213949" y="270953"/>
                </a:lnTo>
                <a:lnTo>
                  <a:pt x="199525" y="224988"/>
                </a:lnTo>
                <a:lnTo>
                  <a:pt x="187506" y="183861"/>
                </a:lnTo>
                <a:lnTo>
                  <a:pt x="180294" y="149992"/>
                </a:lnTo>
                <a:lnTo>
                  <a:pt x="177890" y="130638"/>
                </a:lnTo>
                <a:lnTo>
                  <a:pt x="182698" y="101607"/>
                </a:lnTo>
                <a:lnTo>
                  <a:pt x="189909" y="65319"/>
                </a:lnTo>
                <a:lnTo>
                  <a:pt x="194717" y="31450"/>
                </a:lnTo>
                <a:lnTo>
                  <a:pt x="201929" y="9676"/>
                </a:lnTo>
                <a:lnTo>
                  <a:pt x="216353" y="7257"/>
                </a:lnTo>
                <a:lnTo>
                  <a:pt x="235584" y="4838"/>
                </a:lnTo>
                <a:lnTo>
                  <a:pt x="259623" y="2419"/>
                </a:lnTo>
                <a:lnTo>
                  <a:pt x="286066" y="2419"/>
                </a:lnTo>
                <a:lnTo>
                  <a:pt x="310106" y="0"/>
                </a:lnTo>
                <a:lnTo>
                  <a:pt x="331741" y="0"/>
                </a:lnTo>
                <a:lnTo>
                  <a:pt x="348568" y="0"/>
                </a:lnTo>
                <a:lnTo>
                  <a:pt x="360588" y="2419"/>
                </a:lnTo>
                <a:lnTo>
                  <a:pt x="375012" y="4838"/>
                </a:lnTo>
                <a:lnTo>
                  <a:pt x="384627" y="4838"/>
                </a:lnTo>
                <a:lnTo>
                  <a:pt x="394243" y="12096"/>
                </a:lnTo>
                <a:lnTo>
                  <a:pt x="411070" y="21773"/>
                </a:lnTo>
                <a:lnTo>
                  <a:pt x="427898" y="33869"/>
                </a:lnTo>
                <a:lnTo>
                  <a:pt x="439917" y="41126"/>
                </a:lnTo>
                <a:lnTo>
                  <a:pt x="444725" y="50803"/>
                </a:lnTo>
                <a:lnTo>
                  <a:pt x="447129" y="62900"/>
                </a:lnTo>
                <a:lnTo>
                  <a:pt x="449533" y="84673"/>
                </a:lnTo>
                <a:lnTo>
                  <a:pt x="454341" y="111284"/>
                </a:lnTo>
                <a:lnTo>
                  <a:pt x="459149" y="137896"/>
                </a:lnTo>
                <a:lnTo>
                  <a:pt x="466361" y="162088"/>
                </a:lnTo>
                <a:lnTo>
                  <a:pt x="475976" y="181442"/>
                </a:lnTo>
                <a:lnTo>
                  <a:pt x="492804" y="200796"/>
                </a:lnTo>
                <a:lnTo>
                  <a:pt x="509631" y="217730"/>
                </a:lnTo>
                <a:lnTo>
                  <a:pt x="524055" y="232246"/>
                </a:lnTo>
                <a:lnTo>
                  <a:pt x="533670" y="241923"/>
                </a:lnTo>
                <a:lnTo>
                  <a:pt x="540882" y="254019"/>
                </a:lnTo>
                <a:lnTo>
                  <a:pt x="540882" y="263696"/>
                </a:lnTo>
                <a:lnTo>
                  <a:pt x="533670" y="275792"/>
                </a:lnTo>
                <a:lnTo>
                  <a:pt x="521651" y="287888"/>
                </a:lnTo>
                <a:lnTo>
                  <a:pt x="512035" y="297565"/>
                </a:lnTo>
                <a:lnTo>
                  <a:pt x="504823" y="304823"/>
                </a:lnTo>
                <a:lnTo>
                  <a:pt x="502419" y="307242"/>
                </a:lnTo>
                <a:lnTo>
                  <a:pt x="504823" y="314500"/>
                </a:lnTo>
                <a:lnTo>
                  <a:pt x="509631" y="333854"/>
                </a:lnTo>
                <a:lnTo>
                  <a:pt x="514439" y="355627"/>
                </a:lnTo>
                <a:lnTo>
                  <a:pt x="516843" y="372561"/>
                </a:lnTo>
                <a:lnTo>
                  <a:pt x="514439" y="384657"/>
                </a:lnTo>
                <a:lnTo>
                  <a:pt x="507227" y="396754"/>
                </a:lnTo>
                <a:lnTo>
                  <a:pt x="500016" y="408850"/>
                </a:lnTo>
                <a:lnTo>
                  <a:pt x="497612" y="423365"/>
                </a:lnTo>
                <a:lnTo>
                  <a:pt x="495208" y="445138"/>
                </a:lnTo>
                <a:lnTo>
                  <a:pt x="487996" y="476588"/>
                </a:lnTo>
                <a:lnTo>
                  <a:pt x="478380" y="505619"/>
                </a:lnTo>
                <a:lnTo>
                  <a:pt x="473572" y="522554"/>
                </a:lnTo>
                <a:lnTo>
                  <a:pt x="468765" y="529811"/>
                </a:lnTo>
                <a:lnTo>
                  <a:pt x="456745" y="537069"/>
                </a:lnTo>
                <a:lnTo>
                  <a:pt x="442321" y="541907"/>
                </a:lnTo>
                <a:lnTo>
                  <a:pt x="427898" y="544327"/>
                </a:lnTo>
                <a:lnTo>
                  <a:pt x="418282" y="544327"/>
                </a:lnTo>
                <a:lnTo>
                  <a:pt x="406263" y="544327"/>
                </a:lnTo>
                <a:lnTo>
                  <a:pt x="391839" y="544327"/>
                </a:lnTo>
                <a:lnTo>
                  <a:pt x="377415" y="541907"/>
                </a:lnTo>
                <a:lnTo>
                  <a:pt x="360588" y="539488"/>
                </a:lnTo>
                <a:lnTo>
                  <a:pt x="346164" y="537069"/>
                </a:lnTo>
                <a:lnTo>
                  <a:pt x="331741" y="534650"/>
                </a:lnTo>
                <a:lnTo>
                  <a:pt x="319721" y="532231"/>
                </a:lnTo>
                <a:lnTo>
                  <a:pt x="302894" y="529811"/>
                </a:lnTo>
                <a:lnTo>
                  <a:pt x="293278" y="527392"/>
                </a:lnTo>
                <a:lnTo>
                  <a:pt x="288470" y="522554"/>
                </a:lnTo>
                <a:lnTo>
                  <a:pt x="274047" y="551584"/>
                </a:lnTo>
                <a:lnTo>
                  <a:pt x="262027" y="585454"/>
                </a:lnTo>
                <a:lnTo>
                  <a:pt x="252411" y="619323"/>
                </a:lnTo>
                <a:lnTo>
                  <a:pt x="250008" y="650773"/>
                </a:lnTo>
                <a:lnTo>
                  <a:pt x="250008" y="667708"/>
                </a:lnTo>
                <a:lnTo>
                  <a:pt x="247604" y="674965"/>
                </a:lnTo>
                <a:lnTo>
                  <a:pt x="245200" y="674965"/>
                </a:lnTo>
                <a:lnTo>
                  <a:pt x="213949" y="667708"/>
                </a:lnTo>
                <a:lnTo>
                  <a:pt x="177890" y="660450"/>
                </a:lnTo>
                <a:lnTo>
                  <a:pt x="141831" y="650773"/>
                </a:lnTo>
                <a:lnTo>
                  <a:pt x="108176" y="643515"/>
                </a:lnTo>
                <a:lnTo>
                  <a:pt x="76925" y="638677"/>
                </a:lnTo>
                <a:lnTo>
                  <a:pt x="50482" y="633838"/>
                </a:lnTo>
                <a:lnTo>
                  <a:pt x="28847" y="631419"/>
                </a:lnTo>
                <a:lnTo>
                  <a:pt x="16827" y="631419"/>
                </a:lnTo>
                <a:close/>
              </a:path>
            </a:pathLst>
          </a:custGeom>
          <a:ln w="2409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1266" y="3952335"/>
            <a:ext cx="716369" cy="778990"/>
          </a:xfrm>
          <a:custGeom>
            <a:avLst/>
            <a:gdLst/>
            <a:ahLst/>
            <a:cxnLst/>
            <a:rect l="l" t="t" r="r" b="b"/>
            <a:pathLst>
              <a:path w="716369" h="778990">
                <a:moveTo>
                  <a:pt x="16827" y="742704"/>
                </a:moveTo>
                <a:lnTo>
                  <a:pt x="45674" y="778990"/>
                </a:lnTo>
                <a:lnTo>
                  <a:pt x="81733" y="749961"/>
                </a:lnTo>
                <a:lnTo>
                  <a:pt x="117789" y="725769"/>
                </a:lnTo>
                <a:lnTo>
                  <a:pt x="153851" y="703996"/>
                </a:lnTo>
                <a:lnTo>
                  <a:pt x="189909" y="687061"/>
                </a:lnTo>
                <a:lnTo>
                  <a:pt x="225966" y="674965"/>
                </a:lnTo>
                <a:lnTo>
                  <a:pt x="262027" y="665288"/>
                </a:lnTo>
                <a:lnTo>
                  <a:pt x="295682" y="655611"/>
                </a:lnTo>
                <a:lnTo>
                  <a:pt x="329337" y="650770"/>
                </a:lnTo>
                <a:lnTo>
                  <a:pt x="360588" y="648351"/>
                </a:lnTo>
                <a:lnTo>
                  <a:pt x="389435" y="645932"/>
                </a:lnTo>
                <a:lnTo>
                  <a:pt x="415878" y="643515"/>
                </a:lnTo>
                <a:lnTo>
                  <a:pt x="490400" y="643515"/>
                </a:lnTo>
                <a:lnTo>
                  <a:pt x="500016" y="641096"/>
                </a:lnTo>
                <a:lnTo>
                  <a:pt x="473572" y="566100"/>
                </a:lnTo>
                <a:lnTo>
                  <a:pt x="454341" y="437880"/>
                </a:lnTo>
                <a:lnTo>
                  <a:pt x="444725" y="304823"/>
                </a:lnTo>
                <a:lnTo>
                  <a:pt x="444725" y="222569"/>
                </a:lnTo>
                <a:lnTo>
                  <a:pt x="449533" y="222569"/>
                </a:lnTo>
                <a:lnTo>
                  <a:pt x="459149" y="224988"/>
                </a:lnTo>
                <a:lnTo>
                  <a:pt x="473572" y="224988"/>
                </a:lnTo>
                <a:lnTo>
                  <a:pt x="495208" y="227407"/>
                </a:lnTo>
                <a:lnTo>
                  <a:pt x="516843" y="229827"/>
                </a:lnTo>
                <a:lnTo>
                  <a:pt x="538478" y="229827"/>
                </a:lnTo>
                <a:lnTo>
                  <a:pt x="562518" y="232246"/>
                </a:lnTo>
                <a:lnTo>
                  <a:pt x="581749" y="232246"/>
                </a:lnTo>
                <a:lnTo>
                  <a:pt x="600980" y="234663"/>
                </a:lnTo>
                <a:lnTo>
                  <a:pt x="617808" y="237082"/>
                </a:lnTo>
                <a:lnTo>
                  <a:pt x="634633" y="244342"/>
                </a:lnTo>
                <a:lnTo>
                  <a:pt x="651463" y="251600"/>
                </a:lnTo>
                <a:lnTo>
                  <a:pt x="665886" y="258855"/>
                </a:lnTo>
                <a:lnTo>
                  <a:pt x="680307" y="268534"/>
                </a:lnTo>
                <a:lnTo>
                  <a:pt x="694733" y="275792"/>
                </a:lnTo>
                <a:lnTo>
                  <a:pt x="706753" y="283050"/>
                </a:lnTo>
                <a:lnTo>
                  <a:pt x="709157" y="258855"/>
                </a:lnTo>
                <a:lnTo>
                  <a:pt x="711561" y="229827"/>
                </a:lnTo>
                <a:lnTo>
                  <a:pt x="713965" y="193536"/>
                </a:lnTo>
                <a:lnTo>
                  <a:pt x="716369" y="152411"/>
                </a:lnTo>
                <a:lnTo>
                  <a:pt x="716369" y="130638"/>
                </a:lnTo>
                <a:lnTo>
                  <a:pt x="711561" y="111284"/>
                </a:lnTo>
                <a:lnTo>
                  <a:pt x="701943" y="89511"/>
                </a:lnTo>
                <a:lnTo>
                  <a:pt x="687522" y="70157"/>
                </a:lnTo>
                <a:lnTo>
                  <a:pt x="668290" y="53223"/>
                </a:lnTo>
                <a:lnTo>
                  <a:pt x="649059" y="33869"/>
                </a:lnTo>
                <a:lnTo>
                  <a:pt x="629827" y="16932"/>
                </a:lnTo>
                <a:lnTo>
                  <a:pt x="608192" y="0"/>
                </a:lnTo>
                <a:lnTo>
                  <a:pt x="598576" y="2419"/>
                </a:lnTo>
                <a:lnTo>
                  <a:pt x="588961" y="4838"/>
                </a:lnTo>
                <a:lnTo>
                  <a:pt x="579345" y="12096"/>
                </a:lnTo>
                <a:lnTo>
                  <a:pt x="564921" y="16932"/>
                </a:lnTo>
                <a:lnTo>
                  <a:pt x="548092" y="26611"/>
                </a:lnTo>
                <a:lnTo>
                  <a:pt x="526456" y="33869"/>
                </a:lnTo>
                <a:lnTo>
                  <a:pt x="497612" y="43546"/>
                </a:lnTo>
                <a:lnTo>
                  <a:pt x="461550" y="50803"/>
                </a:lnTo>
                <a:lnTo>
                  <a:pt x="420684" y="60478"/>
                </a:lnTo>
                <a:lnTo>
                  <a:pt x="382223" y="74996"/>
                </a:lnTo>
                <a:lnTo>
                  <a:pt x="343761" y="94350"/>
                </a:lnTo>
                <a:lnTo>
                  <a:pt x="310103" y="113703"/>
                </a:lnTo>
                <a:lnTo>
                  <a:pt x="278855" y="133057"/>
                </a:lnTo>
                <a:lnTo>
                  <a:pt x="254815" y="154830"/>
                </a:lnTo>
                <a:lnTo>
                  <a:pt x="237988" y="174184"/>
                </a:lnTo>
                <a:lnTo>
                  <a:pt x="228372" y="188700"/>
                </a:lnTo>
                <a:lnTo>
                  <a:pt x="221160" y="188700"/>
                </a:lnTo>
                <a:lnTo>
                  <a:pt x="213949" y="191116"/>
                </a:lnTo>
                <a:lnTo>
                  <a:pt x="204331" y="195957"/>
                </a:lnTo>
                <a:lnTo>
                  <a:pt x="192313" y="200796"/>
                </a:lnTo>
                <a:lnTo>
                  <a:pt x="177890" y="212889"/>
                </a:lnTo>
                <a:lnTo>
                  <a:pt x="158656" y="227407"/>
                </a:lnTo>
                <a:lnTo>
                  <a:pt x="134619" y="246761"/>
                </a:lnTo>
                <a:lnTo>
                  <a:pt x="103368" y="273373"/>
                </a:lnTo>
                <a:lnTo>
                  <a:pt x="74519" y="309661"/>
                </a:lnTo>
                <a:lnTo>
                  <a:pt x="50479" y="353207"/>
                </a:lnTo>
                <a:lnTo>
                  <a:pt x="33654" y="401592"/>
                </a:lnTo>
                <a:lnTo>
                  <a:pt x="21635" y="452393"/>
                </a:lnTo>
                <a:lnTo>
                  <a:pt x="14423" y="503200"/>
                </a:lnTo>
                <a:lnTo>
                  <a:pt x="9613" y="549165"/>
                </a:lnTo>
                <a:lnTo>
                  <a:pt x="4807" y="590292"/>
                </a:lnTo>
                <a:lnTo>
                  <a:pt x="2403" y="619323"/>
                </a:lnTo>
                <a:lnTo>
                  <a:pt x="0" y="662869"/>
                </a:lnTo>
                <a:lnTo>
                  <a:pt x="2403" y="703996"/>
                </a:lnTo>
                <a:lnTo>
                  <a:pt x="16827" y="742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51267" y="3952334"/>
            <a:ext cx="716369" cy="778992"/>
          </a:xfrm>
          <a:custGeom>
            <a:avLst/>
            <a:gdLst/>
            <a:ahLst/>
            <a:cxnLst/>
            <a:rect l="l" t="t" r="r" b="b"/>
            <a:pathLst>
              <a:path w="716369" h="778992">
                <a:moveTo>
                  <a:pt x="444725" y="222569"/>
                </a:moveTo>
                <a:lnTo>
                  <a:pt x="444725" y="304823"/>
                </a:lnTo>
                <a:lnTo>
                  <a:pt x="454341" y="437880"/>
                </a:lnTo>
                <a:lnTo>
                  <a:pt x="473572" y="566100"/>
                </a:lnTo>
                <a:lnTo>
                  <a:pt x="500016" y="641096"/>
                </a:lnTo>
                <a:lnTo>
                  <a:pt x="490400" y="643515"/>
                </a:lnTo>
                <a:lnTo>
                  <a:pt x="478380" y="643515"/>
                </a:lnTo>
                <a:lnTo>
                  <a:pt x="461553" y="643515"/>
                </a:lnTo>
                <a:lnTo>
                  <a:pt x="439917" y="643515"/>
                </a:lnTo>
                <a:lnTo>
                  <a:pt x="415878" y="643515"/>
                </a:lnTo>
                <a:lnTo>
                  <a:pt x="389435" y="645934"/>
                </a:lnTo>
                <a:lnTo>
                  <a:pt x="360588" y="648354"/>
                </a:lnTo>
                <a:lnTo>
                  <a:pt x="329337" y="650773"/>
                </a:lnTo>
                <a:lnTo>
                  <a:pt x="295682" y="655611"/>
                </a:lnTo>
                <a:lnTo>
                  <a:pt x="262027" y="665288"/>
                </a:lnTo>
                <a:lnTo>
                  <a:pt x="225968" y="674965"/>
                </a:lnTo>
                <a:lnTo>
                  <a:pt x="189909" y="687061"/>
                </a:lnTo>
                <a:lnTo>
                  <a:pt x="153851" y="703996"/>
                </a:lnTo>
                <a:lnTo>
                  <a:pt x="117792" y="725769"/>
                </a:lnTo>
                <a:lnTo>
                  <a:pt x="81733" y="749961"/>
                </a:lnTo>
                <a:lnTo>
                  <a:pt x="45674" y="778992"/>
                </a:lnTo>
                <a:lnTo>
                  <a:pt x="16827" y="742704"/>
                </a:lnTo>
                <a:lnTo>
                  <a:pt x="2403" y="703996"/>
                </a:lnTo>
                <a:lnTo>
                  <a:pt x="0" y="662869"/>
                </a:lnTo>
                <a:lnTo>
                  <a:pt x="2403" y="619323"/>
                </a:lnTo>
                <a:lnTo>
                  <a:pt x="4807" y="590292"/>
                </a:lnTo>
                <a:lnTo>
                  <a:pt x="9615" y="549165"/>
                </a:lnTo>
                <a:lnTo>
                  <a:pt x="14423" y="503200"/>
                </a:lnTo>
                <a:lnTo>
                  <a:pt x="21635" y="452396"/>
                </a:lnTo>
                <a:lnTo>
                  <a:pt x="33654" y="401592"/>
                </a:lnTo>
                <a:lnTo>
                  <a:pt x="50482" y="353207"/>
                </a:lnTo>
                <a:lnTo>
                  <a:pt x="74521" y="309661"/>
                </a:lnTo>
                <a:lnTo>
                  <a:pt x="103368" y="273373"/>
                </a:lnTo>
                <a:lnTo>
                  <a:pt x="134619" y="246761"/>
                </a:lnTo>
                <a:lnTo>
                  <a:pt x="158658" y="227407"/>
                </a:lnTo>
                <a:lnTo>
                  <a:pt x="177890" y="212892"/>
                </a:lnTo>
                <a:lnTo>
                  <a:pt x="192313" y="200796"/>
                </a:lnTo>
                <a:lnTo>
                  <a:pt x="204333" y="195957"/>
                </a:lnTo>
                <a:lnTo>
                  <a:pt x="213949" y="191119"/>
                </a:lnTo>
                <a:lnTo>
                  <a:pt x="221160" y="188700"/>
                </a:lnTo>
                <a:lnTo>
                  <a:pt x="228372" y="188700"/>
                </a:lnTo>
                <a:lnTo>
                  <a:pt x="237988" y="174184"/>
                </a:lnTo>
                <a:lnTo>
                  <a:pt x="254815" y="154830"/>
                </a:lnTo>
                <a:lnTo>
                  <a:pt x="278855" y="133057"/>
                </a:lnTo>
                <a:lnTo>
                  <a:pt x="310106" y="113703"/>
                </a:lnTo>
                <a:lnTo>
                  <a:pt x="343761" y="94350"/>
                </a:lnTo>
                <a:lnTo>
                  <a:pt x="382223" y="74996"/>
                </a:lnTo>
                <a:lnTo>
                  <a:pt x="420686" y="60480"/>
                </a:lnTo>
                <a:lnTo>
                  <a:pt x="461553" y="50803"/>
                </a:lnTo>
                <a:lnTo>
                  <a:pt x="497612" y="43546"/>
                </a:lnTo>
                <a:lnTo>
                  <a:pt x="526459" y="33869"/>
                </a:lnTo>
                <a:lnTo>
                  <a:pt x="548094" y="26611"/>
                </a:lnTo>
                <a:lnTo>
                  <a:pt x="564921" y="16934"/>
                </a:lnTo>
                <a:lnTo>
                  <a:pt x="579345" y="12096"/>
                </a:lnTo>
                <a:lnTo>
                  <a:pt x="588961" y="4838"/>
                </a:lnTo>
                <a:lnTo>
                  <a:pt x="598576" y="2419"/>
                </a:lnTo>
                <a:lnTo>
                  <a:pt x="608192" y="0"/>
                </a:lnTo>
                <a:lnTo>
                  <a:pt x="629827" y="16934"/>
                </a:lnTo>
                <a:lnTo>
                  <a:pt x="649059" y="33869"/>
                </a:lnTo>
                <a:lnTo>
                  <a:pt x="668290" y="53223"/>
                </a:lnTo>
                <a:lnTo>
                  <a:pt x="687522" y="70157"/>
                </a:lnTo>
                <a:lnTo>
                  <a:pt x="701945" y="89511"/>
                </a:lnTo>
                <a:lnTo>
                  <a:pt x="711561" y="111284"/>
                </a:lnTo>
                <a:lnTo>
                  <a:pt x="716369" y="130638"/>
                </a:lnTo>
                <a:lnTo>
                  <a:pt x="716369" y="152411"/>
                </a:lnTo>
                <a:lnTo>
                  <a:pt x="713965" y="193538"/>
                </a:lnTo>
                <a:lnTo>
                  <a:pt x="711561" y="229827"/>
                </a:lnTo>
                <a:lnTo>
                  <a:pt x="709157" y="258857"/>
                </a:lnTo>
                <a:lnTo>
                  <a:pt x="706753" y="283050"/>
                </a:lnTo>
                <a:lnTo>
                  <a:pt x="694733" y="275792"/>
                </a:lnTo>
                <a:lnTo>
                  <a:pt x="680310" y="268534"/>
                </a:lnTo>
                <a:lnTo>
                  <a:pt x="665886" y="258857"/>
                </a:lnTo>
                <a:lnTo>
                  <a:pt x="651463" y="251600"/>
                </a:lnTo>
                <a:lnTo>
                  <a:pt x="634635" y="244342"/>
                </a:lnTo>
                <a:lnTo>
                  <a:pt x="617808" y="237084"/>
                </a:lnTo>
                <a:lnTo>
                  <a:pt x="600980" y="234665"/>
                </a:lnTo>
                <a:lnTo>
                  <a:pt x="581749" y="232246"/>
                </a:lnTo>
                <a:lnTo>
                  <a:pt x="562518" y="232246"/>
                </a:lnTo>
                <a:lnTo>
                  <a:pt x="538478" y="229827"/>
                </a:lnTo>
                <a:lnTo>
                  <a:pt x="516843" y="229827"/>
                </a:lnTo>
                <a:lnTo>
                  <a:pt x="495208" y="227407"/>
                </a:lnTo>
                <a:lnTo>
                  <a:pt x="473572" y="224988"/>
                </a:lnTo>
                <a:lnTo>
                  <a:pt x="459149" y="224988"/>
                </a:lnTo>
                <a:lnTo>
                  <a:pt x="449533" y="222569"/>
                </a:lnTo>
                <a:lnTo>
                  <a:pt x="444725" y="222569"/>
                </a:lnTo>
                <a:close/>
              </a:path>
            </a:pathLst>
          </a:custGeom>
          <a:ln w="241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4541" y="3947495"/>
            <a:ext cx="653867" cy="718511"/>
          </a:xfrm>
          <a:custGeom>
            <a:avLst/>
            <a:gdLst/>
            <a:ahLst/>
            <a:cxnLst/>
            <a:rect l="l" t="t" r="r" b="b"/>
            <a:pathLst>
              <a:path w="653867" h="718511">
                <a:moveTo>
                  <a:pt x="290874" y="188700"/>
                </a:moveTo>
                <a:lnTo>
                  <a:pt x="298086" y="179025"/>
                </a:lnTo>
                <a:lnTo>
                  <a:pt x="338953" y="152411"/>
                </a:lnTo>
                <a:lnTo>
                  <a:pt x="379819" y="128219"/>
                </a:lnTo>
                <a:lnTo>
                  <a:pt x="420686" y="106446"/>
                </a:lnTo>
                <a:lnTo>
                  <a:pt x="463957" y="87092"/>
                </a:lnTo>
                <a:lnTo>
                  <a:pt x="507227" y="70160"/>
                </a:lnTo>
                <a:lnTo>
                  <a:pt x="552902" y="55642"/>
                </a:lnTo>
                <a:lnTo>
                  <a:pt x="596172" y="41126"/>
                </a:lnTo>
                <a:lnTo>
                  <a:pt x="641847" y="26613"/>
                </a:lnTo>
                <a:lnTo>
                  <a:pt x="646655" y="24192"/>
                </a:lnTo>
                <a:lnTo>
                  <a:pt x="651463" y="21773"/>
                </a:lnTo>
                <a:lnTo>
                  <a:pt x="651463" y="14515"/>
                </a:lnTo>
                <a:lnTo>
                  <a:pt x="653867" y="9679"/>
                </a:lnTo>
                <a:lnTo>
                  <a:pt x="637039" y="2419"/>
                </a:lnTo>
                <a:lnTo>
                  <a:pt x="617808" y="0"/>
                </a:lnTo>
                <a:lnTo>
                  <a:pt x="598576" y="2419"/>
                </a:lnTo>
                <a:lnTo>
                  <a:pt x="579345" y="4840"/>
                </a:lnTo>
                <a:lnTo>
                  <a:pt x="560114" y="9679"/>
                </a:lnTo>
                <a:lnTo>
                  <a:pt x="540882" y="14515"/>
                </a:lnTo>
                <a:lnTo>
                  <a:pt x="521651" y="16934"/>
                </a:lnTo>
                <a:lnTo>
                  <a:pt x="502419" y="19353"/>
                </a:lnTo>
                <a:lnTo>
                  <a:pt x="461553" y="31452"/>
                </a:lnTo>
                <a:lnTo>
                  <a:pt x="420686" y="41126"/>
                </a:lnTo>
                <a:lnTo>
                  <a:pt x="377415" y="50806"/>
                </a:lnTo>
                <a:lnTo>
                  <a:pt x="336549" y="62900"/>
                </a:lnTo>
                <a:lnTo>
                  <a:pt x="298086" y="79834"/>
                </a:lnTo>
                <a:lnTo>
                  <a:pt x="264431" y="104026"/>
                </a:lnTo>
                <a:lnTo>
                  <a:pt x="235584" y="133057"/>
                </a:lnTo>
                <a:lnTo>
                  <a:pt x="213949" y="174184"/>
                </a:lnTo>
                <a:lnTo>
                  <a:pt x="204333" y="176603"/>
                </a:lnTo>
                <a:lnTo>
                  <a:pt x="197121" y="181444"/>
                </a:lnTo>
                <a:lnTo>
                  <a:pt x="187506" y="183864"/>
                </a:lnTo>
                <a:lnTo>
                  <a:pt x="177890" y="188700"/>
                </a:lnTo>
                <a:lnTo>
                  <a:pt x="168274" y="191119"/>
                </a:lnTo>
                <a:lnTo>
                  <a:pt x="161062" y="195957"/>
                </a:lnTo>
                <a:lnTo>
                  <a:pt x="151447" y="198377"/>
                </a:lnTo>
                <a:lnTo>
                  <a:pt x="96156" y="249183"/>
                </a:lnTo>
                <a:lnTo>
                  <a:pt x="60098" y="302403"/>
                </a:lnTo>
                <a:lnTo>
                  <a:pt x="33654" y="360465"/>
                </a:lnTo>
                <a:lnTo>
                  <a:pt x="16827" y="420948"/>
                </a:lnTo>
                <a:lnTo>
                  <a:pt x="4807" y="486268"/>
                </a:lnTo>
                <a:lnTo>
                  <a:pt x="0" y="551587"/>
                </a:lnTo>
                <a:lnTo>
                  <a:pt x="0" y="619325"/>
                </a:lnTo>
                <a:lnTo>
                  <a:pt x="4807" y="684645"/>
                </a:lnTo>
                <a:lnTo>
                  <a:pt x="14423" y="716092"/>
                </a:lnTo>
                <a:lnTo>
                  <a:pt x="19231" y="718511"/>
                </a:lnTo>
                <a:lnTo>
                  <a:pt x="26443" y="716092"/>
                </a:lnTo>
                <a:lnTo>
                  <a:pt x="31251" y="713673"/>
                </a:lnTo>
                <a:lnTo>
                  <a:pt x="36058" y="708834"/>
                </a:lnTo>
                <a:lnTo>
                  <a:pt x="36058" y="626581"/>
                </a:lnTo>
                <a:lnTo>
                  <a:pt x="38462" y="585454"/>
                </a:lnTo>
                <a:lnTo>
                  <a:pt x="43270" y="544327"/>
                </a:lnTo>
                <a:lnTo>
                  <a:pt x="52886" y="493523"/>
                </a:lnTo>
                <a:lnTo>
                  <a:pt x="69713" y="440302"/>
                </a:lnTo>
                <a:lnTo>
                  <a:pt x="91349" y="389496"/>
                </a:lnTo>
                <a:lnTo>
                  <a:pt x="117792" y="343530"/>
                </a:lnTo>
                <a:lnTo>
                  <a:pt x="149043" y="299984"/>
                </a:lnTo>
                <a:lnTo>
                  <a:pt x="187506" y="266117"/>
                </a:lnTo>
                <a:lnTo>
                  <a:pt x="230776" y="237084"/>
                </a:lnTo>
                <a:lnTo>
                  <a:pt x="281259" y="220150"/>
                </a:lnTo>
                <a:lnTo>
                  <a:pt x="288470" y="212892"/>
                </a:lnTo>
                <a:lnTo>
                  <a:pt x="290874" y="200798"/>
                </a:lnTo>
                <a:lnTo>
                  <a:pt x="290874" y="188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34541" y="3947496"/>
            <a:ext cx="653867" cy="718511"/>
          </a:xfrm>
          <a:custGeom>
            <a:avLst/>
            <a:gdLst/>
            <a:ahLst/>
            <a:cxnLst/>
            <a:rect l="l" t="t" r="r" b="b"/>
            <a:pathLst>
              <a:path w="653867" h="718511">
                <a:moveTo>
                  <a:pt x="653867" y="9676"/>
                </a:moveTo>
                <a:lnTo>
                  <a:pt x="651463" y="14515"/>
                </a:lnTo>
                <a:lnTo>
                  <a:pt x="651463" y="21773"/>
                </a:lnTo>
                <a:lnTo>
                  <a:pt x="646655" y="24192"/>
                </a:lnTo>
                <a:lnTo>
                  <a:pt x="641847" y="26611"/>
                </a:lnTo>
                <a:lnTo>
                  <a:pt x="596172" y="41126"/>
                </a:lnTo>
                <a:lnTo>
                  <a:pt x="552902" y="55642"/>
                </a:lnTo>
                <a:lnTo>
                  <a:pt x="507227" y="70157"/>
                </a:lnTo>
                <a:lnTo>
                  <a:pt x="463957" y="87092"/>
                </a:lnTo>
                <a:lnTo>
                  <a:pt x="420686" y="106446"/>
                </a:lnTo>
                <a:lnTo>
                  <a:pt x="379819" y="128219"/>
                </a:lnTo>
                <a:lnTo>
                  <a:pt x="338953" y="152411"/>
                </a:lnTo>
                <a:lnTo>
                  <a:pt x="298086" y="179023"/>
                </a:lnTo>
                <a:lnTo>
                  <a:pt x="290874" y="188700"/>
                </a:lnTo>
                <a:lnTo>
                  <a:pt x="290874" y="200796"/>
                </a:lnTo>
                <a:lnTo>
                  <a:pt x="288470" y="212892"/>
                </a:lnTo>
                <a:lnTo>
                  <a:pt x="281259" y="220150"/>
                </a:lnTo>
                <a:lnTo>
                  <a:pt x="230776" y="237084"/>
                </a:lnTo>
                <a:lnTo>
                  <a:pt x="187506" y="266115"/>
                </a:lnTo>
                <a:lnTo>
                  <a:pt x="149043" y="299984"/>
                </a:lnTo>
                <a:lnTo>
                  <a:pt x="117792" y="343530"/>
                </a:lnTo>
                <a:lnTo>
                  <a:pt x="91349" y="389496"/>
                </a:lnTo>
                <a:lnTo>
                  <a:pt x="69713" y="440300"/>
                </a:lnTo>
                <a:lnTo>
                  <a:pt x="52886" y="493523"/>
                </a:lnTo>
                <a:lnTo>
                  <a:pt x="43270" y="544327"/>
                </a:lnTo>
                <a:lnTo>
                  <a:pt x="38462" y="585454"/>
                </a:lnTo>
                <a:lnTo>
                  <a:pt x="36058" y="626581"/>
                </a:lnTo>
                <a:lnTo>
                  <a:pt x="36058" y="667708"/>
                </a:lnTo>
                <a:lnTo>
                  <a:pt x="36058" y="708834"/>
                </a:lnTo>
                <a:lnTo>
                  <a:pt x="31251" y="713673"/>
                </a:lnTo>
                <a:lnTo>
                  <a:pt x="26443" y="716092"/>
                </a:lnTo>
                <a:lnTo>
                  <a:pt x="19231" y="718511"/>
                </a:lnTo>
                <a:lnTo>
                  <a:pt x="14423" y="716092"/>
                </a:lnTo>
                <a:lnTo>
                  <a:pt x="4807" y="684642"/>
                </a:lnTo>
                <a:lnTo>
                  <a:pt x="0" y="619323"/>
                </a:lnTo>
                <a:lnTo>
                  <a:pt x="0" y="551584"/>
                </a:lnTo>
                <a:lnTo>
                  <a:pt x="4807" y="486265"/>
                </a:lnTo>
                <a:lnTo>
                  <a:pt x="16827" y="420946"/>
                </a:lnTo>
                <a:lnTo>
                  <a:pt x="33654" y="360465"/>
                </a:lnTo>
                <a:lnTo>
                  <a:pt x="60098" y="302403"/>
                </a:lnTo>
                <a:lnTo>
                  <a:pt x="96156" y="249180"/>
                </a:lnTo>
                <a:lnTo>
                  <a:pt x="141831" y="203215"/>
                </a:lnTo>
                <a:lnTo>
                  <a:pt x="161062" y="195957"/>
                </a:lnTo>
                <a:lnTo>
                  <a:pt x="168274" y="191119"/>
                </a:lnTo>
                <a:lnTo>
                  <a:pt x="177890" y="188700"/>
                </a:lnTo>
                <a:lnTo>
                  <a:pt x="187506" y="183861"/>
                </a:lnTo>
                <a:lnTo>
                  <a:pt x="197121" y="181442"/>
                </a:lnTo>
                <a:lnTo>
                  <a:pt x="204333" y="176603"/>
                </a:lnTo>
                <a:lnTo>
                  <a:pt x="213949" y="174184"/>
                </a:lnTo>
                <a:lnTo>
                  <a:pt x="235584" y="133057"/>
                </a:lnTo>
                <a:lnTo>
                  <a:pt x="264431" y="104026"/>
                </a:lnTo>
                <a:lnTo>
                  <a:pt x="298086" y="79834"/>
                </a:lnTo>
                <a:lnTo>
                  <a:pt x="336549" y="62900"/>
                </a:lnTo>
                <a:lnTo>
                  <a:pt x="377415" y="50803"/>
                </a:lnTo>
                <a:lnTo>
                  <a:pt x="420686" y="41126"/>
                </a:lnTo>
                <a:lnTo>
                  <a:pt x="461553" y="31450"/>
                </a:lnTo>
                <a:lnTo>
                  <a:pt x="502419" y="19353"/>
                </a:lnTo>
                <a:lnTo>
                  <a:pt x="521651" y="16934"/>
                </a:lnTo>
                <a:lnTo>
                  <a:pt x="540882" y="14515"/>
                </a:lnTo>
                <a:lnTo>
                  <a:pt x="560114" y="9676"/>
                </a:lnTo>
                <a:lnTo>
                  <a:pt x="579345" y="4838"/>
                </a:lnTo>
                <a:lnTo>
                  <a:pt x="598576" y="2419"/>
                </a:lnTo>
                <a:lnTo>
                  <a:pt x="617808" y="0"/>
                </a:lnTo>
                <a:lnTo>
                  <a:pt x="637039" y="2419"/>
                </a:lnTo>
                <a:lnTo>
                  <a:pt x="653867" y="9676"/>
                </a:lnTo>
                <a:close/>
              </a:path>
            </a:pathLst>
          </a:custGeom>
          <a:ln w="241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21576" y="4027331"/>
            <a:ext cx="375009" cy="234665"/>
          </a:xfrm>
          <a:custGeom>
            <a:avLst/>
            <a:gdLst/>
            <a:ahLst/>
            <a:cxnLst/>
            <a:rect l="l" t="t" r="r" b="b"/>
            <a:pathLst>
              <a:path w="375009" h="234665">
                <a:moveTo>
                  <a:pt x="7209" y="179023"/>
                </a:moveTo>
                <a:lnTo>
                  <a:pt x="14423" y="179023"/>
                </a:lnTo>
                <a:lnTo>
                  <a:pt x="24036" y="181442"/>
                </a:lnTo>
                <a:lnTo>
                  <a:pt x="33654" y="181442"/>
                </a:lnTo>
                <a:lnTo>
                  <a:pt x="60098" y="176603"/>
                </a:lnTo>
                <a:lnTo>
                  <a:pt x="84137" y="171765"/>
                </a:lnTo>
                <a:lnTo>
                  <a:pt x="110578" y="169346"/>
                </a:lnTo>
                <a:lnTo>
                  <a:pt x="137021" y="169346"/>
                </a:lnTo>
                <a:lnTo>
                  <a:pt x="161062" y="171765"/>
                </a:lnTo>
                <a:lnTo>
                  <a:pt x="187506" y="174184"/>
                </a:lnTo>
                <a:lnTo>
                  <a:pt x="211545" y="179023"/>
                </a:lnTo>
                <a:lnTo>
                  <a:pt x="237988" y="181442"/>
                </a:lnTo>
                <a:lnTo>
                  <a:pt x="252411" y="183861"/>
                </a:lnTo>
                <a:lnTo>
                  <a:pt x="264429" y="191119"/>
                </a:lnTo>
                <a:lnTo>
                  <a:pt x="276451" y="200796"/>
                </a:lnTo>
                <a:lnTo>
                  <a:pt x="286064" y="212892"/>
                </a:lnTo>
                <a:lnTo>
                  <a:pt x="298086" y="222569"/>
                </a:lnTo>
                <a:lnTo>
                  <a:pt x="307699" y="229827"/>
                </a:lnTo>
                <a:lnTo>
                  <a:pt x="322125" y="234665"/>
                </a:lnTo>
                <a:lnTo>
                  <a:pt x="336549" y="234665"/>
                </a:lnTo>
                <a:lnTo>
                  <a:pt x="365396" y="203215"/>
                </a:lnTo>
                <a:lnTo>
                  <a:pt x="375009" y="164507"/>
                </a:lnTo>
                <a:lnTo>
                  <a:pt x="372605" y="120961"/>
                </a:lnTo>
                <a:lnTo>
                  <a:pt x="367800" y="79834"/>
                </a:lnTo>
                <a:lnTo>
                  <a:pt x="358184" y="58061"/>
                </a:lnTo>
                <a:lnTo>
                  <a:pt x="348566" y="33869"/>
                </a:lnTo>
                <a:lnTo>
                  <a:pt x="336549" y="14515"/>
                </a:lnTo>
                <a:lnTo>
                  <a:pt x="317317" y="0"/>
                </a:lnTo>
                <a:lnTo>
                  <a:pt x="312510" y="2419"/>
                </a:lnTo>
                <a:lnTo>
                  <a:pt x="307699" y="4838"/>
                </a:lnTo>
                <a:lnTo>
                  <a:pt x="305295" y="12096"/>
                </a:lnTo>
                <a:lnTo>
                  <a:pt x="302894" y="16934"/>
                </a:lnTo>
                <a:lnTo>
                  <a:pt x="312510" y="48384"/>
                </a:lnTo>
                <a:lnTo>
                  <a:pt x="314913" y="82253"/>
                </a:lnTo>
                <a:lnTo>
                  <a:pt x="305295" y="113703"/>
                </a:lnTo>
                <a:lnTo>
                  <a:pt x="290874" y="140315"/>
                </a:lnTo>
                <a:lnTo>
                  <a:pt x="259623" y="130638"/>
                </a:lnTo>
                <a:lnTo>
                  <a:pt x="228372" y="123380"/>
                </a:lnTo>
                <a:lnTo>
                  <a:pt x="194717" y="120961"/>
                </a:lnTo>
                <a:lnTo>
                  <a:pt x="161062" y="123380"/>
                </a:lnTo>
                <a:lnTo>
                  <a:pt x="127407" y="125800"/>
                </a:lnTo>
                <a:lnTo>
                  <a:pt x="91346" y="130638"/>
                </a:lnTo>
                <a:lnTo>
                  <a:pt x="60098" y="137896"/>
                </a:lnTo>
                <a:lnTo>
                  <a:pt x="28844" y="145153"/>
                </a:lnTo>
                <a:lnTo>
                  <a:pt x="19231" y="149992"/>
                </a:lnTo>
                <a:lnTo>
                  <a:pt x="9615" y="154830"/>
                </a:lnTo>
                <a:lnTo>
                  <a:pt x="2401" y="162088"/>
                </a:lnTo>
                <a:lnTo>
                  <a:pt x="0" y="171765"/>
                </a:lnTo>
                <a:lnTo>
                  <a:pt x="7209" y="179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1576" y="4027331"/>
            <a:ext cx="375012" cy="234665"/>
          </a:xfrm>
          <a:custGeom>
            <a:avLst/>
            <a:gdLst/>
            <a:ahLst/>
            <a:cxnLst/>
            <a:rect l="l" t="t" r="r" b="b"/>
            <a:pathLst>
              <a:path w="375012" h="234665">
                <a:moveTo>
                  <a:pt x="367800" y="79834"/>
                </a:moveTo>
                <a:lnTo>
                  <a:pt x="372608" y="120961"/>
                </a:lnTo>
                <a:lnTo>
                  <a:pt x="375012" y="164507"/>
                </a:lnTo>
                <a:lnTo>
                  <a:pt x="365396" y="203215"/>
                </a:lnTo>
                <a:lnTo>
                  <a:pt x="336549" y="234665"/>
                </a:lnTo>
                <a:lnTo>
                  <a:pt x="322125" y="234665"/>
                </a:lnTo>
                <a:lnTo>
                  <a:pt x="307702" y="229827"/>
                </a:lnTo>
                <a:lnTo>
                  <a:pt x="298086" y="222569"/>
                </a:lnTo>
                <a:lnTo>
                  <a:pt x="286066" y="212892"/>
                </a:lnTo>
                <a:lnTo>
                  <a:pt x="276451" y="200796"/>
                </a:lnTo>
                <a:lnTo>
                  <a:pt x="264431" y="191119"/>
                </a:lnTo>
                <a:lnTo>
                  <a:pt x="252411" y="183861"/>
                </a:lnTo>
                <a:lnTo>
                  <a:pt x="237988" y="181442"/>
                </a:lnTo>
                <a:lnTo>
                  <a:pt x="211545" y="179023"/>
                </a:lnTo>
                <a:lnTo>
                  <a:pt x="187506" y="174184"/>
                </a:lnTo>
                <a:lnTo>
                  <a:pt x="161062" y="171765"/>
                </a:lnTo>
                <a:lnTo>
                  <a:pt x="137023" y="169346"/>
                </a:lnTo>
                <a:lnTo>
                  <a:pt x="110580" y="169346"/>
                </a:lnTo>
                <a:lnTo>
                  <a:pt x="84137" y="171765"/>
                </a:lnTo>
                <a:lnTo>
                  <a:pt x="60098" y="176603"/>
                </a:lnTo>
                <a:lnTo>
                  <a:pt x="33654" y="181442"/>
                </a:lnTo>
                <a:lnTo>
                  <a:pt x="24039" y="181442"/>
                </a:lnTo>
                <a:lnTo>
                  <a:pt x="14423" y="179023"/>
                </a:lnTo>
                <a:lnTo>
                  <a:pt x="7211" y="179023"/>
                </a:lnTo>
                <a:lnTo>
                  <a:pt x="0" y="171765"/>
                </a:lnTo>
                <a:lnTo>
                  <a:pt x="2403" y="162088"/>
                </a:lnTo>
                <a:lnTo>
                  <a:pt x="9615" y="154830"/>
                </a:lnTo>
                <a:lnTo>
                  <a:pt x="19231" y="149992"/>
                </a:lnTo>
                <a:lnTo>
                  <a:pt x="28847" y="145153"/>
                </a:lnTo>
                <a:lnTo>
                  <a:pt x="60098" y="137896"/>
                </a:lnTo>
                <a:lnTo>
                  <a:pt x="91349" y="130638"/>
                </a:lnTo>
                <a:lnTo>
                  <a:pt x="127407" y="125800"/>
                </a:lnTo>
                <a:lnTo>
                  <a:pt x="161062" y="123380"/>
                </a:lnTo>
                <a:lnTo>
                  <a:pt x="194717" y="120961"/>
                </a:lnTo>
                <a:lnTo>
                  <a:pt x="228372" y="123380"/>
                </a:lnTo>
                <a:lnTo>
                  <a:pt x="259623" y="130638"/>
                </a:lnTo>
                <a:lnTo>
                  <a:pt x="290874" y="140315"/>
                </a:lnTo>
                <a:lnTo>
                  <a:pt x="305298" y="113703"/>
                </a:lnTo>
                <a:lnTo>
                  <a:pt x="314913" y="82253"/>
                </a:lnTo>
                <a:lnTo>
                  <a:pt x="312510" y="48384"/>
                </a:lnTo>
                <a:lnTo>
                  <a:pt x="302894" y="16934"/>
                </a:lnTo>
                <a:lnTo>
                  <a:pt x="305298" y="12096"/>
                </a:lnTo>
                <a:lnTo>
                  <a:pt x="307702" y="4838"/>
                </a:lnTo>
                <a:lnTo>
                  <a:pt x="312510" y="2419"/>
                </a:lnTo>
                <a:lnTo>
                  <a:pt x="317317" y="0"/>
                </a:lnTo>
                <a:lnTo>
                  <a:pt x="336549" y="14515"/>
                </a:lnTo>
                <a:lnTo>
                  <a:pt x="348568" y="33869"/>
                </a:lnTo>
                <a:lnTo>
                  <a:pt x="358184" y="58061"/>
                </a:lnTo>
                <a:lnTo>
                  <a:pt x="367800" y="79834"/>
                </a:lnTo>
                <a:close/>
              </a:path>
            </a:pathLst>
          </a:custGeom>
          <a:ln w="2414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85038" y="4261997"/>
            <a:ext cx="531264" cy="500781"/>
          </a:xfrm>
          <a:custGeom>
            <a:avLst/>
            <a:gdLst/>
            <a:ahLst/>
            <a:cxnLst/>
            <a:rect l="l" t="t" r="r" b="b"/>
            <a:pathLst>
              <a:path w="531264" h="500781">
                <a:moveTo>
                  <a:pt x="497612" y="374980"/>
                </a:moveTo>
                <a:lnTo>
                  <a:pt x="521651" y="374980"/>
                </a:lnTo>
                <a:lnTo>
                  <a:pt x="526456" y="367723"/>
                </a:lnTo>
                <a:lnTo>
                  <a:pt x="531264" y="353207"/>
                </a:lnTo>
                <a:lnTo>
                  <a:pt x="526456" y="343530"/>
                </a:lnTo>
                <a:lnTo>
                  <a:pt x="516841" y="331434"/>
                </a:lnTo>
                <a:lnTo>
                  <a:pt x="507225" y="319336"/>
                </a:lnTo>
                <a:lnTo>
                  <a:pt x="487994" y="283050"/>
                </a:lnTo>
                <a:lnTo>
                  <a:pt x="471166" y="246761"/>
                </a:lnTo>
                <a:lnTo>
                  <a:pt x="454341" y="210470"/>
                </a:lnTo>
                <a:lnTo>
                  <a:pt x="442319" y="171765"/>
                </a:lnTo>
                <a:lnTo>
                  <a:pt x="430299" y="130638"/>
                </a:lnTo>
                <a:lnTo>
                  <a:pt x="423088" y="89511"/>
                </a:lnTo>
                <a:lnTo>
                  <a:pt x="418280" y="48384"/>
                </a:lnTo>
                <a:lnTo>
                  <a:pt x="415876" y="4838"/>
                </a:lnTo>
                <a:lnTo>
                  <a:pt x="413474" y="2419"/>
                </a:lnTo>
                <a:lnTo>
                  <a:pt x="408664" y="0"/>
                </a:lnTo>
                <a:lnTo>
                  <a:pt x="401452" y="0"/>
                </a:lnTo>
                <a:lnTo>
                  <a:pt x="384625" y="50803"/>
                </a:lnTo>
                <a:lnTo>
                  <a:pt x="377413" y="106446"/>
                </a:lnTo>
                <a:lnTo>
                  <a:pt x="379817" y="162088"/>
                </a:lnTo>
                <a:lnTo>
                  <a:pt x="387029" y="217730"/>
                </a:lnTo>
                <a:lnTo>
                  <a:pt x="391839" y="239503"/>
                </a:lnTo>
                <a:lnTo>
                  <a:pt x="399048" y="258857"/>
                </a:lnTo>
                <a:lnTo>
                  <a:pt x="403856" y="280630"/>
                </a:lnTo>
                <a:lnTo>
                  <a:pt x="406260" y="302403"/>
                </a:lnTo>
                <a:lnTo>
                  <a:pt x="355778" y="302403"/>
                </a:lnTo>
                <a:lnTo>
                  <a:pt x="305298" y="307242"/>
                </a:lnTo>
                <a:lnTo>
                  <a:pt x="257217" y="314500"/>
                </a:lnTo>
                <a:lnTo>
                  <a:pt x="209138" y="324177"/>
                </a:lnTo>
                <a:lnTo>
                  <a:pt x="163464" y="341109"/>
                </a:lnTo>
                <a:lnTo>
                  <a:pt x="120193" y="362882"/>
                </a:lnTo>
                <a:lnTo>
                  <a:pt x="79327" y="391915"/>
                </a:lnTo>
                <a:lnTo>
                  <a:pt x="40864" y="425784"/>
                </a:lnTo>
                <a:lnTo>
                  <a:pt x="24039" y="442719"/>
                </a:lnTo>
                <a:lnTo>
                  <a:pt x="9613" y="459654"/>
                </a:lnTo>
                <a:lnTo>
                  <a:pt x="2403" y="479007"/>
                </a:lnTo>
                <a:lnTo>
                  <a:pt x="0" y="498361"/>
                </a:lnTo>
                <a:lnTo>
                  <a:pt x="4805" y="500781"/>
                </a:lnTo>
                <a:lnTo>
                  <a:pt x="16825" y="500781"/>
                </a:lnTo>
                <a:lnTo>
                  <a:pt x="21635" y="498361"/>
                </a:lnTo>
                <a:lnTo>
                  <a:pt x="33652" y="486265"/>
                </a:lnTo>
                <a:lnTo>
                  <a:pt x="48076" y="474169"/>
                </a:lnTo>
                <a:lnTo>
                  <a:pt x="60095" y="462073"/>
                </a:lnTo>
                <a:lnTo>
                  <a:pt x="74519" y="449974"/>
                </a:lnTo>
                <a:lnTo>
                  <a:pt x="88945" y="440300"/>
                </a:lnTo>
                <a:lnTo>
                  <a:pt x="103366" y="430623"/>
                </a:lnTo>
                <a:lnTo>
                  <a:pt x="117789" y="423365"/>
                </a:lnTo>
                <a:lnTo>
                  <a:pt x="132215" y="416107"/>
                </a:lnTo>
                <a:lnTo>
                  <a:pt x="175486" y="401592"/>
                </a:lnTo>
                <a:lnTo>
                  <a:pt x="218757" y="387077"/>
                </a:lnTo>
                <a:lnTo>
                  <a:pt x="264429" y="374980"/>
                </a:lnTo>
                <a:lnTo>
                  <a:pt x="310103" y="367723"/>
                </a:lnTo>
                <a:lnTo>
                  <a:pt x="355778" y="362882"/>
                </a:lnTo>
                <a:lnTo>
                  <a:pt x="403856" y="362882"/>
                </a:lnTo>
                <a:lnTo>
                  <a:pt x="449531" y="365304"/>
                </a:lnTo>
                <a:lnTo>
                  <a:pt x="497612" y="374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85038" y="4261996"/>
            <a:ext cx="531267" cy="500781"/>
          </a:xfrm>
          <a:custGeom>
            <a:avLst/>
            <a:gdLst/>
            <a:ahLst/>
            <a:cxnLst/>
            <a:rect l="l" t="t" r="r" b="b"/>
            <a:pathLst>
              <a:path w="531267" h="500781">
                <a:moveTo>
                  <a:pt x="415878" y="4838"/>
                </a:moveTo>
                <a:lnTo>
                  <a:pt x="418282" y="48384"/>
                </a:lnTo>
                <a:lnTo>
                  <a:pt x="423090" y="89511"/>
                </a:lnTo>
                <a:lnTo>
                  <a:pt x="430302" y="130638"/>
                </a:lnTo>
                <a:lnTo>
                  <a:pt x="442321" y="171765"/>
                </a:lnTo>
                <a:lnTo>
                  <a:pt x="454341" y="210473"/>
                </a:lnTo>
                <a:lnTo>
                  <a:pt x="471168" y="246761"/>
                </a:lnTo>
                <a:lnTo>
                  <a:pt x="487996" y="283050"/>
                </a:lnTo>
                <a:lnTo>
                  <a:pt x="507227" y="319338"/>
                </a:lnTo>
                <a:lnTo>
                  <a:pt x="516843" y="331434"/>
                </a:lnTo>
                <a:lnTo>
                  <a:pt x="526459" y="343530"/>
                </a:lnTo>
                <a:lnTo>
                  <a:pt x="531267" y="353207"/>
                </a:lnTo>
                <a:lnTo>
                  <a:pt x="526459" y="367723"/>
                </a:lnTo>
                <a:lnTo>
                  <a:pt x="521651" y="374980"/>
                </a:lnTo>
                <a:lnTo>
                  <a:pt x="514439" y="374980"/>
                </a:lnTo>
                <a:lnTo>
                  <a:pt x="504823" y="374980"/>
                </a:lnTo>
                <a:lnTo>
                  <a:pt x="497612" y="374980"/>
                </a:lnTo>
                <a:lnTo>
                  <a:pt x="449533" y="365304"/>
                </a:lnTo>
                <a:lnTo>
                  <a:pt x="403859" y="362884"/>
                </a:lnTo>
                <a:lnTo>
                  <a:pt x="355780" y="362884"/>
                </a:lnTo>
                <a:lnTo>
                  <a:pt x="310106" y="367723"/>
                </a:lnTo>
                <a:lnTo>
                  <a:pt x="264431" y="374980"/>
                </a:lnTo>
                <a:lnTo>
                  <a:pt x="218757" y="387077"/>
                </a:lnTo>
                <a:lnTo>
                  <a:pt x="175486" y="401592"/>
                </a:lnTo>
                <a:lnTo>
                  <a:pt x="132215" y="416107"/>
                </a:lnTo>
                <a:lnTo>
                  <a:pt x="117792" y="423365"/>
                </a:lnTo>
                <a:lnTo>
                  <a:pt x="103368" y="430623"/>
                </a:lnTo>
                <a:lnTo>
                  <a:pt x="88945" y="440300"/>
                </a:lnTo>
                <a:lnTo>
                  <a:pt x="74521" y="449977"/>
                </a:lnTo>
                <a:lnTo>
                  <a:pt x="60098" y="462073"/>
                </a:lnTo>
                <a:lnTo>
                  <a:pt x="48078" y="474169"/>
                </a:lnTo>
                <a:lnTo>
                  <a:pt x="33654" y="486265"/>
                </a:lnTo>
                <a:lnTo>
                  <a:pt x="21635" y="498361"/>
                </a:lnTo>
                <a:lnTo>
                  <a:pt x="16827" y="500781"/>
                </a:lnTo>
                <a:lnTo>
                  <a:pt x="12019" y="500781"/>
                </a:lnTo>
                <a:lnTo>
                  <a:pt x="4807" y="500781"/>
                </a:lnTo>
                <a:lnTo>
                  <a:pt x="0" y="498361"/>
                </a:lnTo>
                <a:lnTo>
                  <a:pt x="2403" y="479007"/>
                </a:lnTo>
                <a:lnTo>
                  <a:pt x="9615" y="459654"/>
                </a:lnTo>
                <a:lnTo>
                  <a:pt x="24039" y="442719"/>
                </a:lnTo>
                <a:lnTo>
                  <a:pt x="40866" y="425784"/>
                </a:lnTo>
                <a:lnTo>
                  <a:pt x="79329" y="391915"/>
                </a:lnTo>
                <a:lnTo>
                  <a:pt x="120196" y="362884"/>
                </a:lnTo>
                <a:lnTo>
                  <a:pt x="163466" y="341111"/>
                </a:lnTo>
                <a:lnTo>
                  <a:pt x="209141" y="324177"/>
                </a:lnTo>
                <a:lnTo>
                  <a:pt x="257219" y="314500"/>
                </a:lnTo>
                <a:lnTo>
                  <a:pt x="305298" y="307242"/>
                </a:lnTo>
                <a:lnTo>
                  <a:pt x="355780" y="302403"/>
                </a:lnTo>
                <a:lnTo>
                  <a:pt x="406263" y="302403"/>
                </a:lnTo>
                <a:lnTo>
                  <a:pt x="403859" y="280630"/>
                </a:lnTo>
                <a:lnTo>
                  <a:pt x="399051" y="258857"/>
                </a:lnTo>
                <a:lnTo>
                  <a:pt x="391839" y="239503"/>
                </a:lnTo>
                <a:lnTo>
                  <a:pt x="387031" y="217730"/>
                </a:lnTo>
                <a:lnTo>
                  <a:pt x="379819" y="162088"/>
                </a:lnTo>
                <a:lnTo>
                  <a:pt x="377415" y="106446"/>
                </a:lnTo>
                <a:lnTo>
                  <a:pt x="384627" y="50803"/>
                </a:lnTo>
                <a:lnTo>
                  <a:pt x="401455" y="0"/>
                </a:lnTo>
                <a:lnTo>
                  <a:pt x="406263" y="0"/>
                </a:lnTo>
                <a:lnTo>
                  <a:pt x="408666" y="0"/>
                </a:lnTo>
                <a:lnTo>
                  <a:pt x="413474" y="2419"/>
                </a:lnTo>
                <a:lnTo>
                  <a:pt x="415878" y="4838"/>
                </a:lnTo>
                <a:close/>
              </a:path>
            </a:pathLst>
          </a:custGeom>
          <a:ln w="24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50924" y="4300704"/>
            <a:ext cx="122600" cy="198377"/>
          </a:xfrm>
          <a:custGeom>
            <a:avLst/>
            <a:gdLst/>
            <a:ahLst/>
            <a:cxnLst/>
            <a:rect l="l" t="t" r="r" b="b"/>
            <a:pathLst>
              <a:path w="122600" h="198377">
                <a:moveTo>
                  <a:pt x="9615" y="0"/>
                </a:moveTo>
                <a:lnTo>
                  <a:pt x="0" y="7257"/>
                </a:lnTo>
                <a:lnTo>
                  <a:pt x="2403" y="38707"/>
                </a:lnTo>
                <a:lnTo>
                  <a:pt x="19231" y="67738"/>
                </a:lnTo>
                <a:lnTo>
                  <a:pt x="40866" y="94350"/>
                </a:lnTo>
                <a:lnTo>
                  <a:pt x="64905" y="120961"/>
                </a:lnTo>
                <a:lnTo>
                  <a:pt x="67309" y="140315"/>
                </a:lnTo>
                <a:lnTo>
                  <a:pt x="60098" y="152411"/>
                </a:lnTo>
                <a:lnTo>
                  <a:pt x="45674" y="166927"/>
                </a:lnTo>
                <a:lnTo>
                  <a:pt x="33654" y="179023"/>
                </a:lnTo>
                <a:lnTo>
                  <a:pt x="33654" y="191119"/>
                </a:lnTo>
                <a:lnTo>
                  <a:pt x="45674" y="198377"/>
                </a:lnTo>
                <a:lnTo>
                  <a:pt x="55290" y="193538"/>
                </a:lnTo>
                <a:lnTo>
                  <a:pt x="67309" y="188700"/>
                </a:lnTo>
                <a:lnTo>
                  <a:pt x="81733" y="188700"/>
                </a:lnTo>
                <a:lnTo>
                  <a:pt x="96156" y="169346"/>
                </a:lnTo>
                <a:lnTo>
                  <a:pt x="112986" y="149992"/>
                </a:lnTo>
                <a:lnTo>
                  <a:pt x="122600" y="130638"/>
                </a:lnTo>
                <a:lnTo>
                  <a:pt x="115390" y="106446"/>
                </a:lnTo>
                <a:lnTo>
                  <a:pt x="108176" y="94350"/>
                </a:lnTo>
                <a:lnTo>
                  <a:pt x="98560" y="84673"/>
                </a:lnTo>
                <a:lnTo>
                  <a:pt x="86541" y="74996"/>
                </a:lnTo>
                <a:lnTo>
                  <a:pt x="76925" y="70157"/>
                </a:lnTo>
                <a:lnTo>
                  <a:pt x="64905" y="62900"/>
                </a:lnTo>
                <a:lnTo>
                  <a:pt x="52886" y="55642"/>
                </a:lnTo>
                <a:lnTo>
                  <a:pt x="43270" y="45965"/>
                </a:lnTo>
                <a:lnTo>
                  <a:pt x="36058" y="33869"/>
                </a:lnTo>
                <a:lnTo>
                  <a:pt x="26445" y="19353"/>
                </a:lnTo>
                <a:lnTo>
                  <a:pt x="19231" y="7257"/>
                </a:lnTo>
                <a:lnTo>
                  <a:pt x="96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50926" y="4300704"/>
            <a:ext cx="122600" cy="198377"/>
          </a:xfrm>
          <a:custGeom>
            <a:avLst/>
            <a:gdLst/>
            <a:ahLst/>
            <a:cxnLst/>
            <a:rect l="l" t="t" r="r" b="b"/>
            <a:pathLst>
              <a:path w="122600" h="198377">
                <a:moveTo>
                  <a:pt x="115388" y="106446"/>
                </a:moveTo>
                <a:lnTo>
                  <a:pt x="122600" y="130638"/>
                </a:lnTo>
                <a:lnTo>
                  <a:pt x="112984" y="149992"/>
                </a:lnTo>
                <a:lnTo>
                  <a:pt x="96156" y="169346"/>
                </a:lnTo>
                <a:lnTo>
                  <a:pt x="81733" y="188700"/>
                </a:lnTo>
                <a:lnTo>
                  <a:pt x="67309" y="188700"/>
                </a:lnTo>
                <a:lnTo>
                  <a:pt x="55290" y="193538"/>
                </a:lnTo>
                <a:lnTo>
                  <a:pt x="45674" y="198377"/>
                </a:lnTo>
                <a:lnTo>
                  <a:pt x="33654" y="191119"/>
                </a:lnTo>
                <a:lnTo>
                  <a:pt x="33654" y="179023"/>
                </a:lnTo>
                <a:lnTo>
                  <a:pt x="45674" y="166927"/>
                </a:lnTo>
                <a:lnTo>
                  <a:pt x="60098" y="152411"/>
                </a:lnTo>
                <a:lnTo>
                  <a:pt x="67309" y="140315"/>
                </a:lnTo>
                <a:lnTo>
                  <a:pt x="64905" y="120961"/>
                </a:lnTo>
                <a:lnTo>
                  <a:pt x="40866" y="94350"/>
                </a:lnTo>
                <a:lnTo>
                  <a:pt x="19231" y="67738"/>
                </a:lnTo>
                <a:lnTo>
                  <a:pt x="2403" y="38707"/>
                </a:lnTo>
                <a:lnTo>
                  <a:pt x="0" y="7257"/>
                </a:lnTo>
                <a:lnTo>
                  <a:pt x="9615" y="0"/>
                </a:lnTo>
                <a:lnTo>
                  <a:pt x="19231" y="7257"/>
                </a:lnTo>
                <a:lnTo>
                  <a:pt x="26443" y="19353"/>
                </a:lnTo>
                <a:lnTo>
                  <a:pt x="36058" y="33869"/>
                </a:lnTo>
                <a:lnTo>
                  <a:pt x="43270" y="45965"/>
                </a:lnTo>
                <a:lnTo>
                  <a:pt x="52886" y="55642"/>
                </a:lnTo>
                <a:lnTo>
                  <a:pt x="64905" y="62900"/>
                </a:lnTo>
                <a:lnTo>
                  <a:pt x="76925" y="70157"/>
                </a:lnTo>
                <a:lnTo>
                  <a:pt x="86541" y="74996"/>
                </a:lnTo>
                <a:lnTo>
                  <a:pt x="98560" y="84673"/>
                </a:lnTo>
                <a:lnTo>
                  <a:pt x="108176" y="94350"/>
                </a:lnTo>
                <a:lnTo>
                  <a:pt x="115388" y="106446"/>
                </a:lnTo>
                <a:close/>
              </a:path>
            </a:pathLst>
          </a:custGeom>
          <a:ln w="2408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7459" y="4329735"/>
            <a:ext cx="93753" cy="58061"/>
          </a:xfrm>
          <a:custGeom>
            <a:avLst/>
            <a:gdLst/>
            <a:ahLst/>
            <a:cxnLst/>
            <a:rect l="l" t="t" r="r" b="b"/>
            <a:pathLst>
              <a:path w="93753" h="58061">
                <a:moveTo>
                  <a:pt x="7211" y="53223"/>
                </a:moveTo>
                <a:lnTo>
                  <a:pt x="12019" y="55642"/>
                </a:lnTo>
                <a:lnTo>
                  <a:pt x="16829" y="53223"/>
                </a:lnTo>
                <a:lnTo>
                  <a:pt x="31251" y="48384"/>
                </a:lnTo>
                <a:lnTo>
                  <a:pt x="40869" y="41126"/>
                </a:lnTo>
                <a:lnTo>
                  <a:pt x="52886" y="45965"/>
                </a:lnTo>
                <a:lnTo>
                  <a:pt x="67309" y="53223"/>
                </a:lnTo>
                <a:lnTo>
                  <a:pt x="86541" y="58061"/>
                </a:lnTo>
                <a:lnTo>
                  <a:pt x="93753" y="48384"/>
                </a:lnTo>
                <a:lnTo>
                  <a:pt x="91349" y="38707"/>
                </a:lnTo>
                <a:lnTo>
                  <a:pt x="84139" y="29030"/>
                </a:lnTo>
                <a:lnTo>
                  <a:pt x="79329" y="19353"/>
                </a:lnTo>
                <a:lnTo>
                  <a:pt x="76925" y="14515"/>
                </a:lnTo>
                <a:lnTo>
                  <a:pt x="74521" y="7257"/>
                </a:lnTo>
                <a:lnTo>
                  <a:pt x="69713" y="2419"/>
                </a:lnTo>
                <a:lnTo>
                  <a:pt x="62504" y="0"/>
                </a:lnTo>
                <a:lnTo>
                  <a:pt x="55290" y="2419"/>
                </a:lnTo>
                <a:lnTo>
                  <a:pt x="52886" y="7257"/>
                </a:lnTo>
                <a:lnTo>
                  <a:pt x="50482" y="14515"/>
                </a:lnTo>
                <a:lnTo>
                  <a:pt x="45674" y="19353"/>
                </a:lnTo>
                <a:lnTo>
                  <a:pt x="36058" y="21773"/>
                </a:lnTo>
                <a:lnTo>
                  <a:pt x="26443" y="26611"/>
                </a:lnTo>
                <a:lnTo>
                  <a:pt x="19233" y="31450"/>
                </a:lnTo>
                <a:lnTo>
                  <a:pt x="7211" y="31450"/>
                </a:lnTo>
                <a:lnTo>
                  <a:pt x="4807" y="36288"/>
                </a:lnTo>
                <a:lnTo>
                  <a:pt x="2403" y="38707"/>
                </a:lnTo>
                <a:lnTo>
                  <a:pt x="0" y="43546"/>
                </a:lnTo>
                <a:lnTo>
                  <a:pt x="0" y="48384"/>
                </a:lnTo>
                <a:lnTo>
                  <a:pt x="7211" y="5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87461" y="4329735"/>
            <a:ext cx="93753" cy="58061"/>
          </a:xfrm>
          <a:custGeom>
            <a:avLst/>
            <a:gdLst/>
            <a:ahLst/>
            <a:cxnLst/>
            <a:rect l="l" t="t" r="r" b="b"/>
            <a:pathLst>
              <a:path w="93753" h="58061">
                <a:moveTo>
                  <a:pt x="79329" y="19353"/>
                </a:moveTo>
                <a:lnTo>
                  <a:pt x="84137" y="29030"/>
                </a:lnTo>
                <a:lnTo>
                  <a:pt x="91349" y="38707"/>
                </a:lnTo>
                <a:lnTo>
                  <a:pt x="93753" y="48384"/>
                </a:lnTo>
                <a:lnTo>
                  <a:pt x="86541" y="58061"/>
                </a:lnTo>
                <a:lnTo>
                  <a:pt x="67309" y="53223"/>
                </a:lnTo>
                <a:lnTo>
                  <a:pt x="52886" y="45965"/>
                </a:lnTo>
                <a:lnTo>
                  <a:pt x="40866" y="41126"/>
                </a:lnTo>
                <a:lnTo>
                  <a:pt x="31251" y="48384"/>
                </a:lnTo>
                <a:lnTo>
                  <a:pt x="16827" y="53223"/>
                </a:lnTo>
                <a:lnTo>
                  <a:pt x="12019" y="55642"/>
                </a:lnTo>
                <a:lnTo>
                  <a:pt x="7211" y="53223"/>
                </a:lnTo>
                <a:lnTo>
                  <a:pt x="0" y="48384"/>
                </a:lnTo>
                <a:lnTo>
                  <a:pt x="0" y="43546"/>
                </a:lnTo>
                <a:lnTo>
                  <a:pt x="2403" y="38707"/>
                </a:lnTo>
                <a:lnTo>
                  <a:pt x="4807" y="36288"/>
                </a:lnTo>
                <a:lnTo>
                  <a:pt x="7211" y="31450"/>
                </a:lnTo>
                <a:lnTo>
                  <a:pt x="19231" y="31450"/>
                </a:lnTo>
                <a:lnTo>
                  <a:pt x="26443" y="26611"/>
                </a:lnTo>
                <a:lnTo>
                  <a:pt x="36058" y="21773"/>
                </a:lnTo>
                <a:lnTo>
                  <a:pt x="45674" y="19353"/>
                </a:lnTo>
                <a:lnTo>
                  <a:pt x="50482" y="14515"/>
                </a:lnTo>
                <a:lnTo>
                  <a:pt x="52886" y="7257"/>
                </a:lnTo>
                <a:lnTo>
                  <a:pt x="55290" y="2419"/>
                </a:lnTo>
                <a:lnTo>
                  <a:pt x="62502" y="0"/>
                </a:lnTo>
                <a:lnTo>
                  <a:pt x="69713" y="2419"/>
                </a:lnTo>
                <a:lnTo>
                  <a:pt x="74521" y="7257"/>
                </a:lnTo>
                <a:lnTo>
                  <a:pt x="76925" y="14515"/>
                </a:lnTo>
                <a:lnTo>
                  <a:pt x="79329" y="19353"/>
                </a:lnTo>
                <a:close/>
              </a:path>
            </a:pathLst>
          </a:custGeom>
          <a:ln w="2414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36981" y="4525692"/>
            <a:ext cx="300490" cy="224988"/>
          </a:xfrm>
          <a:custGeom>
            <a:avLst/>
            <a:gdLst/>
            <a:ahLst/>
            <a:cxnLst/>
            <a:rect l="l" t="t" r="r" b="b"/>
            <a:pathLst>
              <a:path w="300490" h="224988">
                <a:moveTo>
                  <a:pt x="235584" y="62900"/>
                </a:moveTo>
                <a:lnTo>
                  <a:pt x="242796" y="74996"/>
                </a:lnTo>
                <a:lnTo>
                  <a:pt x="250008" y="82256"/>
                </a:lnTo>
                <a:lnTo>
                  <a:pt x="242796" y="96769"/>
                </a:lnTo>
                <a:lnTo>
                  <a:pt x="237988" y="113703"/>
                </a:lnTo>
                <a:lnTo>
                  <a:pt x="235584" y="133057"/>
                </a:lnTo>
                <a:lnTo>
                  <a:pt x="235584" y="152411"/>
                </a:lnTo>
                <a:lnTo>
                  <a:pt x="216353" y="169348"/>
                </a:lnTo>
                <a:lnTo>
                  <a:pt x="194717" y="179023"/>
                </a:lnTo>
                <a:lnTo>
                  <a:pt x="170678" y="186280"/>
                </a:lnTo>
                <a:lnTo>
                  <a:pt x="120196" y="186280"/>
                </a:lnTo>
                <a:lnTo>
                  <a:pt x="93753" y="181442"/>
                </a:lnTo>
                <a:lnTo>
                  <a:pt x="69713" y="176603"/>
                </a:lnTo>
                <a:lnTo>
                  <a:pt x="48078" y="169348"/>
                </a:lnTo>
                <a:lnTo>
                  <a:pt x="38462" y="164507"/>
                </a:lnTo>
                <a:lnTo>
                  <a:pt x="31251" y="157250"/>
                </a:lnTo>
                <a:lnTo>
                  <a:pt x="24039" y="149992"/>
                </a:lnTo>
                <a:lnTo>
                  <a:pt x="14423" y="145156"/>
                </a:lnTo>
                <a:lnTo>
                  <a:pt x="9615" y="147575"/>
                </a:lnTo>
                <a:lnTo>
                  <a:pt x="2403" y="152411"/>
                </a:lnTo>
                <a:lnTo>
                  <a:pt x="0" y="154830"/>
                </a:lnTo>
                <a:lnTo>
                  <a:pt x="0" y="162088"/>
                </a:lnTo>
                <a:lnTo>
                  <a:pt x="21635" y="181442"/>
                </a:lnTo>
                <a:lnTo>
                  <a:pt x="43270" y="195957"/>
                </a:lnTo>
                <a:lnTo>
                  <a:pt x="69713" y="205634"/>
                </a:lnTo>
                <a:lnTo>
                  <a:pt x="96156" y="210475"/>
                </a:lnTo>
                <a:lnTo>
                  <a:pt x="125004" y="215311"/>
                </a:lnTo>
                <a:lnTo>
                  <a:pt x="153851" y="220150"/>
                </a:lnTo>
                <a:lnTo>
                  <a:pt x="182698" y="222569"/>
                </a:lnTo>
                <a:lnTo>
                  <a:pt x="209141" y="224988"/>
                </a:lnTo>
                <a:lnTo>
                  <a:pt x="237988" y="217730"/>
                </a:lnTo>
                <a:lnTo>
                  <a:pt x="257219" y="205634"/>
                </a:lnTo>
                <a:lnTo>
                  <a:pt x="266835" y="186280"/>
                </a:lnTo>
                <a:lnTo>
                  <a:pt x="274047" y="164507"/>
                </a:lnTo>
                <a:lnTo>
                  <a:pt x="276451" y="137896"/>
                </a:lnTo>
                <a:lnTo>
                  <a:pt x="278855" y="113703"/>
                </a:lnTo>
                <a:lnTo>
                  <a:pt x="283662" y="89511"/>
                </a:lnTo>
                <a:lnTo>
                  <a:pt x="293278" y="67738"/>
                </a:lnTo>
                <a:lnTo>
                  <a:pt x="300490" y="55642"/>
                </a:lnTo>
                <a:lnTo>
                  <a:pt x="300490" y="41126"/>
                </a:lnTo>
                <a:lnTo>
                  <a:pt x="298086" y="29030"/>
                </a:lnTo>
                <a:lnTo>
                  <a:pt x="295682" y="16937"/>
                </a:lnTo>
                <a:lnTo>
                  <a:pt x="293278" y="9676"/>
                </a:lnTo>
                <a:lnTo>
                  <a:pt x="288470" y="4838"/>
                </a:lnTo>
                <a:lnTo>
                  <a:pt x="283662" y="2419"/>
                </a:lnTo>
                <a:lnTo>
                  <a:pt x="276451" y="0"/>
                </a:lnTo>
                <a:lnTo>
                  <a:pt x="271643" y="7257"/>
                </a:lnTo>
                <a:lnTo>
                  <a:pt x="271643" y="29030"/>
                </a:lnTo>
                <a:lnTo>
                  <a:pt x="264431" y="38710"/>
                </a:lnTo>
                <a:lnTo>
                  <a:pt x="254815" y="43546"/>
                </a:lnTo>
                <a:lnTo>
                  <a:pt x="240392" y="45965"/>
                </a:lnTo>
                <a:lnTo>
                  <a:pt x="230776" y="43546"/>
                </a:lnTo>
                <a:lnTo>
                  <a:pt x="230776" y="50803"/>
                </a:lnTo>
                <a:lnTo>
                  <a:pt x="235584" y="6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36982" y="4525692"/>
            <a:ext cx="300490" cy="224988"/>
          </a:xfrm>
          <a:custGeom>
            <a:avLst/>
            <a:gdLst/>
            <a:ahLst/>
            <a:cxnLst/>
            <a:rect l="l" t="t" r="r" b="b"/>
            <a:pathLst>
              <a:path w="300490" h="224988">
                <a:moveTo>
                  <a:pt x="295682" y="16934"/>
                </a:moveTo>
                <a:lnTo>
                  <a:pt x="298086" y="29030"/>
                </a:lnTo>
                <a:lnTo>
                  <a:pt x="300490" y="41126"/>
                </a:lnTo>
                <a:lnTo>
                  <a:pt x="300490" y="55642"/>
                </a:lnTo>
                <a:lnTo>
                  <a:pt x="293278" y="67738"/>
                </a:lnTo>
                <a:lnTo>
                  <a:pt x="283662" y="89511"/>
                </a:lnTo>
                <a:lnTo>
                  <a:pt x="278855" y="113703"/>
                </a:lnTo>
                <a:lnTo>
                  <a:pt x="276451" y="137896"/>
                </a:lnTo>
                <a:lnTo>
                  <a:pt x="274047" y="164507"/>
                </a:lnTo>
                <a:lnTo>
                  <a:pt x="266835" y="186280"/>
                </a:lnTo>
                <a:lnTo>
                  <a:pt x="257219" y="205634"/>
                </a:lnTo>
                <a:lnTo>
                  <a:pt x="237988" y="217730"/>
                </a:lnTo>
                <a:lnTo>
                  <a:pt x="209141" y="224988"/>
                </a:lnTo>
                <a:lnTo>
                  <a:pt x="182698" y="222569"/>
                </a:lnTo>
                <a:lnTo>
                  <a:pt x="153851" y="220150"/>
                </a:lnTo>
                <a:lnTo>
                  <a:pt x="125004" y="215311"/>
                </a:lnTo>
                <a:lnTo>
                  <a:pt x="96156" y="210473"/>
                </a:lnTo>
                <a:lnTo>
                  <a:pt x="69713" y="205634"/>
                </a:lnTo>
                <a:lnTo>
                  <a:pt x="43270" y="195957"/>
                </a:lnTo>
                <a:lnTo>
                  <a:pt x="21635" y="181442"/>
                </a:lnTo>
                <a:lnTo>
                  <a:pt x="0" y="162088"/>
                </a:lnTo>
                <a:lnTo>
                  <a:pt x="0" y="154830"/>
                </a:lnTo>
                <a:lnTo>
                  <a:pt x="2403" y="152411"/>
                </a:lnTo>
                <a:lnTo>
                  <a:pt x="9615" y="147573"/>
                </a:lnTo>
                <a:lnTo>
                  <a:pt x="14423" y="145153"/>
                </a:lnTo>
                <a:lnTo>
                  <a:pt x="24039" y="149992"/>
                </a:lnTo>
                <a:lnTo>
                  <a:pt x="31251" y="157250"/>
                </a:lnTo>
                <a:lnTo>
                  <a:pt x="38462" y="164507"/>
                </a:lnTo>
                <a:lnTo>
                  <a:pt x="48078" y="169346"/>
                </a:lnTo>
                <a:lnTo>
                  <a:pt x="69713" y="176603"/>
                </a:lnTo>
                <a:lnTo>
                  <a:pt x="93753" y="181442"/>
                </a:lnTo>
                <a:lnTo>
                  <a:pt x="120196" y="186280"/>
                </a:lnTo>
                <a:lnTo>
                  <a:pt x="146639" y="186280"/>
                </a:lnTo>
                <a:lnTo>
                  <a:pt x="170678" y="186280"/>
                </a:lnTo>
                <a:lnTo>
                  <a:pt x="194717" y="179023"/>
                </a:lnTo>
                <a:lnTo>
                  <a:pt x="216353" y="169346"/>
                </a:lnTo>
                <a:lnTo>
                  <a:pt x="235584" y="152411"/>
                </a:lnTo>
                <a:lnTo>
                  <a:pt x="235584" y="133057"/>
                </a:lnTo>
                <a:lnTo>
                  <a:pt x="237988" y="113703"/>
                </a:lnTo>
                <a:lnTo>
                  <a:pt x="242796" y="96769"/>
                </a:lnTo>
                <a:lnTo>
                  <a:pt x="250008" y="82253"/>
                </a:lnTo>
                <a:lnTo>
                  <a:pt x="242796" y="74996"/>
                </a:lnTo>
                <a:lnTo>
                  <a:pt x="235584" y="62900"/>
                </a:lnTo>
                <a:lnTo>
                  <a:pt x="230776" y="50803"/>
                </a:lnTo>
                <a:lnTo>
                  <a:pt x="230776" y="43546"/>
                </a:lnTo>
                <a:lnTo>
                  <a:pt x="240392" y="45965"/>
                </a:lnTo>
                <a:lnTo>
                  <a:pt x="254815" y="43546"/>
                </a:lnTo>
                <a:lnTo>
                  <a:pt x="264431" y="38707"/>
                </a:lnTo>
                <a:lnTo>
                  <a:pt x="271643" y="29030"/>
                </a:lnTo>
                <a:lnTo>
                  <a:pt x="271643" y="21773"/>
                </a:lnTo>
                <a:lnTo>
                  <a:pt x="271643" y="14515"/>
                </a:lnTo>
                <a:lnTo>
                  <a:pt x="271643" y="7257"/>
                </a:lnTo>
                <a:lnTo>
                  <a:pt x="276451" y="0"/>
                </a:lnTo>
                <a:lnTo>
                  <a:pt x="283662" y="2419"/>
                </a:lnTo>
                <a:lnTo>
                  <a:pt x="288470" y="4838"/>
                </a:lnTo>
                <a:lnTo>
                  <a:pt x="293278" y="9676"/>
                </a:lnTo>
                <a:lnTo>
                  <a:pt x="295682" y="16934"/>
                </a:lnTo>
                <a:close/>
              </a:path>
            </a:pathLst>
          </a:custGeom>
          <a:ln w="2413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97544" y="4678104"/>
            <a:ext cx="1048108" cy="534650"/>
          </a:xfrm>
          <a:custGeom>
            <a:avLst/>
            <a:gdLst/>
            <a:ahLst/>
            <a:cxnLst/>
            <a:rect l="l" t="t" r="r" b="b"/>
            <a:pathLst>
              <a:path w="1048108" h="534650">
                <a:moveTo>
                  <a:pt x="533670" y="166927"/>
                </a:moveTo>
                <a:lnTo>
                  <a:pt x="555306" y="169346"/>
                </a:lnTo>
                <a:lnTo>
                  <a:pt x="581749" y="176603"/>
                </a:lnTo>
                <a:lnTo>
                  <a:pt x="608192" y="186280"/>
                </a:lnTo>
                <a:lnTo>
                  <a:pt x="632231" y="200796"/>
                </a:lnTo>
                <a:lnTo>
                  <a:pt x="656271" y="215311"/>
                </a:lnTo>
                <a:lnTo>
                  <a:pt x="680307" y="229827"/>
                </a:lnTo>
                <a:lnTo>
                  <a:pt x="704347" y="246761"/>
                </a:lnTo>
                <a:lnTo>
                  <a:pt x="728388" y="261277"/>
                </a:lnTo>
                <a:lnTo>
                  <a:pt x="752427" y="273373"/>
                </a:lnTo>
                <a:lnTo>
                  <a:pt x="793294" y="287888"/>
                </a:lnTo>
                <a:lnTo>
                  <a:pt x="834158" y="304823"/>
                </a:lnTo>
                <a:lnTo>
                  <a:pt x="875025" y="324177"/>
                </a:lnTo>
                <a:lnTo>
                  <a:pt x="913490" y="348369"/>
                </a:lnTo>
                <a:lnTo>
                  <a:pt x="949549" y="374980"/>
                </a:lnTo>
                <a:lnTo>
                  <a:pt x="978396" y="408850"/>
                </a:lnTo>
                <a:lnTo>
                  <a:pt x="1002436" y="445138"/>
                </a:lnTo>
                <a:lnTo>
                  <a:pt x="1019263" y="488684"/>
                </a:lnTo>
                <a:lnTo>
                  <a:pt x="1026472" y="500781"/>
                </a:lnTo>
                <a:lnTo>
                  <a:pt x="1028876" y="515296"/>
                </a:lnTo>
                <a:lnTo>
                  <a:pt x="1036090" y="527392"/>
                </a:lnTo>
                <a:lnTo>
                  <a:pt x="1048108" y="534650"/>
                </a:lnTo>
                <a:lnTo>
                  <a:pt x="1048108" y="503200"/>
                </a:lnTo>
                <a:lnTo>
                  <a:pt x="1043302" y="471750"/>
                </a:lnTo>
                <a:lnTo>
                  <a:pt x="1033687" y="445138"/>
                </a:lnTo>
                <a:lnTo>
                  <a:pt x="1019263" y="416107"/>
                </a:lnTo>
                <a:lnTo>
                  <a:pt x="1000032" y="389496"/>
                </a:lnTo>
                <a:lnTo>
                  <a:pt x="980800" y="365304"/>
                </a:lnTo>
                <a:lnTo>
                  <a:pt x="961566" y="341111"/>
                </a:lnTo>
                <a:lnTo>
                  <a:pt x="939931" y="316919"/>
                </a:lnTo>
                <a:lnTo>
                  <a:pt x="915894" y="299984"/>
                </a:lnTo>
                <a:lnTo>
                  <a:pt x="894259" y="283050"/>
                </a:lnTo>
                <a:lnTo>
                  <a:pt x="870220" y="268534"/>
                </a:lnTo>
                <a:lnTo>
                  <a:pt x="846181" y="254019"/>
                </a:lnTo>
                <a:lnTo>
                  <a:pt x="822141" y="241923"/>
                </a:lnTo>
                <a:lnTo>
                  <a:pt x="798102" y="229827"/>
                </a:lnTo>
                <a:lnTo>
                  <a:pt x="774063" y="217730"/>
                </a:lnTo>
                <a:lnTo>
                  <a:pt x="747617" y="208053"/>
                </a:lnTo>
                <a:lnTo>
                  <a:pt x="740408" y="205634"/>
                </a:lnTo>
                <a:lnTo>
                  <a:pt x="733196" y="200796"/>
                </a:lnTo>
                <a:lnTo>
                  <a:pt x="728388" y="195957"/>
                </a:lnTo>
                <a:lnTo>
                  <a:pt x="721176" y="193538"/>
                </a:lnTo>
                <a:lnTo>
                  <a:pt x="694733" y="166927"/>
                </a:lnTo>
                <a:lnTo>
                  <a:pt x="665886" y="149992"/>
                </a:lnTo>
                <a:lnTo>
                  <a:pt x="634635" y="137896"/>
                </a:lnTo>
                <a:lnTo>
                  <a:pt x="600980" y="128219"/>
                </a:lnTo>
                <a:lnTo>
                  <a:pt x="564921" y="123380"/>
                </a:lnTo>
                <a:lnTo>
                  <a:pt x="531264" y="118542"/>
                </a:lnTo>
                <a:lnTo>
                  <a:pt x="495208" y="113703"/>
                </a:lnTo>
                <a:lnTo>
                  <a:pt x="461553" y="106446"/>
                </a:lnTo>
                <a:lnTo>
                  <a:pt x="468765" y="87092"/>
                </a:lnTo>
                <a:lnTo>
                  <a:pt x="475976" y="67738"/>
                </a:lnTo>
                <a:lnTo>
                  <a:pt x="478380" y="45965"/>
                </a:lnTo>
                <a:lnTo>
                  <a:pt x="473572" y="26611"/>
                </a:lnTo>
                <a:lnTo>
                  <a:pt x="466358" y="12096"/>
                </a:lnTo>
                <a:lnTo>
                  <a:pt x="454341" y="4838"/>
                </a:lnTo>
                <a:lnTo>
                  <a:pt x="442319" y="0"/>
                </a:lnTo>
                <a:lnTo>
                  <a:pt x="427898" y="0"/>
                </a:lnTo>
                <a:lnTo>
                  <a:pt x="430302" y="14515"/>
                </a:lnTo>
                <a:lnTo>
                  <a:pt x="430302" y="31450"/>
                </a:lnTo>
                <a:lnTo>
                  <a:pt x="427898" y="45965"/>
                </a:lnTo>
                <a:lnTo>
                  <a:pt x="425494" y="62900"/>
                </a:lnTo>
                <a:lnTo>
                  <a:pt x="418282" y="77415"/>
                </a:lnTo>
                <a:lnTo>
                  <a:pt x="406263" y="87092"/>
                </a:lnTo>
                <a:lnTo>
                  <a:pt x="391839" y="96769"/>
                </a:lnTo>
                <a:lnTo>
                  <a:pt x="379817" y="106446"/>
                </a:lnTo>
                <a:lnTo>
                  <a:pt x="355778" y="120961"/>
                </a:lnTo>
                <a:lnTo>
                  <a:pt x="331741" y="133057"/>
                </a:lnTo>
                <a:lnTo>
                  <a:pt x="307702" y="147573"/>
                </a:lnTo>
                <a:lnTo>
                  <a:pt x="283662" y="162088"/>
                </a:lnTo>
                <a:lnTo>
                  <a:pt x="259623" y="179023"/>
                </a:lnTo>
                <a:lnTo>
                  <a:pt x="237988" y="193538"/>
                </a:lnTo>
                <a:lnTo>
                  <a:pt x="213949" y="208053"/>
                </a:lnTo>
                <a:lnTo>
                  <a:pt x="189909" y="224988"/>
                </a:lnTo>
                <a:lnTo>
                  <a:pt x="161060" y="249180"/>
                </a:lnTo>
                <a:lnTo>
                  <a:pt x="129811" y="273373"/>
                </a:lnTo>
                <a:lnTo>
                  <a:pt x="100964" y="299984"/>
                </a:lnTo>
                <a:lnTo>
                  <a:pt x="72117" y="324177"/>
                </a:lnTo>
                <a:lnTo>
                  <a:pt x="45674" y="353207"/>
                </a:lnTo>
                <a:lnTo>
                  <a:pt x="26443" y="384657"/>
                </a:lnTo>
                <a:lnTo>
                  <a:pt x="9613" y="418527"/>
                </a:lnTo>
                <a:lnTo>
                  <a:pt x="0" y="454815"/>
                </a:lnTo>
                <a:lnTo>
                  <a:pt x="4807" y="457234"/>
                </a:lnTo>
                <a:lnTo>
                  <a:pt x="7211" y="459654"/>
                </a:lnTo>
                <a:lnTo>
                  <a:pt x="16827" y="459654"/>
                </a:lnTo>
                <a:lnTo>
                  <a:pt x="31248" y="442719"/>
                </a:lnTo>
                <a:lnTo>
                  <a:pt x="45674" y="425784"/>
                </a:lnTo>
                <a:lnTo>
                  <a:pt x="62502" y="411269"/>
                </a:lnTo>
                <a:lnTo>
                  <a:pt x="79329" y="396754"/>
                </a:lnTo>
                <a:lnTo>
                  <a:pt x="88945" y="389496"/>
                </a:lnTo>
                <a:lnTo>
                  <a:pt x="98558" y="384657"/>
                </a:lnTo>
                <a:lnTo>
                  <a:pt x="110580" y="377400"/>
                </a:lnTo>
                <a:lnTo>
                  <a:pt x="122600" y="372561"/>
                </a:lnTo>
                <a:lnTo>
                  <a:pt x="132215" y="367723"/>
                </a:lnTo>
                <a:lnTo>
                  <a:pt x="139425" y="358046"/>
                </a:lnTo>
                <a:lnTo>
                  <a:pt x="144235" y="348369"/>
                </a:lnTo>
                <a:lnTo>
                  <a:pt x="144235" y="336273"/>
                </a:lnTo>
                <a:lnTo>
                  <a:pt x="163464" y="304823"/>
                </a:lnTo>
                <a:lnTo>
                  <a:pt x="189909" y="275792"/>
                </a:lnTo>
                <a:lnTo>
                  <a:pt x="216353" y="254019"/>
                </a:lnTo>
                <a:lnTo>
                  <a:pt x="247601" y="234665"/>
                </a:lnTo>
                <a:lnTo>
                  <a:pt x="281259" y="217730"/>
                </a:lnTo>
                <a:lnTo>
                  <a:pt x="314911" y="205634"/>
                </a:lnTo>
                <a:lnTo>
                  <a:pt x="348568" y="193538"/>
                </a:lnTo>
                <a:lnTo>
                  <a:pt x="382223" y="183861"/>
                </a:lnTo>
                <a:lnTo>
                  <a:pt x="401452" y="176603"/>
                </a:lnTo>
                <a:lnTo>
                  <a:pt x="423088" y="171765"/>
                </a:lnTo>
                <a:lnTo>
                  <a:pt x="444723" y="169346"/>
                </a:lnTo>
                <a:lnTo>
                  <a:pt x="466358" y="166927"/>
                </a:lnTo>
                <a:lnTo>
                  <a:pt x="490400" y="164507"/>
                </a:lnTo>
                <a:lnTo>
                  <a:pt x="512035" y="166927"/>
                </a:lnTo>
                <a:lnTo>
                  <a:pt x="533670" y="166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97544" y="4678104"/>
            <a:ext cx="1048110" cy="534650"/>
          </a:xfrm>
          <a:custGeom>
            <a:avLst/>
            <a:gdLst/>
            <a:ahLst/>
            <a:cxnLst/>
            <a:rect l="l" t="t" r="r" b="b"/>
            <a:pathLst>
              <a:path w="1048110" h="534650">
                <a:moveTo>
                  <a:pt x="473572" y="26611"/>
                </a:moveTo>
                <a:lnTo>
                  <a:pt x="478380" y="45965"/>
                </a:lnTo>
                <a:lnTo>
                  <a:pt x="475976" y="67738"/>
                </a:lnTo>
                <a:lnTo>
                  <a:pt x="468765" y="87092"/>
                </a:lnTo>
                <a:lnTo>
                  <a:pt x="461553" y="106446"/>
                </a:lnTo>
                <a:lnTo>
                  <a:pt x="495208" y="113703"/>
                </a:lnTo>
                <a:lnTo>
                  <a:pt x="531267" y="118542"/>
                </a:lnTo>
                <a:lnTo>
                  <a:pt x="564921" y="123380"/>
                </a:lnTo>
                <a:lnTo>
                  <a:pt x="600980" y="128219"/>
                </a:lnTo>
                <a:lnTo>
                  <a:pt x="634635" y="137896"/>
                </a:lnTo>
                <a:lnTo>
                  <a:pt x="665886" y="149992"/>
                </a:lnTo>
                <a:lnTo>
                  <a:pt x="694733" y="166927"/>
                </a:lnTo>
                <a:lnTo>
                  <a:pt x="721176" y="193538"/>
                </a:lnTo>
                <a:lnTo>
                  <a:pt x="728388" y="195957"/>
                </a:lnTo>
                <a:lnTo>
                  <a:pt x="733196" y="200796"/>
                </a:lnTo>
                <a:lnTo>
                  <a:pt x="740408" y="205634"/>
                </a:lnTo>
                <a:lnTo>
                  <a:pt x="747620" y="208053"/>
                </a:lnTo>
                <a:lnTo>
                  <a:pt x="774063" y="217730"/>
                </a:lnTo>
                <a:lnTo>
                  <a:pt x="798102" y="229827"/>
                </a:lnTo>
                <a:lnTo>
                  <a:pt x="822141" y="241923"/>
                </a:lnTo>
                <a:lnTo>
                  <a:pt x="846181" y="254019"/>
                </a:lnTo>
                <a:lnTo>
                  <a:pt x="870220" y="268534"/>
                </a:lnTo>
                <a:lnTo>
                  <a:pt x="894259" y="283050"/>
                </a:lnTo>
                <a:lnTo>
                  <a:pt x="915894" y="299984"/>
                </a:lnTo>
                <a:lnTo>
                  <a:pt x="939934" y="316919"/>
                </a:lnTo>
                <a:lnTo>
                  <a:pt x="961569" y="341111"/>
                </a:lnTo>
                <a:lnTo>
                  <a:pt x="980800" y="365304"/>
                </a:lnTo>
                <a:lnTo>
                  <a:pt x="1000032" y="389496"/>
                </a:lnTo>
                <a:lnTo>
                  <a:pt x="1019263" y="416107"/>
                </a:lnTo>
                <a:lnTo>
                  <a:pt x="1033687" y="445138"/>
                </a:lnTo>
                <a:lnTo>
                  <a:pt x="1043302" y="471750"/>
                </a:lnTo>
                <a:lnTo>
                  <a:pt x="1048110" y="503200"/>
                </a:lnTo>
                <a:lnTo>
                  <a:pt x="1048110" y="534650"/>
                </a:lnTo>
                <a:lnTo>
                  <a:pt x="1036090" y="527392"/>
                </a:lnTo>
                <a:lnTo>
                  <a:pt x="1028879" y="515296"/>
                </a:lnTo>
                <a:lnTo>
                  <a:pt x="1026475" y="500781"/>
                </a:lnTo>
                <a:lnTo>
                  <a:pt x="1019263" y="488684"/>
                </a:lnTo>
                <a:lnTo>
                  <a:pt x="1002436" y="445138"/>
                </a:lnTo>
                <a:lnTo>
                  <a:pt x="978396" y="408850"/>
                </a:lnTo>
                <a:lnTo>
                  <a:pt x="949549" y="374980"/>
                </a:lnTo>
                <a:lnTo>
                  <a:pt x="913490" y="348369"/>
                </a:lnTo>
                <a:lnTo>
                  <a:pt x="875028" y="324177"/>
                </a:lnTo>
                <a:lnTo>
                  <a:pt x="834161" y="304823"/>
                </a:lnTo>
                <a:lnTo>
                  <a:pt x="793294" y="287888"/>
                </a:lnTo>
                <a:lnTo>
                  <a:pt x="752427" y="273373"/>
                </a:lnTo>
                <a:lnTo>
                  <a:pt x="728388" y="261277"/>
                </a:lnTo>
                <a:lnTo>
                  <a:pt x="704349" y="246761"/>
                </a:lnTo>
                <a:lnTo>
                  <a:pt x="680310" y="229827"/>
                </a:lnTo>
                <a:lnTo>
                  <a:pt x="656271" y="215311"/>
                </a:lnTo>
                <a:lnTo>
                  <a:pt x="632231" y="200796"/>
                </a:lnTo>
                <a:lnTo>
                  <a:pt x="608192" y="186280"/>
                </a:lnTo>
                <a:lnTo>
                  <a:pt x="581749" y="176603"/>
                </a:lnTo>
                <a:lnTo>
                  <a:pt x="555306" y="169346"/>
                </a:lnTo>
                <a:lnTo>
                  <a:pt x="533670" y="166927"/>
                </a:lnTo>
                <a:lnTo>
                  <a:pt x="512035" y="166927"/>
                </a:lnTo>
                <a:lnTo>
                  <a:pt x="490400" y="164507"/>
                </a:lnTo>
                <a:lnTo>
                  <a:pt x="466361" y="166927"/>
                </a:lnTo>
                <a:lnTo>
                  <a:pt x="444725" y="169346"/>
                </a:lnTo>
                <a:lnTo>
                  <a:pt x="423090" y="171765"/>
                </a:lnTo>
                <a:lnTo>
                  <a:pt x="401455" y="176603"/>
                </a:lnTo>
                <a:lnTo>
                  <a:pt x="382223" y="183861"/>
                </a:lnTo>
                <a:lnTo>
                  <a:pt x="348568" y="193538"/>
                </a:lnTo>
                <a:lnTo>
                  <a:pt x="314913" y="205634"/>
                </a:lnTo>
                <a:lnTo>
                  <a:pt x="281259" y="217730"/>
                </a:lnTo>
                <a:lnTo>
                  <a:pt x="247604" y="234665"/>
                </a:lnTo>
                <a:lnTo>
                  <a:pt x="216353" y="254019"/>
                </a:lnTo>
                <a:lnTo>
                  <a:pt x="189909" y="275792"/>
                </a:lnTo>
                <a:lnTo>
                  <a:pt x="163466" y="304823"/>
                </a:lnTo>
                <a:lnTo>
                  <a:pt x="144235" y="336273"/>
                </a:lnTo>
                <a:lnTo>
                  <a:pt x="144235" y="348369"/>
                </a:lnTo>
                <a:lnTo>
                  <a:pt x="139427" y="358046"/>
                </a:lnTo>
                <a:lnTo>
                  <a:pt x="132215" y="367723"/>
                </a:lnTo>
                <a:lnTo>
                  <a:pt x="122600" y="372561"/>
                </a:lnTo>
                <a:lnTo>
                  <a:pt x="110580" y="377400"/>
                </a:lnTo>
                <a:lnTo>
                  <a:pt x="98560" y="384657"/>
                </a:lnTo>
                <a:lnTo>
                  <a:pt x="88945" y="389496"/>
                </a:lnTo>
                <a:lnTo>
                  <a:pt x="79329" y="396754"/>
                </a:lnTo>
                <a:lnTo>
                  <a:pt x="62502" y="411269"/>
                </a:lnTo>
                <a:lnTo>
                  <a:pt x="45674" y="425784"/>
                </a:lnTo>
                <a:lnTo>
                  <a:pt x="31251" y="442719"/>
                </a:lnTo>
                <a:lnTo>
                  <a:pt x="16827" y="459654"/>
                </a:lnTo>
                <a:lnTo>
                  <a:pt x="12019" y="459654"/>
                </a:lnTo>
                <a:lnTo>
                  <a:pt x="7211" y="459654"/>
                </a:lnTo>
                <a:lnTo>
                  <a:pt x="4807" y="457234"/>
                </a:lnTo>
                <a:lnTo>
                  <a:pt x="0" y="454815"/>
                </a:lnTo>
                <a:lnTo>
                  <a:pt x="9615" y="418527"/>
                </a:lnTo>
                <a:lnTo>
                  <a:pt x="26443" y="384657"/>
                </a:lnTo>
                <a:lnTo>
                  <a:pt x="45674" y="353207"/>
                </a:lnTo>
                <a:lnTo>
                  <a:pt x="72117" y="324177"/>
                </a:lnTo>
                <a:lnTo>
                  <a:pt x="100964" y="299984"/>
                </a:lnTo>
                <a:lnTo>
                  <a:pt x="129811" y="273373"/>
                </a:lnTo>
                <a:lnTo>
                  <a:pt x="161062" y="249180"/>
                </a:lnTo>
                <a:lnTo>
                  <a:pt x="189909" y="224988"/>
                </a:lnTo>
                <a:lnTo>
                  <a:pt x="213949" y="208053"/>
                </a:lnTo>
                <a:lnTo>
                  <a:pt x="237988" y="193538"/>
                </a:lnTo>
                <a:lnTo>
                  <a:pt x="259623" y="179023"/>
                </a:lnTo>
                <a:lnTo>
                  <a:pt x="283662" y="162088"/>
                </a:lnTo>
                <a:lnTo>
                  <a:pt x="307702" y="147573"/>
                </a:lnTo>
                <a:lnTo>
                  <a:pt x="331741" y="133057"/>
                </a:lnTo>
                <a:lnTo>
                  <a:pt x="355780" y="120961"/>
                </a:lnTo>
                <a:lnTo>
                  <a:pt x="379819" y="106446"/>
                </a:lnTo>
                <a:lnTo>
                  <a:pt x="391839" y="96769"/>
                </a:lnTo>
                <a:lnTo>
                  <a:pt x="406263" y="87092"/>
                </a:lnTo>
                <a:lnTo>
                  <a:pt x="418282" y="77415"/>
                </a:lnTo>
                <a:lnTo>
                  <a:pt x="425494" y="62900"/>
                </a:lnTo>
                <a:lnTo>
                  <a:pt x="427898" y="45965"/>
                </a:lnTo>
                <a:lnTo>
                  <a:pt x="430302" y="31450"/>
                </a:lnTo>
                <a:lnTo>
                  <a:pt x="430302" y="14515"/>
                </a:lnTo>
                <a:lnTo>
                  <a:pt x="427898" y="0"/>
                </a:lnTo>
                <a:lnTo>
                  <a:pt x="442321" y="0"/>
                </a:lnTo>
                <a:lnTo>
                  <a:pt x="454341" y="4838"/>
                </a:lnTo>
                <a:lnTo>
                  <a:pt x="466361" y="12096"/>
                </a:lnTo>
                <a:lnTo>
                  <a:pt x="473572" y="26611"/>
                </a:lnTo>
                <a:close/>
              </a:path>
            </a:pathLst>
          </a:custGeom>
          <a:ln w="241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69184" y="5174047"/>
            <a:ext cx="1110612" cy="457234"/>
          </a:xfrm>
          <a:custGeom>
            <a:avLst/>
            <a:gdLst/>
            <a:ahLst/>
            <a:cxnLst/>
            <a:rect l="l" t="t" r="r" b="b"/>
            <a:pathLst>
              <a:path w="1110612" h="457234">
                <a:moveTo>
                  <a:pt x="7211" y="89511"/>
                </a:moveTo>
                <a:lnTo>
                  <a:pt x="14423" y="94350"/>
                </a:lnTo>
                <a:lnTo>
                  <a:pt x="26443" y="94350"/>
                </a:lnTo>
                <a:lnTo>
                  <a:pt x="50482" y="74996"/>
                </a:lnTo>
                <a:lnTo>
                  <a:pt x="79329" y="62900"/>
                </a:lnTo>
                <a:lnTo>
                  <a:pt x="108176" y="58061"/>
                </a:lnTo>
                <a:lnTo>
                  <a:pt x="141831" y="60478"/>
                </a:lnTo>
                <a:lnTo>
                  <a:pt x="173082" y="62900"/>
                </a:lnTo>
                <a:lnTo>
                  <a:pt x="206737" y="67738"/>
                </a:lnTo>
                <a:lnTo>
                  <a:pt x="237988" y="70157"/>
                </a:lnTo>
                <a:lnTo>
                  <a:pt x="269239" y="70157"/>
                </a:lnTo>
                <a:lnTo>
                  <a:pt x="305298" y="72576"/>
                </a:lnTo>
                <a:lnTo>
                  <a:pt x="341357" y="74996"/>
                </a:lnTo>
                <a:lnTo>
                  <a:pt x="377415" y="74996"/>
                </a:lnTo>
                <a:lnTo>
                  <a:pt x="413474" y="77415"/>
                </a:lnTo>
                <a:lnTo>
                  <a:pt x="485592" y="77415"/>
                </a:lnTo>
                <a:lnTo>
                  <a:pt x="524055" y="79834"/>
                </a:lnTo>
                <a:lnTo>
                  <a:pt x="560114" y="79834"/>
                </a:lnTo>
                <a:lnTo>
                  <a:pt x="596172" y="82251"/>
                </a:lnTo>
                <a:lnTo>
                  <a:pt x="632231" y="84673"/>
                </a:lnTo>
                <a:lnTo>
                  <a:pt x="670694" y="84673"/>
                </a:lnTo>
                <a:lnTo>
                  <a:pt x="706753" y="87092"/>
                </a:lnTo>
                <a:lnTo>
                  <a:pt x="742812" y="91930"/>
                </a:lnTo>
                <a:lnTo>
                  <a:pt x="778871" y="94350"/>
                </a:lnTo>
                <a:lnTo>
                  <a:pt x="812526" y="99188"/>
                </a:lnTo>
                <a:lnTo>
                  <a:pt x="848584" y="104024"/>
                </a:lnTo>
                <a:lnTo>
                  <a:pt x="884643" y="113703"/>
                </a:lnTo>
                <a:lnTo>
                  <a:pt x="918298" y="128219"/>
                </a:lnTo>
                <a:lnTo>
                  <a:pt x="947145" y="147570"/>
                </a:lnTo>
                <a:lnTo>
                  <a:pt x="975992" y="174184"/>
                </a:lnTo>
                <a:lnTo>
                  <a:pt x="1000032" y="200796"/>
                </a:lnTo>
                <a:lnTo>
                  <a:pt x="1021667" y="232246"/>
                </a:lnTo>
                <a:lnTo>
                  <a:pt x="1040898" y="263696"/>
                </a:lnTo>
                <a:lnTo>
                  <a:pt x="1055322" y="295146"/>
                </a:lnTo>
                <a:lnTo>
                  <a:pt x="1067341" y="333854"/>
                </a:lnTo>
                <a:lnTo>
                  <a:pt x="1074553" y="374980"/>
                </a:lnTo>
                <a:lnTo>
                  <a:pt x="1079361" y="416107"/>
                </a:lnTo>
                <a:lnTo>
                  <a:pt x="1096189" y="454815"/>
                </a:lnTo>
                <a:lnTo>
                  <a:pt x="1100996" y="457234"/>
                </a:lnTo>
                <a:lnTo>
                  <a:pt x="1103400" y="457234"/>
                </a:lnTo>
                <a:lnTo>
                  <a:pt x="1108208" y="454815"/>
                </a:lnTo>
                <a:lnTo>
                  <a:pt x="1110612" y="449974"/>
                </a:lnTo>
                <a:lnTo>
                  <a:pt x="1108208" y="416107"/>
                </a:lnTo>
                <a:lnTo>
                  <a:pt x="1105804" y="382238"/>
                </a:lnTo>
                <a:lnTo>
                  <a:pt x="1105804" y="350788"/>
                </a:lnTo>
                <a:lnTo>
                  <a:pt x="1103400" y="316919"/>
                </a:lnTo>
                <a:lnTo>
                  <a:pt x="1093785" y="278209"/>
                </a:lnTo>
                <a:lnTo>
                  <a:pt x="1081765" y="239503"/>
                </a:lnTo>
                <a:lnTo>
                  <a:pt x="1069745" y="200796"/>
                </a:lnTo>
                <a:lnTo>
                  <a:pt x="1055322" y="164507"/>
                </a:lnTo>
                <a:lnTo>
                  <a:pt x="1036090" y="128219"/>
                </a:lnTo>
                <a:lnTo>
                  <a:pt x="1012051" y="96769"/>
                </a:lnTo>
                <a:lnTo>
                  <a:pt x="983204" y="70157"/>
                </a:lnTo>
                <a:lnTo>
                  <a:pt x="947145" y="48384"/>
                </a:lnTo>
                <a:lnTo>
                  <a:pt x="920702" y="38705"/>
                </a:lnTo>
                <a:lnTo>
                  <a:pt x="891855" y="29030"/>
                </a:lnTo>
                <a:lnTo>
                  <a:pt x="863008" y="21773"/>
                </a:lnTo>
                <a:lnTo>
                  <a:pt x="831757" y="16932"/>
                </a:lnTo>
                <a:lnTo>
                  <a:pt x="802910" y="12096"/>
                </a:lnTo>
                <a:lnTo>
                  <a:pt x="771659" y="9676"/>
                </a:lnTo>
                <a:lnTo>
                  <a:pt x="740408" y="9676"/>
                </a:lnTo>
                <a:lnTo>
                  <a:pt x="711561" y="12096"/>
                </a:lnTo>
                <a:lnTo>
                  <a:pt x="687522" y="9676"/>
                </a:lnTo>
                <a:lnTo>
                  <a:pt x="663482" y="9676"/>
                </a:lnTo>
                <a:lnTo>
                  <a:pt x="641847" y="7257"/>
                </a:lnTo>
                <a:lnTo>
                  <a:pt x="617808" y="7257"/>
                </a:lnTo>
                <a:lnTo>
                  <a:pt x="593769" y="4838"/>
                </a:lnTo>
                <a:lnTo>
                  <a:pt x="545690" y="4838"/>
                </a:lnTo>
                <a:lnTo>
                  <a:pt x="521651" y="2419"/>
                </a:lnTo>
                <a:lnTo>
                  <a:pt x="326933" y="2419"/>
                </a:lnTo>
                <a:lnTo>
                  <a:pt x="286066" y="4838"/>
                </a:lnTo>
                <a:lnTo>
                  <a:pt x="245200" y="4838"/>
                </a:lnTo>
                <a:lnTo>
                  <a:pt x="204333" y="2419"/>
                </a:lnTo>
                <a:lnTo>
                  <a:pt x="165870" y="0"/>
                </a:lnTo>
                <a:lnTo>
                  <a:pt x="125004" y="2419"/>
                </a:lnTo>
                <a:lnTo>
                  <a:pt x="86541" y="7257"/>
                </a:lnTo>
                <a:lnTo>
                  <a:pt x="50482" y="16932"/>
                </a:lnTo>
                <a:lnTo>
                  <a:pt x="16827" y="36288"/>
                </a:lnTo>
                <a:lnTo>
                  <a:pt x="7211" y="48384"/>
                </a:lnTo>
                <a:lnTo>
                  <a:pt x="2403" y="60478"/>
                </a:lnTo>
                <a:lnTo>
                  <a:pt x="0" y="74996"/>
                </a:lnTo>
                <a:lnTo>
                  <a:pt x="0" y="87092"/>
                </a:lnTo>
                <a:lnTo>
                  <a:pt x="7211" y="89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69185" y="5174046"/>
            <a:ext cx="1110612" cy="457234"/>
          </a:xfrm>
          <a:custGeom>
            <a:avLst/>
            <a:gdLst/>
            <a:ahLst/>
            <a:cxnLst/>
            <a:rect l="l" t="t" r="r" b="b"/>
            <a:pathLst>
              <a:path w="1110612" h="457234">
                <a:moveTo>
                  <a:pt x="711561" y="12096"/>
                </a:moveTo>
                <a:lnTo>
                  <a:pt x="740408" y="9676"/>
                </a:lnTo>
                <a:lnTo>
                  <a:pt x="771659" y="9676"/>
                </a:lnTo>
                <a:lnTo>
                  <a:pt x="802910" y="12096"/>
                </a:lnTo>
                <a:lnTo>
                  <a:pt x="831757" y="16934"/>
                </a:lnTo>
                <a:lnTo>
                  <a:pt x="863008" y="21773"/>
                </a:lnTo>
                <a:lnTo>
                  <a:pt x="891855" y="29030"/>
                </a:lnTo>
                <a:lnTo>
                  <a:pt x="920702" y="38707"/>
                </a:lnTo>
                <a:lnTo>
                  <a:pt x="947145" y="48384"/>
                </a:lnTo>
                <a:lnTo>
                  <a:pt x="983204" y="70157"/>
                </a:lnTo>
                <a:lnTo>
                  <a:pt x="1012051" y="96769"/>
                </a:lnTo>
                <a:lnTo>
                  <a:pt x="1036090" y="128219"/>
                </a:lnTo>
                <a:lnTo>
                  <a:pt x="1055322" y="164507"/>
                </a:lnTo>
                <a:lnTo>
                  <a:pt x="1069745" y="200796"/>
                </a:lnTo>
                <a:lnTo>
                  <a:pt x="1081765" y="239503"/>
                </a:lnTo>
                <a:lnTo>
                  <a:pt x="1093785" y="278211"/>
                </a:lnTo>
                <a:lnTo>
                  <a:pt x="1103400" y="316919"/>
                </a:lnTo>
                <a:lnTo>
                  <a:pt x="1105804" y="350788"/>
                </a:lnTo>
                <a:lnTo>
                  <a:pt x="1105804" y="382238"/>
                </a:lnTo>
                <a:lnTo>
                  <a:pt x="1108208" y="416107"/>
                </a:lnTo>
                <a:lnTo>
                  <a:pt x="1110612" y="449977"/>
                </a:lnTo>
                <a:lnTo>
                  <a:pt x="1108208" y="454815"/>
                </a:lnTo>
                <a:lnTo>
                  <a:pt x="1103400" y="457234"/>
                </a:lnTo>
                <a:lnTo>
                  <a:pt x="1100996" y="457234"/>
                </a:lnTo>
                <a:lnTo>
                  <a:pt x="1096189" y="454815"/>
                </a:lnTo>
                <a:lnTo>
                  <a:pt x="1079361" y="416107"/>
                </a:lnTo>
                <a:lnTo>
                  <a:pt x="1074553" y="374980"/>
                </a:lnTo>
                <a:lnTo>
                  <a:pt x="1067341" y="333854"/>
                </a:lnTo>
                <a:lnTo>
                  <a:pt x="1055322" y="295146"/>
                </a:lnTo>
                <a:lnTo>
                  <a:pt x="1040898" y="263696"/>
                </a:lnTo>
                <a:lnTo>
                  <a:pt x="1021667" y="232246"/>
                </a:lnTo>
                <a:lnTo>
                  <a:pt x="1000032" y="200796"/>
                </a:lnTo>
                <a:lnTo>
                  <a:pt x="975992" y="174184"/>
                </a:lnTo>
                <a:lnTo>
                  <a:pt x="947145" y="147573"/>
                </a:lnTo>
                <a:lnTo>
                  <a:pt x="918298" y="128219"/>
                </a:lnTo>
                <a:lnTo>
                  <a:pt x="884643" y="113703"/>
                </a:lnTo>
                <a:lnTo>
                  <a:pt x="848584" y="104026"/>
                </a:lnTo>
                <a:lnTo>
                  <a:pt x="812526" y="99188"/>
                </a:lnTo>
                <a:lnTo>
                  <a:pt x="778871" y="94350"/>
                </a:lnTo>
                <a:lnTo>
                  <a:pt x="742812" y="91930"/>
                </a:lnTo>
                <a:lnTo>
                  <a:pt x="706753" y="87092"/>
                </a:lnTo>
                <a:lnTo>
                  <a:pt x="670694" y="84673"/>
                </a:lnTo>
                <a:lnTo>
                  <a:pt x="632231" y="84673"/>
                </a:lnTo>
                <a:lnTo>
                  <a:pt x="596172" y="82253"/>
                </a:lnTo>
                <a:lnTo>
                  <a:pt x="560114" y="79834"/>
                </a:lnTo>
                <a:lnTo>
                  <a:pt x="524055" y="79834"/>
                </a:lnTo>
                <a:lnTo>
                  <a:pt x="485592" y="77415"/>
                </a:lnTo>
                <a:lnTo>
                  <a:pt x="449533" y="77415"/>
                </a:lnTo>
                <a:lnTo>
                  <a:pt x="413474" y="77415"/>
                </a:lnTo>
                <a:lnTo>
                  <a:pt x="377415" y="74996"/>
                </a:lnTo>
                <a:lnTo>
                  <a:pt x="341357" y="74996"/>
                </a:lnTo>
                <a:lnTo>
                  <a:pt x="305298" y="72576"/>
                </a:lnTo>
                <a:lnTo>
                  <a:pt x="269239" y="70157"/>
                </a:lnTo>
                <a:lnTo>
                  <a:pt x="237988" y="70157"/>
                </a:lnTo>
                <a:lnTo>
                  <a:pt x="206737" y="67738"/>
                </a:lnTo>
                <a:lnTo>
                  <a:pt x="173082" y="62900"/>
                </a:lnTo>
                <a:lnTo>
                  <a:pt x="141831" y="60480"/>
                </a:lnTo>
                <a:lnTo>
                  <a:pt x="108176" y="58061"/>
                </a:lnTo>
                <a:lnTo>
                  <a:pt x="79329" y="62900"/>
                </a:lnTo>
                <a:lnTo>
                  <a:pt x="50482" y="74996"/>
                </a:lnTo>
                <a:lnTo>
                  <a:pt x="26443" y="94350"/>
                </a:lnTo>
                <a:lnTo>
                  <a:pt x="19231" y="94350"/>
                </a:lnTo>
                <a:lnTo>
                  <a:pt x="14423" y="94350"/>
                </a:lnTo>
                <a:lnTo>
                  <a:pt x="7211" y="89511"/>
                </a:lnTo>
                <a:lnTo>
                  <a:pt x="0" y="87092"/>
                </a:lnTo>
                <a:lnTo>
                  <a:pt x="0" y="74996"/>
                </a:lnTo>
                <a:lnTo>
                  <a:pt x="2403" y="60480"/>
                </a:lnTo>
                <a:lnTo>
                  <a:pt x="7211" y="48384"/>
                </a:lnTo>
                <a:lnTo>
                  <a:pt x="16827" y="36288"/>
                </a:lnTo>
                <a:lnTo>
                  <a:pt x="50482" y="16934"/>
                </a:lnTo>
                <a:lnTo>
                  <a:pt x="86541" y="7257"/>
                </a:lnTo>
                <a:lnTo>
                  <a:pt x="125004" y="2419"/>
                </a:lnTo>
                <a:lnTo>
                  <a:pt x="165870" y="0"/>
                </a:lnTo>
                <a:lnTo>
                  <a:pt x="204333" y="2419"/>
                </a:lnTo>
                <a:lnTo>
                  <a:pt x="245200" y="4838"/>
                </a:lnTo>
                <a:lnTo>
                  <a:pt x="286066" y="4838"/>
                </a:lnTo>
                <a:lnTo>
                  <a:pt x="326933" y="2419"/>
                </a:lnTo>
                <a:lnTo>
                  <a:pt x="350972" y="2419"/>
                </a:lnTo>
                <a:lnTo>
                  <a:pt x="521651" y="2419"/>
                </a:lnTo>
                <a:lnTo>
                  <a:pt x="545690" y="4838"/>
                </a:lnTo>
                <a:lnTo>
                  <a:pt x="569729" y="4838"/>
                </a:lnTo>
                <a:lnTo>
                  <a:pt x="593769" y="4838"/>
                </a:lnTo>
                <a:lnTo>
                  <a:pt x="617808" y="7257"/>
                </a:lnTo>
                <a:lnTo>
                  <a:pt x="641847" y="7257"/>
                </a:lnTo>
                <a:lnTo>
                  <a:pt x="663482" y="9676"/>
                </a:lnTo>
                <a:lnTo>
                  <a:pt x="687522" y="9676"/>
                </a:lnTo>
                <a:lnTo>
                  <a:pt x="711561" y="12096"/>
                </a:lnTo>
                <a:close/>
              </a:path>
            </a:pathLst>
          </a:custGeom>
          <a:ln w="241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35011" y="5181304"/>
            <a:ext cx="1024068" cy="493523"/>
          </a:xfrm>
          <a:custGeom>
            <a:avLst/>
            <a:gdLst/>
            <a:ahLst/>
            <a:cxnLst/>
            <a:rect l="l" t="t" r="r" b="b"/>
            <a:pathLst>
              <a:path w="1024068" h="493523">
                <a:moveTo>
                  <a:pt x="0" y="399173"/>
                </a:moveTo>
                <a:lnTo>
                  <a:pt x="2401" y="420946"/>
                </a:lnTo>
                <a:lnTo>
                  <a:pt x="2401" y="442719"/>
                </a:lnTo>
                <a:lnTo>
                  <a:pt x="9613" y="462073"/>
                </a:lnTo>
                <a:lnTo>
                  <a:pt x="19231" y="476588"/>
                </a:lnTo>
                <a:lnTo>
                  <a:pt x="26440" y="481427"/>
                </a:lnTo>
                <a:lnTo>
                  <a:pt x="36056" y="483846"/>
                </a:lnTo>
                <a:lnTo>
                  <a:pt x="48076" y="488684"/>
                </a:lnTo>
                <a:lnTo>
                  <a:pt x="64905" y="491104"/>
                </a:lnTo>
                <a:lnTo>
                  <a:pt x="81730" y="491104"/>
                </a:lnTo>
                <a:lnTo>
                  <a:pt x="100962" y="493523"/>
                </a:lnTo>
                <a:lnTo>
                  <a:pt x="125001" y="493523"/>
                </a:lnTo>
                <a:lnTo>
                  <a:pt x="151447" y="491104"/>
                </a:lnTo>
                <a:lnTo>
                  <a:pt x="317315" y="491104"/>
                </a:lnTo>
                <a:lnTo>
                  <a:pt x="341354" y="488684"/>
                </a:lnTo>
                <a:lnTo>
                  <a:pt x="370201" y="486265"/>
                </a:lnTo>
                <a:lnTo>
                  <a:pt x="401452" y="486265"/>
                </a:lnTo>
                <a:lnTo>
                  <a:pt x="437511" y="483846"/>
                </a:lnTo>
                <a:lnTo>
                  <a:pt x="509629" y="483846"/>
                </a:lnTo>
                <a:lnTo>
                  <a:pt x="538478" y="481427"/>
                </a:lnTo>
                <a:lnTo>
                  <a:pt x="564919" y="481427"/>
                </a:lnTo>
                <a:lnTo>
                  <a:pt x="581749" y="476588"/>
                </a:lnTo>
                <a:lnTo>
                  <a:pt x="600978" y="471750"/>
                </a:lnTo>
                <a:lnTo>
                  <a:pt x="632229" y="462073"/>
                </a:lnTo>
                <a:lnTo>
                  <a:pt x="668290" y="452396"/>
                </a:lnTo>
                <a:lnTo>
                  <a:pt x="709154" y="442719"/>
                </a:lnTo>
                <a:lnTo>
                  <a:pt x="750021" y="433042"/>
                </a:lnTo>
                <a:lnTo>
                  <a:pt x="786080" y="425784"/>
                </a:lnTo>
                <a:lnTo>
                  <a:pt x="814927" y="418527"/>
                </a:lnTo>
                <a:lnTo>
                  <a:pt x="831755" y="413688"/>
                </a:lnTo>
                <a:lnTo>
                  <a:pt x="846178" y="408850"/>
                </a:lnTo>
                <a:lnTo>
                  <a:pt x="867813" y="404011"/>
                </a:lnTo>
                <a:lnTo>
                  <a:pt x="894257" y="396754"/>
                </a:lnTo>
                <a:lnTo>
                  <a:pt x="923104" y="389496"/>
                </a:lnTo>
                <a:lnTo>
                  <a:pt x="951953" y="379819"/>
                </a:lnTo>
                <a:lnTo>
                  <a:pt x="978394" y="372561"/>
                </a:lnTo>
                <a:lnTo>
                  <a:pt x="997625" y="362884"/>
                </a:lnTo>
                <a:lnTo>
                  <a:pt x="1009645" y="355627"/>
                </a:lnTo>
                <a:lnTo>
                  <a:pt x="1019261" y="341111"/>
                </a:lnTo>
                <a:lnTo>
                  <a:pt x="1021665" y="321757"/>
                </a:lnTo>
                <a:lnTo>
                  <a:pt x="1021665" y="261277"/>
                </a:lnTo>
                <a:lnTo>
                  <a:pt x="1024068" y="224988"/>
                </a:lnTo>
                <a:lnTo>
                  <a:pt x="1024068" y="193538"/>
                </a:lnTo>
                <a:lnTo>
                  <a:pt x="1021665" y="162088"/>
                </a:lnTo>
                <a:lnTo>
                  <a:pt x="1021665" y="120961"/>
                </a:lnTo>
                <a:lnTo>
                  <a:pt x="1019261" y="82253"/>
                </a:lnTo>
                <a:lnTo>
                  <a:pt x="1009645" y="62900"/>
                </a:lnTo>
                <a:lnTo>
                  <a:pt x="997625" y="45965"/>
                </a:lnTo>
                <a:lnTo>
                  <a:pt x="985606" y="26611"/>
                </a:lnTo>
                <a:lnTo>
                  <a:pt x="978394" y="16934"/>
                </a:lnTo>
                <a:lnTo>
                  <a:pt x="968778" y="7257"/>
                </a:lnTo>
                <a:lnTo>
                  <a:pt x="956759" y="2419"/>
                </a:lnTo>
                <a:lnTo>
                  <a:pt x="942335" y="0"/>
                </a:lnTo>
                <a:lnTo>
                  <a:pt x="865412" y="0"/>
                </a:lnTo>
                <a:lnTo>
                  <a:pt x="836562" y="2419"/>
                </a:lnTo>
                <a:lnTo>
                  <a:pt x="793292" y="9676"/>
                </a:lnTo>
                <a:lnTo>
                  <a:pt x="742809" y="19353"/>
                </a:lnTo>
                <a:lnTo>
                  <a:pt x="687519" y="31450"/>
                </a:lnTo>
                <a:lnTo>
                  <a:pt x="632229" y="43546"/>
                </a:lnTo>
                <a:lnTo>
                  <a:pt x="581749" y="53223"/>
                </a:lnTo>
                <a:lnTo>
                  <a:pt x="540882" y="62900"/>
                </a:lnTo>
                <a:lnTo>
                  <a:pt x="512033" y="65319"/>
                </a:lnTo>
                <a:lnTo>
                  <a:pt x="507225" y="65319"/>
                </a:lnTo>
                <a:lnTo>
                  <a:pt x="497612" y="70157"/>
                </a:lnTo>
                <a:lnTo>
                  <a:pt x="483186" y="72576"/>
                </a:lnTo>
                <a:lnTo>
                  <a:pt x="463954" y="77415"/>
                </a:lnTo>
                <a:lnTo>
                  <a:pt x="439915" y="82253"/>
                </a:lnTo>
                <a:lnTo>
                  <a:pt x="418280" y="87092"/>
                </a:lnTo>
                <a:lnTo>
                  <a:pt x="394241" y="91930"/>
                </a:lnTo>
                <a:lnTo>
                  <a:pt x="372605" y="94350"/>
                </a:lnTo>
                <a:lnTo>
                  <a:pt x="350970" y="96769"/>
                </a:lnTo>
                <a:lnTo>
                  <a:pt x="324529" y="99188"/>
                </a:lnTo>
                <a:lnTo>
                  <a:pt x="298084" y="101607"/>
                </a:lnTo>
                <a:lnTo>
                  <a:pt x="271640" y="106446"/>
                </a:lnTo>
                <a:lnTo>
                  <a:pt x="247601" y="111284"/>
                </a:lnTo>
                <a:lnTo>
                  <a:pt x="223562" y="116123"/>
                </a:lnTo>
                <a:lnTo>
                  <a:pt x="204331" y="118542"/>
                </a:lnTo>
                <a:lnTo>
                  <a:pt x="189907" y="120961"/>
                </a:lnTo>
                <a:lnTo>
                  <a:pt x="175483" y="123380"/>
                </a:lnTo>
                <a:lnTo>
                  <a:pt x="156252" y="133057"/>
                </a:lnTo>
                <a:lnTo>
                  <a:pt x="132213" y="145153"/>
                </a:lnTo>
                <a:lnTo>
                  <a:pt x="108176" y="157250"/>
                </a:lnTo>
                <a:lnTo>
                  <a:pt x="86541" y="174184"/>
                </a:lnTo>
                <a:lnTo>
                  <a:pt x="64905" y="188700"/>
                </a:lnTo>
                <a:lnTo>
                  <a:pt x="50479" y="205634"/>
                </a:lnTo>
                <a:lnTo>
                  <a:pt x="43270" y="217730"/>
                </a:lnTo>
                <a:lnTo>
                  <a:pt x="31248" y="256438"/>
                </a:lnTo>
                <a:lnTo>
                  <a:pt x="14421" y="309661"/>
                </a:lnTo>
                <a:lnTo>
                  <a:pt x="2401" y="362884"/>
                </a:lnTo>
                <a:lnTo>
                  <a:pt x="0" y="399173"/>
                </a:lnTo>
                <a:close/>
              </a:path>
            </a:pathLst>
          </a:custGeom>
          <a:solidFill>
            <a:srgbClr val="007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1829" y="4813581"/>
            <a:ext cx="997628" cy="786250"/>
          </a:xfrm>
          <a:custGeom>
            <a:avLst/>
            <a:gdLst/>
            <a:ahLst/>
            <a:cxnLst/>
            <a:rect l="l" t="t" r="r" b="b"/>
            <a:pathLst>
              <a:path w="997628" h="786250">
                <a:moveTo>
                  <a:pt x="14425" y="766896"/>
                </a:moveTo>
                <a:lnTo>
                  <a:pt x="26443" y="776573"/>
                </a:lnTo>
                <a:lnTo>
                  <a:pt x="38465" y="781411"/>
                </a:lnTo>
                <a:lnTo>
                  <a:pt x="52886" y="783831"/>
                </a:lnTo>
                <a:lnTo>
                  <a:pt x="67309" y="786250"/>
                </a:lnTo>
                <a:lnTo>
                  <a:pt x="122602" y="786250"/>
                </a:lnTo>
                <a:lnTo>
                  <a:pt x="141831" y="783831"/>
                </a:lnTo>
                <a:lnTo>
                  <a:pt x="158658" y="781411"/>
                </a:lnTo>
                <a:lnTo>
                  <a:pt x="189912" y="774154"/>
                </a:lnTo>
                <a:lnTo>
                  <a:pt x="209143" y="766896"/>
                </a:lnTo>
                <a:lnTo>
                  <a:pt x="221160" y="754800"/>
                </a:lnTo>
                <a:lnTo>
                  <a:pt x="228372" y="737865"/>
                </a:lnTo>
                <a:lnTo>
                  <a:pt x="235584" y="713673"/>
                </a:lnTo>
                <a:lnTo>
                  <a:pt x="247604" y="679804"/>
                </a:lnTo>
                <a:lnTo>
                  <a:pt x="262027" y="638677"/>
                </a:lnTo>
                <a:lnTo>
                  <a:pt x="271643" y="602388"/>
                </a:lnTo>
                <a:lnTo>
                  <a:pt x="276453" y="597550"/>
                </a:lnTo>
                <a:lnTo>
                  <a:pt x="290874" y="583034"/>
                </a:lnTo>
                <a:lnTo>
                  <a:pt x="305298" y="568519"/>
                </a:lnTo>
                <a:lnTo>
                  <a:pt x="322125" y="551584"/>
                </a:lnTo>
                <a:lnTo>
                  <a:pt x="331741" y="544327"/>
                </a:lnTo>
                <a:lnTo>
                  <a:pt x="346164" y="534650"/>
                </a:lnTo>
                <a:lnTo>
                  <a:pt x="365396" y="527392"/>
                </a:lnTo>
                <a:lnTo>
                  <a:pt x="384630" y="517715"/>
                </a:lnTo>
                <a:lnTo>
                  <a:pt x="406265" y="508038"/>
                </a:lnTo>
                <a:lnTo>
                  <a:pt x="425496" y="500781"/>
                </a:lnTo>
                <a:lnTo>
                  <a:pt x="442321" y="491104"/>
                </a:lnTo>
                <a:lnTo>
                  <a:pt x="454341" y="483846"/>
                </a:lnTo>
                <a:lnTo>
                  <a:pt x="468767" y="476588"/>
                </a:lnTo>
                <a:lnTo>
                  <a:pt x="487996" y="471750"/>
                </a:lnTo>
                <a:lnTo>
                  <a:pt x="512038" y="464492"/>
                </a:lnTo>
                <a:lnTo>
                  <a:pt x="538478" y="459654"/>
                </a:lnTo>
                <a:lnTo>
                  <a:pt x="564921" y="457234"/>
                </a:lnTo>
                <a:lnTo>
                  <a:pt x="591365" y="454815"/>
                </a:lnTo>
                <a:lnTo>
                  <a:pt x="613000" y="452396"/>
                </a:lnTo>
                <a:lnTo>
                  <a:pt x="649059" y="452396"/>
                </a:lnTo>
                <a:lnTo>
                  <a:pt x="665889" y="447557"/>
                </a:lnTo>
                <a:lnTo>
                  <a:pt x="685120" y="442719"/>
                </a:lnTo>
                <a:lnTo>
                  <a:pt x="704349" y="437880"/>
                </a:lnTo>
                <a:lnTo>
                  <a:pt x="725984" y="430623"/>
                </a:lnTo>
                <a:lnTo>
                  <a:pt x="745216" y="425784"/>
                </a:lnTo>
                <a:lnTo>
                  <a:pt x="766851" y="418527"/>
                </a:lnTo>
                <a:lnTo>
                  <a:pt x="788486" y="413688"/>
                </a:lnTo>
                <a:lnTo>
                  <a:pt x="812526" y="408850"/>
                </a:lnTo>
                <a:lnTo>
                  <a:pt x="838971" y="406430"/>
                </a:lnTo>
                <a:lnTo>
                  <a:pt x="870220" y="401592"/>
                </a:lnTo>
                <a:lnTo>
                  <a:pt x="901473" y="399173"/>
                </a:lnTo>
                <a:lnTo>
                  <a:pt x="930318" y="394334"/>
                </a:lnTo>
                <a:lnTo>
                  <a:pt x="956761" y="387077"/>
                </a:lnTo>
                <a:lnTo>
                  <a:pt x="980800" y="379819"/>
                </a:lnTo>
                <a:lnTo>
                  <a:pt x="997628" y="367723"/>
                </a:lnTo>
                <a:lnTo>
                  <a:pt x="995224" y="348369"/>
                </a:lnTo>
                <a:lnTo>
                  <a:pt x="992820" y="333854"/>
                </a:lnTo>
                <a:lnTo>
                  <a:pt x="990418" y="316919"/>
                </a:lnTo>
                <a:lnTo>
                  <a:pt x="985608" y="292727"/>
                </a:lnTo>
                <a:lnTo>
                  <a:pt x="978396" y="258857"/>
                </a:lnTo>
                <a:lnTo>
                  <a:pt x="966379" y="222569"/>
                </a:lnTo>
                <a:lnTo>
                  <a:pt x="956761" y="188700"/>
                </a:lnTo>
                <a:lnTo>
                  <a:pt x="947148" y="159669"/>
                </a:lnTo>
                <a:lnTo>
                  <a:pt x="937530" y="135476"/>
                </a:lnTo>
                <a:lnTo>
                  <a:pt x="925512" y="108865"/>
                </a:lnTo>
                <a:lnTo>
                  <a:pt x="911086" y="84673"/>
                </a:lnTo>
                <a:lnTo>
                  <a:pt x="896663" y="65319"/>
                </a:lnTo>
                <a:lnTo>
                  <a:pt x="889451" y="58061"/>
                </a:lnTo>
                <a:lnTo>
                  <a:pt x="882242" y="50803"/>
                </a:lnTo>
                <a:lnTo>
                  <a:pt x="872624" y="43546"/>
                </a:lnTo>
                <a:lnTo>
                  <a:pt x="860606" y="36288"/>
                </a:lnTo>
                <a:lnTo>
                  <a:pt x="848584" y="31450"/>
                </a:lnTo>
                <a:lnTo>
                  <a:pt x="836567" y="29030"/>
                </a:lnTo>
                <a:lnTo>
                  <a:pt x="824545" y="26611"/>
                </a:lnTo>
                <a:lnTo>
                  <a:pt x="812526" y="24192"/>
                </a:lnTo>
                <a:lnTo>
                  <a:pt x="798102" y="21773"/>
                </a:lnTo>
                <a:lnTo>
                  <a:pt x="783678" y="16934"/>
                </a:lnTo>
                <a:lnTo>
                  <a:pt x="764447" y="12096"/>
                </a:lnTo>
                <a:lnTo>
                  <a:pt x="745216" y="7257"/>
                </a:lnTo>
                <a:lnTo>
                  <a:pt x="723580" y="4838"/>
                </a:lnTo>
                <a:lnTo>
                  <a:pt x="701945" y="0"/>
                </a:lnTo>
                <a:lnTo>
                  <a:pt x="661078" y="0"/>
                </a:lnTo>
                <a:lnTo>
                  <a:pt x="641849" y="2419"/>
                </a:lnTo>
                <a:lnTo>
                  <a:pt x="620214" y="2419"/>
                </a:lnTo>
                <a:lnTo>
                  <a:pt x="596172" y="4838"/>
                </a:lnTo>
                <a:lnTo>
                  <a:pt x="574537" y="7257"/>
                </a:lnTo>
                <a:lnTo>
                  <a:pt x="550498" y="9676"/>
                </a:lnTo>
                <a:lnTo>
                  <a:pt x="528863" y="9676"/>
                </a:lnTo>
                <a:lnTo>
                  <a:pt x="509631" y="12096"/>
                </a:lnTo>
                <a:lnTo>
                  <a:pt x="490402" y="12096"/>
                </a:lnTo>
                <a:lnTo>
                  <a:pt x="468767" y="14515"/>
                </a:lnTo>
                <a:lnTo>
                  <a:pt x="439917" y="16934"/>
                </a:lnTo>
                <a:lnTo>
                  <a:pt x="406265" y="24192"/>
                </a:lnTo>
                <a:lnTo>
                  <a:pt x="372608" y="31450"/>
                </a:lnTo>
                <a:lnTo>
                  <a:pt x="338955" y="38707"/>
                </a:lnTo>
                <a:lnTo>
                  <a:pt x="310106" y="48384"/>
                </a:lnTo>
                <a:lnTo>
                  <a:pt x="286066" y="55642"/>
                </a:lnTo>
                <a:lnTo>
                  <a:pt x="271643" y="62900"/>
                </a:lnTo>
                <a:lnTo>
                  <a:pt x="262027" y="70157"/>
                </a:lnTo>
                <a:lnTo>
                  <a:pt x="250008" y="77415"/>
                </a:lnTo>
                <a:lnTo>
                  <a:pt x="240392" y="87092"/>
                </a:lnTo>
                <a:lnTo>
                  <a:pt x="228372" y="99188"/>
                </a:lnTo>
                <a:lnTo>
                  <a:pt x="216353" y="111284"/>
                </a:lnTo>
                <a:lnTo>
                  <a:pt x="204333" y="125800"/>
                </a:lnTo>
                <a:lnTo>
                  <a:pt x="192313" y="137896"/>
                </a:lnTo>
                <a:lnTo>
                  <a:pt x="177890" y="152411"/>
                </a:lnTo>
                <a:lnTo>
                  <a:pt x="163466" y="171765"/>
                </a:lnTo>
                <a:lnTo>
                  <a:pt x="146641" y="205634"/>
                </a:lnTo>
                <a:lnTo>
                  <a:pt x="129811" y="246761"/>
                </a:lnTo>
                <a:lnTo>
                  <a:pt x="110580" y="292727"/>
                </a:lnTo>
                <a:lnTo>
                  <a:pt x="91349" y="341111"/>
                </a:lnTo>
                <a:lnTo>
                  <a:pt x="74521" y="384657"/>
                </a:lnTo>
                <a:lnTo>
                  <a:pt x="57696" y="423365"/>
                </a:lnTo>
                <a:lnTo>
                  <a:pt x="45674" y="449977"/>
                </a:lnTo>
                <a:lnTo>
                  <a:pt x="26443" y="505619"/>
                </a:lnTo>
                <a:lnTo>
                  <a:pt x="12019" y="575777"/>
                </a:lnTo>
                <a:lnTo>
                  <a:pt x="2403" y="648354"/>
                </a:lnTo>
                <a:lnTo>
                  <a:pt x="0" y="696738"/>
                </a:lnTo>
                <a:lnTo>
                  <a:pt x="2403" y="725769"/>
                </a:lnTo>
                <a:lnTo>
                  <a:pt x="7211" y="749961"/>
                </a:lnTo>
                <a:lnTo>
                  <a:pt x="14425" y="766896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01831" y="4813581"/>
            <a:ext cx="997628" cy="786250"/>
          </a:xfrm>
          <a:custGeom>
            <a:avLst/>
            <a:gdLst/>
            <a:ahLst/>
            <a:cxnLst/>
            <a:rect l="l" t="t" r="r" b="b"/>
            <a:pathLst>
              <a:path w="997628" h="786250">
                <a:moveTo>
                  <a:pt x="271643" y="602388"/>
                </a:moveTo>
                <a:lnTo>
                  <a:pt x="262027" y="638677"/>
                </a:lnTo>
                <a:lnTo>
                  <a:pt x="247604" y="679804"/>
                </a:lnTo>
                <a:lnTo>
                  <a:pt x="235584" y="713673"/>
                </a:lnTo>
                <a:lnTo>
                  <a:pt x="228372" y="737865"/>
                </a:lnTo>
                <a:lnTo>
                  <a:pt x="221160" y="754800"/>
                </a:lnTo>
                <a:lnTo>
                  <a:pt x="209141" y="766896"/>
                </a:lnTo>
                <a:lnTo>
                  <a:pt x="189909" y="774154"/>
                </a:lnTo>
                <a:lnTo>
                  <a:pt x="158658" y="781411"/>
                </a:lnTo>
                <a:lnTo>
                  <a:pt x="141831" y="783831"/>
                </a:lnTo>
                <a:lnTo>
                  <a:pt x="122600" y="786250"/>
                </a:lnTo>
                <a:lnTo>
                  <a:pt x="103368" y="786250"/>
                </a:lnTo>
                <a:lnTo>
                  <a:pt x="86541" y="786250"/>
                </a:lnTo>
                <a:lnTo>
                  <a:pt x="67309" y="786250"/>
                </a:lnTo>
                <a:lnTo>
                  <a:pt x="52886" y="783831"/>
                </a:lnTo>
                <a:lnTo>
                  <a:pt x="38462" y="781411"/>
                </a:lnTo>
                <a:lnTo>
                  <a:pt x="26443" y="776573"/>
                </a:lnTo>
                <a:lnTo>
                  <a:pt x="14423" y="766896"/>
                </a:lnTo>
                <a:lnTo>
                  <a:pt x="7211" y="749961"/>
                </a:lnTo>
                <a:lnTo>
                  <a:pt x="2403" y="725769"/>
                </a:lnTo>
                <a:lnTo>
                  <a:pt x="0" y="696738"/>
                </a:lnTo>
                <a:lnTo>
                  <a:pt x="2403" y="648354"/>
                </a:lnTo>
                <a:lnTo>
                  <a:pt x="12019" y="575777"/>
                </a:lnTo>
                <a:lnTo>
                  <a:pt x="26443" y="505619"/>
                </a:lnTo>
                <a:lnTo>
                  <a:pt x="45674" y="449977"/>
                </a:lnTo>
                <a:lnTo>
                  <a:pt x="57694" y="423365"/>
                </a:lnTo>
                <a:lnTo>
                  <a:pt x="74521" y="384657"/>
                </a:lnTo>
                <a:lnTo>
                  <a:pt x="91349" y="341111"/>
                </a:lnTo>
                <a:lnTo>
                  <a:pt x="110580" y="292727"/>
                </a:lnTo>
                <a:lnTo>
                  <a:pt x="129811" y="246761"/>
                </a:lnTo>
                <a:lnTo>
                  <a:pt x="146639" y="205634"/>
                </a:lnTo>
                <a:lnTo>
                  <a:pt x="163466" y="171765"/>
                </a:lnTo>
                <a:lnTo>
                  <a:pt x="177890" y="152411"/>
                </a:lnTo>
                <a:lnTo>
                  <a:pt x="192313" y="137896"/>
                </a:lnTo>
                <a:lnTo>
                  <a:pt x="204333" y="125800"/>
                </a:lnTo>
                <a:lnTo>
                  <a:pt x="216353" y="111284"/>
                </a:lnTo>
                <a:lnTo>
                  <a:pt x="228372" y="99188"/>
                </a:lnTo>
                <a:lnTo>
                  <a:pt x="240392" y="87092"/>
                </a:lnTo>
                <a:lnTo>
                  <a:pt x="250008" y="77415"/>
                </a:lnTo>
                <a:lnTo>
                  <a:pt x="262027" y="70157"/>
                </a:lnTo>
                <a:lnTo>
                  <a:pt x="271643" y="62900"/>
                </a:lnTo>
                <a:lnTo>
                  <a:pt x="286066" y="55642"/>
                </a:lnTo>
                <a:lnTo>
                  <a:pt x="310106" y="48384"/>
                </a:lnTo>
                <a:lnTo>
                  <a:pt x="338953" y="38707"/>
                </a:lnTo>
                <a:lnTo>
                  <a:pt x="372608" y="31450"/>
                </a:lnTo>
                <a:lnTo>
                  <a:pt x="406263" y="24192"/>
                </a:lnTo>
                <a:lnTo>
                  <a:pt x="439917" y="16934"/>
                </a:lnTo>
                <a:lnTo>
                  <a:pt x="468765" y="14515"/>
                </a:lnTo>
                <a:lnTo>
                  <a:pt x="490400" y="12096"/>
                </a:lnTo>
                <a:lnTo>
                  <a:pt x="509631" y="12096"/>
                </a:lnTo>
                <a:lnTo>
                  <a:pt x="528863" y="9676"/>
                </a:lnTo>
                <a:lnTo>
                  <a:pt x="550498" y="9676"/>
                </a:lnTo>
                <a:lnTo>
                  <a:pt x="574537" y="7257"/>
                </a:lnTo>
                <a:lnTo>
                  <a:pt x="596172" y="4838"/>
                </a:lnTo>
                <a:lnTo>
                  <a:pt x="620212" y="2419"/>
                </a:lnTo>
                <a:lnTo>
                  <a:pt x="641847" y="2419"/>
                </a:lnTo>
                <a:lnTo>
                  <a:pt x="661078" y="0"/>
                </a:lnTo>
                <a:lnTo>
                  <a:pt x="680310" y="0"/>
                </a:lnTo>
                <a:lnTo>
                  <a:pt x="701945" y="0"/>
                </a:lnTo>
                <a:lnTo>
                  <a:pt x="723580" y="4838"/>
                </a:lnTo>
                <a:lnTo>
                  <a:pt x="745216" y="7257"/>
                </a:lnTo>
                <a:lnTo>
                  <a:pt x="764447" y="12096"/>
                </a:lnTo>
                <a:lnTo>
                  <a:pt x="783678" y="16934"/>
                </a:lnTo>
                <a:lnTo>
                  <a:pt x="798102" y="21773"/>
                </a:lnTo>
                <a:lnTo>
                  <a:pt x="812526" y="24192"/>
                </a:lnTo>
                <a:lnTo>
                  <a:pt x="824545" y="26611"/>
                </a:lnTo>
                <a:lnTo>
                  <a:pt x="836565" y="29030"/>
                </a:lnTo>
                <a:lnTo>
                  <a:pt x="848584" y="31450"/>
                </a:lnTo>
                <a:lnTo>
                  <a:pt x="860604" y="36288"/>
                </a:lnTo>
                <a:lnTo>
                  <a:pt x="872624" y="43546"/>
                </a:lnTo>
                <a:lnTo>
                  <a:pt x="882239" y="50803"/>
                </a:lnTo>
                <a:lnTo>
                  <a:pt x="889451" y="58061"/>
                </a:lnTo>
                <a:lnTo>
                  <a:pt x="896663" y="65319"/>
                </a:lnTo>
                <a:lnTo>
                  <a:pt x="911086" y="84673"/>
                </a:lnTo>
                <a:lnTo>
                  <a:pt x="925510" y="108865"/>
                </a:lnTo>
                <a:lnTo>
                  <a:pt x="937530" y="135476"/>
                </a:lnTo>
                <a:lnTo>
                  <a:pt x="947145" y="159669"/>
                </a:lnTo>
                <a:lnTo>
                  <a:pt x="956761" y="188700"/>
                </a:lnTo>
                <a:lnTo>
                  <a:pt x="966377" y="222569"/>
                </a:lnTo>
                <a:lnTo>
                  <a:pt x="978396" y="258857"/>
                </a:lnTo>
                <a:lnTo>
                  <a:pt x="985608" y="292727"/>
                </a:lnTo>
                <a:lnTo>
                  <a:pt x="990416" y="316919"/>
                </a:lnTo>
                <a:lnTo>
                  <a:pt x="992820" y="333854"/>
                </a:lnTo>
                <a:lnTo>
                  <a:pt x="995224" y="348369"/>
                </a:lnTo>
                <a:lnTo>
                  <a:pt x="997628" y="367723"/>
                </a:lnTo>
                <a:lnTo>
                  <a:pt x="980800" y="379819"/>
                </a:lnTo>
                <a:lnTo>
                  <a:pt x="956761" y="387077"/>
                </a:lnTo>
                <a:lnTo>
                  <a:pt x="930318" y="394334"/>
                </a:lnTo>
                <a:lnTo>
                  <a:pt x="901471" y="399173"/>
                </a:lnTo>
                <a:lnTo>
                  <a:pt x="870220" y="401592"/>
                </a:lnTo>
                <a:lnTo>
                  <a:pt x="838969" y="406430"/>
                </a:lnTo>
                <a:lnTo>
                  <a:pt x="812526" y="408850"/>
                </a:lnTo>
                <a:lnTo>
                  <a:pt x="788486" y="413688"/>
                </a:lnTo>
                <a:lnTo>
                  <a:pt x="766851" y="418527"/>
                </a:lnTo>
                <a:lnTo>
                  <a:pt x="745216" y="425784"/>
                </a:lnTo>
                <a:lnTo>
                  <a:pt x="725984" y="430623"/>
                </a:lnTo>
                <a:lnTo>
                  <a:pt x="704349" y="437880"/>
                </a:lnTo>
                <a:lnTo>
                  <a:pt x="685118" y="442719"/>
                </a:lnTo>
                <a:lnTo>
                  <a:pt x="665886" y="447557"/>
                </a:lnTo>
                <a:lnTo>
                  <a:pt x="649059" y="452396"/>
                </a:lnTo>
                <a:lnTo>
                  <a:pt x="632231" y="452396"/>
                </a:lnTo>
                <a:lnTo>
                  <a:pt x="613000" y="452396"/>
                </a:lnTo>
                <a:lnTo>
                  <a:pt x="591365" y="454815"/>
                </a:lnTo>
                <a:lnTo>
                  <a:pt x="564921" y="457234"/>
                </a:lnTo>
                <a:lnTo>
                  <a:pt x="538478" y="459654"/>
                </a:lnTo>
                <a:lnTo>
                  <a:pt x="512035" y="464492"/>
                </a:lnTo>
                <a:lnTo>
                  <a:pt x="487996" y="471750"/>
                </a:lnTo>
                <a:lnTo>
                  <a:pt x="468765" y="476588"/>
                </a:lnTo>
                <a:lnTo>
                  <a:pt x="454341" y="483846"/>
                </a:lnTo>
                <a:lnTo>
                  <a:pt x="442321" y="491104"/>
                </a:lnTo>
                <a:lnTo>
                  <a:pt x="425494" y="500781"/>
                </a:lnTo>
                <a:lnTo>
                  <a:pt x="406263" y="508038"/>
                </a:lnTo>
                <a:lnTo>
                  <a:pt x="384627" y="517715"/>
                </a:lnTo>
                <a:lnTo>
                  <a:pt x="365396" y="527392"/>
                </a:lnTo>
                <a:lnTo>
                  <a:pt x="346164" y="534650"/>
                </a:lnTo>
                <a:lnTo>
                  <a:pt x="331741" y="544327"/>
                </a:lnTo>
                <a:lnTo>
                  <a:pt x="322125" y="551584"/>
                </a:lnTo>
                <a:lnTo>
                  <a:pt x="305298" y="568519"/>
                </a:lnTo>
                <a:lnTo>
                  <a:pt x="290874" y="583034"/>
                </a:lnTo>
                <a:lnTo>
                  <a:pt x="276451" y="597550"/>
                </a:lnTo>
                <a:lnTo>
                  <a:pt x="271643" y="602388"/>
                </a:lnTo>
                <a:close/>
              </a:path>
            </a:pathLst>
          </a:custGeom>
          <a:ln w="2413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15782" y="4102327"/>
            <a:ext cx="487996" cy="718511"/>
          </a:xfrm>
          <a:custGeom>
            <a:avLst/>
            <a:gdLst/>
            <a:ahLst/>
            <a:cxnLst/>
            <a:rect l="l" t="t" r="r" b="b"/>
            <a:pathLst>
              <a:path w="487996" h="718511">
                <a:moveTo>
                  <a:pt x="341357" y="29030"/>
                </a:moveTo>
                <a:lnTo>
                  <a:pt x="329337" y="19353"/>
                </a:lnTo>
                <a:lnTo>
                  <a:pt x="317317" y="9676"/>
                </a:lnTo>
                <a:lnTo>
                  <a:pt x="310106" y="0"/>
                </a:lnTo>
                <a:lnTo>
                  <a:pt x="266835" y="31450"/>
                </a:lnTo>
                <a:lnTo>
                  <a:pt x="259623" y="33869"/>
                </a:lnTo>
                <a:lnTo>
                  <a:pt x="245200" y="38707"/>
                </a:lnTo>
                <a:lnTo>
                  <a:pt x="225968" y="43546"/>
                </a:lnTo>
                <a:lnTo>
                  <a:pt x="209141" y="41126"/>
                </a:lnTo>
                <a:lnTo>
                  <a:pt x="201929" y="38707"/>
                </a:lnTo>
                <a:lnTo>
                  <a:pt x="189909" y="36288"/>
                </a:lnTo>
                <a:lnTo>
                  <a:pt x="180294" y="33869"/>
                </a:lnTo>
                <a:lnTo>
                  <a:pt x="168274" y="29030"/>
                </a:lnTo>
                <a:lnTo>
                  <a:pt x="158658" y="26611"/>
                </a:lnTo>
                <a:lnTo>
                  <a:pt x="146639" y="24192"/>
                </a:lnTo>
                <a:lnTo>
                  <a:pt x="139427" y="21773"/>
                </a:lnTo>
                <a:lnTo>
                  <a:pt x="132215" y="19353"/>
                </a:lnTo>
                <a:lnTo>
                  <a:pt x="129811" y="24192"/>
                </a:lnTo>
                <a:lnTo>
                  <a:pt x="125004" y="38707"/>
                </a:lnTo>
                <a:lnTo>
                  <a:pt x="115388" y="60480"/>
                </a:lnTo>
                <a:lnTo>
                  <a:pt x="103368" y="82253"/>
                </a:lnTo>
                <a:lnTo>
                  <a:pt x="96156" y="94350"/>
                </a:lnTo>
                <a:lnTo>
                  <a:pt x="88945" y="108865"/>
                </a:lnTo>
                <a:lnTo>
                  <a:pt x="76925" y="123380"/>
                </a:lnTo>
                <a:lnTo>
                  <a:pt x="64905" y="140315"/>
                </a:lnTo>
                <a:lnTo>
                  <a:pt x="52886" y="157250"/>
                </a:lnTo>
                <a:lnTo>
                  <a:pt x="40866" y="174184"/>
                </a:lnTo>
                <a:lnTo>
                  <a:pt x="28847" y="188700"/>
                </a:lnTo>
                <a:lnTo>
                  <a:pt x="19231" y="198377"/>
                </a:lnTo>
                <a:lnTo>
                  <a:pt x="4807" y="212892"/>
                </a:lnTo>
                <a:lnTo>
                  <a:pt x="0" y="222569"/>
                </a:lnTo>
                <a:lnTo>
                  <a:pt x="2403" y="227407"/>
                </a:lnTo>
                <a:lnTo>
                  <a:pt x="2403" y="229827"/>
                </a:lnTo>
                <a:lnTo>
                  <a:pt x="7211" y="237084"/>
                </a:lnTo>
                <a:lnTo>
                  <a:pt x="19231" y="256438"/>
                </a:lnTo>
                <a:lnTo>
                  <a:pt x="28847" y="278211"/>
                </a:lnTo>
                <a:lnTo>
                  <a:pt x="33654" y="292727"/>
                </a:lnTo>
                <a:lnTo>
                  <a:pt x="36058" y="314500"/>
                </a:lnTo>
                <a:lnTo>
                  <a:pt x="43270" y="350788"/>
                </a:lnTo>
                <a:lnTo>
                  <a:pt x="50482" y="389496"/>
                </a:lnTo>
                <a:lnTo>
                  <a:pt x="52886" y="408850"/>
                </a:lnTo>
                <a:lnTo>
                  <a:pt x="52886" y="430623"/>
                </a:lnTo>
                <a:lnTo>
                  <a:pt x="55290" y="464492"/>
                </a:lnTo>
                <a:lnTo>
                  <a:pt x="60098" y="500781"/>
                </a:lnTo>
                <a:lnTo>
                  <a:pt x="72117" y="522554"/>
                </a:lnTo>
                <a:lnTo>
                  <a:pt x="81733" y="529811"/>
                </a:lnTo>
                <a:lnTo>
                  <a:pt x="93753" y="534650"/>
                </a:lnTo>
                <a:lnTo>
                  <a:pt x="110580" y="539488"/>
                </a:lnTo>
                <a:lnTo>
                  <a:pt x="125004" y="544327"/>
                </a:lnTo>
                <a:lnTo>
                  <a:pt x="141831" y="546746"/>
                </a:lnTo>
                <a:lnTo>
                  <a:pt x="158658" y="551584"/>
                </a:lnTo>
                <a:lnTo>
                  <a:pt x="175486" y="551584"/>
                </a:lnTo>
                <a:lnTo>
                  <a:pt x="189909" y="554004"/>
                </a:lnTo>
                <a:lnTo>
                  <a:pt x="211545" y="561261"/>
                </a:lnTo>
                <a:lnTo>
                  <a:pt x="225968" y="570938"/>
                </a:lnTo>
                <a:lnTo>
                  <a:pt x="230776" y="590292"/>
                </a:lnTo>
                <a:lnTo>
                  <a:pt x="233180" y="612065"/>
                </a:lnTo>
                <a:lnTo>
                  <a:pt x="230776" y="641096"/>
                </a:lnTo>
                <a:lnTo>
                  <a:pt x="228372" y="667708"/>
                </a:lnTo>
                <a:lnTo>
                  <a:pt x="221160" y="696738"/>
                </a:lnTo>
                <a:lnTo>
                  <a:pt x="209141" y="718511"/>
                </a:lnTo>
                <a:lnTo>
                  <a:pt x="213949" y="718511"/>
                </a:lnTo>
                <a:lnTo>
                  <a:pt x="223564" y="716092"/>
                </a:lnTo>
                <a:lnTo>
                  <a:pt x="237988" y="716092"/>
                </a:lnTo>
                <a:lnTo>
                  <a:pt x="254815" y="713673"/>
                </a:lnTo>
                <a:lnTo>
                  <a:pt x="274047" y="711254"/>
                </a:lnTo>
                <a:lnTo>
                  <a:pt x="290874" y="711254"/>
                </a:lnTo>
                <a:lnTo>
                  <a:pt x="305298" y="708834"/>
                </a:lnTo>
                <a:lnTo>
                  <a:pt x="314913" y="706415"/>
                </a:lnTo>
                <a:lnTo>
                  <a:pt x="324529" y="706415"/>
                </a:lnTo>
                <a:lnTo>
                  <a:pt x="341357" y="703996"/>
                </a:lnTo>
                <a:lnTo>
                  <a:pt x="384627" y="703996"/>
                </a:lnTo>
                <a:lnTo>
                  <a:pt x="408666" y="701577"/>
                </a:lnTo>
                <a:lnTo>
                  <a:pt x="432706" y="699158"/>
                </a:lnTo>
                <a:lnTo>
                  <a:pt x="454341" y="696738"/>
                </a:lnTo>
                <a:lnTo>
                  <a:pt x="473572" y="694319"/>
                </a:lnTo>
                <a:lnTo>
                  <a:pt x="463957" y="658031"/>
                </a:lnTo>
                <a:lnTo>
                  <a:pt x="463957" y="604807"/>
                </a:lnTo>
                <a:lnTo>
                  <a:pt x="466361" y="554004"/>
                </a:lnTo>
                <a:lnTo>
                  <a:pt x="468765" y="520134"/>
                </a:lnTo>
                <a:lnTo>
                  <a:pt x="461553" y="510457"/>
                </a:lnTo>
                <a:lnTo>
                  <a:pt x="454341" y="498361"/>
                </a:lnTo>
                <a:lnTo>
                  <a:pt x="447129" y="486265"/>
                </a:lnTo>
                <a:lnTo>
                  <a:pt x="442321" y="476588"/>
                </a:lnTo>
                <a:lnTo>
                  <a:pt x="439917" y="462073"/>
                </a:lnTo>
                <a:lnTo>
                  <a:pt x="442321" y="442719"/>
                </a:lnTo>
                <a:lnTo>
                  <a:pt x="444725" y="425784"/>
                </a:lnTo>
                <a:lnTo>
                  <a:pt x="447129" y="418527"/>
                </a:lnTo>
                <a:lnTo>
                  <a:pt x="478380" y="358046"/>
                </a:lnTo>
                <a:lnTo>
                  <a:pt x="480784" y="350788"/>
                </a:lnTo>
                <a:lnTo>
                  <a:pt x="483188" y="331434"/>
                </a:lnTo>
                <a:lnTo>
                  <a:pt x="485592" y="309661"/>
                </a:lnTo>
                <a:lnTo>
                  <a:pt x="487996" y="295146"/>
                </a:lnTo>
                <a:lnTo>
                  <a:pt x="485592" y="287888"/>
                </a:lnTo>
                <a:lnTo>
                  <a:pt x="480784" y="280630"/>
                </a:lnTo>
                <a:lnTo>
                  <a:pt x="468765" y="273373"/>
                </a:lnTo>
                <a:lnTo>
                  <a:pt x="449533" y="268534"/>
                </a:lnTo>
                <a:lnTo>
                  <a:pt x="437514" y="268534"/>
                </a:lnTo>
                <a:lnTo>
                  <a:pt x="423090" y="266115"/>
                </a:lnTo>
                <a:lnTo>
                  <a:pt x="355780" y="266115"/>
                </a:lnTo>
                <a:lnTo>
                  <a:pt x="355780" y="234665"/>
                </a:lnTo>
                <a:lnTo>
                  <a:pt x="353376" y="222569"/>
                </a:lnTo>
                <a:lnTo>
                  <a:pt x="348568" y="210473"/>
                </a:lnTo>
                <a:lnTo>
                  <a:pt x="338953" y="191119"/>
                </a:lnTo>
                <a:lnTo>
                  <a:pt x="331741" y="171765"/>
                </a:lnTo>
                <a:lnTo>
                  <a:pt x="326933" y="154830"/>
                </a:lnTo>
                <a:lnTo>
                  <a:pt x="326933" y="133057"/>
                </a:lnTo>
                <a:lnTo>
                  <a:pt x="334145" y="104026"/>
                </a:lnTo>
                <a:lnTo>
                  <a:pt x="341357" y="72576"/>
                </a:lnTo>
                <a:lnTo>
                  <a:pt x="346164" y="45965"/>
                </a:lnTo>
                <a:lnTo>
                  <a:pt x="341357" y="29030"/>
                </a:lnTo>
                <a:close/>
              </a:path>
            </a:pathLst>
          </a:custGeom>
          <a:solidFill>
            <a:srgbClr val="F1BE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99927" y="3949913"/>
            <a:ext cx="687522" cy="674965"/>
          </a:xfrm>
          <a:custGeom>
            <a:avLst/>
            <a:gdLst/>
            <a:ahLst/>
            <a:cxnLst/>
            <a:rect l="l" t="t" r="r" b="b"/>
            <a:pathLst>
              <a:path w="687522" h="674965">
                <a:moveTo>
                  <a:pt x="408666" y="483848"/>
                </a:moveTo>
                <a:lnTo>
                  <a:pt x="408666" y="498361"/>
                </a:lnTo>
                <a:lnTo>
                  <a:pt x="403859" y="512879"/>
                </a:lnTo>
                <a:lnTo>
                  <a:pt x="394243" y="527394"/>
                </a:lnTo>
                <a:lnTo>
                  <a:pt x="384627" y="544327"/>
                </a:lnTo>
                <a:lnTo>
                  <a:pt x="370204" y="558844"/>
                </a:lnTo>
                <a:lnTo>
                  <a:pt x="358184" y="570941"/>
                </a:lnTo>
                <a:lnTo>
                  <a:pt x="343761" y="580618"/>
                </a:lnTo>
                <a:lnTo>
                  <a:pt x="331741" y="590295"/>
                </a:lnTo>
                <a:lnTo>
                  <a:pt x="326933" y="599971"/>
                </a:lnTo>
                <a:lnTo>
                  <a:pt x="329337" y="612068"/>
                </a:lnTo>
                <a:lnTo>
                  <a:pt x="341357" y="626581"/>
                </a:lnTo>
                <a:lnTo>
                  <a:pt x="358184" y="641098"/>
                </a:lnTo>
                <a:lnTo>
                  <a:pt x="375012" y="655614"/>
                </a:lnTo>
                <a:lnTo>
                  <a:pt x="394243" y="667710"/>
                </a:lnTo>
                <a:lnTo>
                  <a:pt x="411070" y="674965"/>
                </a:lnTo>
                <a:lnTo>
                  <a:pt x="420686" y="674965"/>
                </a:lnTo>
                <a:lnTo>
                  <a:pt x="427898" y="672546"/>
                </a:lnTo>
                <a:lnTo>
                  <a:pt x="444725" y="667710"/>
                </a:lnTo>
                <a:lnTo>
                  <a:pt x="461553" y="662871"/>
                </a:lnTo>
                <a:lnTo>
                  <a:pt x="475976" y="655614"/>
                </a:lnTo>
                <a:lnTo>
                  <a:pt x="483188" y="650773"/>
                </a:lnTo>
                <a:lnTo>
                  <a:pt x="495208" y="648354"/>
                </a:lnTo>
                <a:lnTo>
                  <a:pt x="504823" y="645937"/>
                </a:lnTo>
                <a:lnTo>
                  <a:pt x="514439" y="643518"/>
                </a:lnTo>
                <a:lnTo>
                  <a:pt x="521651" y="643518"/>
                </a:lnTo>
                <a:lnTo>
                  <a:pt x="528863" y="645937"/>
                </a:lnTo>
                <a:lnTo>
                  <a:pt x="540882" y="650773"/>
                </a:lnTo>
                <a:lnTo>
                  <a:pt x="550498" y="655614"/>
                </a:lnTo>
                <a:lnTo>
                  <a:pt x="562518" y="660452"/>
                </a:lnTo>
                <a:lnTo>
                  <a:pt x="572133" y="665291"/>
                </a:lnTo>
                <a:lnTo>
                  <a:pt x="581749" y="670127"/>
                </a:lnTo>
                <a:lnTo>
                  <a:pt x="586557" y="672546"/>
                </a:lnTo>
                <a:lnTo>
                  <a:pt x="596172" y="672546"/>
                </a:lnTo>
                <a:lnTo>
                  <a:pt x="605788" y="670127"/>
                </a:lnTo>
                <a:lnTo>
                  <a:pt x="622616" y="655614"/>
                </a:lnTo>
                <a:lnTo>
                  <a:pt x="634635" y="641098"/>
                </a:lnTo>
                <a:lnTo>
                  <a:pt x="651463" y="619325"/>
                </a:lnTo>
                <a:lnTo>
                  <a:pt x="665886" y="590295"/>
                </a:lnTo>
                <a:lnTo>
                  <a:pt x="677906" y="561261"/>
                </a:lnTo>
                <a:lnTo>
                  <a:pt x="682714" y="527394"/>
                </a:lnTo>
                <a:lnTo>
                  <a:pt x="687522" y="486268"/>
                </a:lnTo>
                <a:lnTo>
                  <a:pt x="687522" y="420948"/>
                </a:lnTo>
                <a:lnTo>
                  <a:pt x="685118" y="404014"/>
                </a:lnTo>
                <a:lnTo>
                  <a:pt x="677906" y="379821"/>
                </a:lnTo>
                <a:lnTo>
                  <a:pt x="670694" y="348369"/>
                </a:lnTo>
                <a:lnTo>
                  <a:pt x="658674" y="312083"/>
                </a:lnTo>
                <a:lnTo>
                  <a:pt x="646655" y="275794"/>
                </a:lnTo>
                <a:lnTo>
                  <a:pt x="632231" y="241925"/>
                </a:lnTo>
                <a:lnTo>
                  <a:pt x="620212" y="212894"/>
                </a:lnTo>
                <a:lnTo>
                  <a:pt x="610596" y="193538"/>
                </a:lnTo>
                <a:lnTo>
                  <a:pt x="600980" y="181444"/>
                </a:lnTo>
                <a:lnTo>
                  <a:pt x="588961" y="171765"/>
                </a:lnTo>
                <a:lnTo>
                  <a:pt x="576941" y="162090"/>
                </a:lnTo>
                <a:lnTo>
                  <a:pt x="564921" y="157252"/>
                </a:lnTo>
                <a:lnTo>
                  <a:pt x="550498" y="152411"/>
                </a:lnTo>
                <a:lnTo>
                  <a:pt x="538478" y="145156"/>
                </a:lnTo>
                <a:lnTo>
                  <a:pt x="526459" y="140317"/>
                </a:lnTo>
                <a:lnTo>
                  <a:pt x="516843" y="133060"/>
                </a:lnTo>
                <a:lnTo>
                  <a:pt x="497612" y="104029"/>
                </a:lnTo>
                <a:lnTo>
                  <a:pt x="466361" y="77417"/>
                </a:lnTo>
                <a:lnTo>
                  <a:pt x="427898" y="55644"/>
                </a:lnTo>
                <a:lnTo>
                  <a:pt x="384627" y="36290"/>
                </a:lnTo>
                <a:lnTo>
                  <a:pt x="338953" y="21773"/>
                </a:lnTo>
                <a:lnTo>
                  <a:pt x="295682" y="9679"/>
                </a:lnTo>
                <a:lnTo>
                  <a:pt x="257219" y="2421"/>
                </a:lnTo>
                <a:lnTo>
                  <a:pt x="230776" y="0"/>
                </a:lnTo>
                <a:lnTo>
                  <a:pt x="204333" y="4840"/>
                </a:lnTo>
                <a:lnTo>
                  <a:pt x="173082" y="19353"/>
                </a:lnTo>
                <a:lnTo>
                  <a:pt x="139427" y="41126"/>
                </a:lnTo>
                <a:lnTo>
                  <a:pt x="105772" y="65319"/>
                </a:lnTo>
                <a:lnTo>
                  <a:pt x="69713" y="91933"/>
                </a:lnTo>
                <a:lnTo>
                  <a:pt x="40866" y="118544"/>
                </a:lnTo>
                <a:lnTo>
                  <a:pt x="16827" y="142737"/>
                </a:lnTo>
                <a:lnTo>
                  <a:pt x="0" y="159671"/>
                </a:lnTo>
                <a:lnTo>
                  <a:pt x="12019" y="162090"/>
                </a:lnTo>
                <a:lnTo>
                  <a:pt x="28847" y="166929"/>
                </a:lnTo>
                <a:lnTo>
                  <a:pt x="48078" y="171765"/>
                </a:lnTo>
                <a:lnTo>
                  <a:pt x="69713" y="179025"/>
                </a:lnTo>
                <a:lnTo>
                  <a:pt x="91349" y="186283"/>
                </a:lnTo>
                <a:lnTo>
                  <a:pt x="112984" y="193538"/>
                </a:lnTo>
                <a:lnTo>
                  <a:pt x="132215" y="200798"/>
                </a:lnTo>
                <a:lnTo>
                  <a:pt x="149043" y="203217"/>
                </a:lnTo>
                <a:lnTo>
                  <a:pt x="161062" y="198379"/>
                </a:lnTo>
                <a:lnTo>
                  <a:pt x="173082" y="191121"/>
                </a:lnTo>
                <a:lnTo>
                  <a:pt x="182698" y="183864"/>
                </a:lnTo>
                <a:lnTo>
                  <a:pt x="194717" y="176606"/>
                </a:lnTo>
                <a:lnTo>
                  <a:pt x="204333" y="169348"/>
                </a:lnTo>
                <a:lnTo>
                  <a:pt x="211545" y="162090"/>
                </a:lnTo>
                <a:lnTo>
                  <a:pt x="218757" y="157252"/>
                </a:lnTo>
                <a:lnTo>
                  <a:pt x="225968" y="152411"/>
                </a:lnTo>
                <a:lnTo>
                  <a:pt x="237988" y="159671"/>
                </a:lnTo>
                <a:lnTo>
                  <a:pt x="250008" y="174184"/>
                </a:lnTo>
                <a:lnTo>
                  <a:pt x="259623" y="191121"/>
                </a:lnTo>
                <a:lnTo>
                  <a:pt x="262027" y="198379"/>
                </a:lnTo>
                <a:lnTo>
                  <a:pt x="245200" y="285471"/>
                </a:lnTo>
                <a:lnTo>
                  <a:pt x="245200" y="292729"/>
                </a:lnTo>
                <a:lnTo>
                  <a:pt x="247604" y="309664"/>
                </a:lnTo>
                <a:lnTo>
                  <a:pt x="252411" y="331437"/>
                </a:lnTo>
                <a:lnTo>
                  <a:pt x="264431" y="350791"/>
                </a:lnTo>
                <a:lnTo>
                  <a:pt x="274047" y="367723"/>
                </a:lnTo>
                <a:lnTo>
                  <a:pt x="276451" y="387079"/>
                </a:lnTo>
                <a:lnTo>
                  <a:pt x="274047" y="406433"/>
                </a:lnTo>
                <a:lnTo>
                  <a:pt x="271643" y="418529"/>
                </a:lnTo>
                <a:lnTo>
                  <a:pt x="322125" y="418529"/>
                </a:lnTo>
                <a:lnTo>
                  <a:pt x="341357" y="420948"/>
                </a:lnTo>
                <a:lnTo>
                  <a:pt x="389435" y="420948"/>
                </a:lnTo>
                <a:lnTo>
                  <a:pt x="401455" y="425787"/>
                </a:lnTo>
                <a:lnTo>
                  <a:pt x="406263" y="437883"/>
                </a:lnTo>
                <a:lnTo>
                  <a:pt x="406263" y="459656"/>
                </a:lnTo>
                <a:lnTo>
                  <a:pt x="408666" y="483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99929" y="3949915"/>
            <a:ext cx="687522" cy="674965"/>
          </a:xfrm>
          <a:custGeom>
            <a:avLst/>
            <a:gdLst/>
            <a:ahLst/>
            <a:cxnLst/>
            <a:rect l="l" t="t" r="r" b="b"/>
            <a:pathLst>
              <a:path w="687522" h="674965">
                <a:moveTo>
                  <a:pt x="420686" y="674965"/>
                </a:moveTo>
                <a:lnTo>
                  <a:pt x="411070" y="674965"/>
                </a:lnTo>
                <a:lnTo>
                  <a:pt x="394243" y="667708"/>
                </a:lnTo>
                <a:lnTo>
                  <a:pt x="375012" y="655611"/>
                </a:lnTo>
                <a:lnTo>
                  <a:pt x="358184" y="641096"/>
                </a:lnTo>
                <a:lnTo>
                  <a:pt x="341357" y="626581"/>
                </a:lnTo>
                <a:lnTo>
                  <a:pt x="329337" y="612065"/>
                </a:lnTo>
                <a:lnTo>
                  <a:pt x="326933" y="599969"/>
                </a:lnTo>
                <a:lnTo>
                  <a:pt x="331741" y="590292"/>
                </a:lnTo>
                <a:lnTo>
                  <a:pt x="343761" y="580615"/>
                </a:lnTo>
                <a:lnTo>
                  <a:pt x="358184" y="570938"/>
                </a:lnTo>
                <a:lnTo>
                  <a:pt x="370204" y="558842"/>
                </a:lnTo>
                <a:lnTo>
                  <a:pt x="384627" y="544327"/>
                </a:lnTo>
                <a:lnTo>
                  <a:pt x="394243" y="527392"/>
                </a:lnTo>
                <a:lnTo>
                  <a:pt x="403859" y="512877"/>
                </a:lnTo>
                <a:lnTo>
                  <a:pt x="408666" y="498361"/>
                </a:lnTo>
                <a:lnTo>
                  <a:pt x="408666" y="483846"/>
                </a:lnTo>
                <a:lnTo>
                  <a:pt x="406263" y="459654"/>
                </a:lnTo>
                <a:lnTo>
                  <a:pt x="406263" y="437880"/>
                </a:lnTo>
                <a:lnTo>
                  <a:pt x="401455" y="425784"/>
                </a:lnTo>
                <a:lnTo>
                  <a:pt x="389435" y="420946"/>
                </a:lnTo>
                <a:lnTo>
                  <a:pt x="377415" y="420946"/>
                </a:lnTo>
                <a:lnTo>
                  <a:pt x="360588" y="420946"/>
                </a:lnTo>
                <a:lnTo>
                  <a:pt x="341357" y="420946"/>
                </a:lnTo>
                <a:lnTo>
                  <a:pt x="322125" y="418527"/>
                </a:lnTo>
                <a:lnTo>
                  <a:pt x="302894" y="418527"/>
                </a:lnTo>
                <a:lnTo>
                  <a:pt x="286066" y="418527"/>
                </a:lnTo>
                <a:lnTo>
                  <a:pt x="276451" y="418527"/>
                </a:lnTo>
                <a:lnTo>
                  <a:pt x="271643" y="418527"/>
                </a:lnTo>
                <a:lnTo>
                  <a:pt x="274047" y="406430"/>
                </a:lnTo>
                <a:lnTo>
                  <a:pt x="276451" y="387077"/>
                </a:lnTo>
                <a:lnTo>
                  <a:pt x="274047" y="367723"/>
                </a:lnTo>
                <a:lnTo>
                  <a:pt x="264431" y="350788"/>
                </a:lnTo>
                <a:lnTo>
                  <a:pt x="252411" y="331434"/>
                </a:lnTo>
                <a:lnTo>
                  <a:pt x="247604" y="309661"/>
                </a:lnTo>
                <a:lnTo>
                  <a:pt x="245200" y="292727"/>
                </a:lnTo>
                <a:lnTo>
                  <a:pt x="245200" y="285469"/>
                </a:lnTo>
                <a:lnTo>
                  <a:pt x="262027" y="198377"/>
                </a:lnTo>
                <a:lnTo>
                  <a:pt x="259623" y="191119"/>
                </a:lnTo>
                <a:lnTo>
                  <a:pt x="250008" y="174184"/>
                </a:lnTo>
                <a:lnTo>
                  <a:pt x="237988" y="159669"/>
                </a:lnTo>
                <a:lnTo>
                  <a:pt x="225968" y="152411"/>
                </a:lnTo>
                <a:lnTo>
                  <a:pt x="218757" y="157250"/>
                </a:lnTo>
                <a:lnTo>
                  <a:pt x="211545" y="162088"/>
                </a:lnTo>
                <a:lnTo>
                  <a:pt x="204333" y="169346"/>
                </a:lnTo>
                <a:lnTo>
                  <a:pt x="194717" y="176603"/>
                </a:lnTo>
                <a:lnTo>
                  <a:pt x="182698" y="183861"/>
                </a:lnTo>
                <a:lnTo>
                  <a:pt x="173082" y="191119"/>
                </a:lnTo>
                <a:lnTo>
                  <a:pt x="161062" y="198377"/>
                </a:lnTo>
                <a:lnTo>
                  <a:pt x="149043" y="203215"/>
                </a:lnTo>
                <a:lnTo>
                  <a:pt x="132215" y="200796"/>
                </a:lnTo>
                <a:lnTo>
                  <a:pt x="112984" y="193538"/>
                </a:lnTo>
                <a:lnTo>
                  <a:pt x="91349" y="186280"/>
                </a:lnTo>
                <a:lnTo>
                  <a:pt x="69713" y="179023"/>
                </a:lnTo>
                <a:lnTo>
                  <a:pt x="48078" y="171765"/>
                </a:lnTo>
                <a:lnTo>
                  <a:pt x="28847" y="166927"/>
                </a:lnTo>
                <a:lnTo>
                  <a:pt x="12019" y="162088"/>
                </a:lnTo>
                <a:lnTo>
                  <a:pt x="0" y="159669"/>
                </a:lnTo>
                <a:lnTo>
                  <a:pt x="16827" y="142734"/>
                </a:lnTo>
                <a:lnTo>
                  <a:pt x="40866" y="118542"/>
                </a:lnTo>
                <a:lnTo>
                  <a:pt x="69713" y="91930"/>
                </a:lnTo>
                <a:lnTo>
                  <a:pt x="105772" y="65319"/>
                </a:lnTo>
                <a:lnTo>
                  <a:pt x="139427" y="41126"/>
                </a:lnTo>
                <a:lnTo>
                  <a:pt x="173082" y="19353"/>
                </a:lnTo>
                <a:lnTo>
                  <a:pt x="204333" y="4838"/>
                </a:lnTo>
                <a:lnTo>
                  <a:pt x="230776" y="0"/>
                </a:lnTo>
                <a:lnTo>
                  <a:pt x="257219" y="2419"/>
                </a:lnTo>
                <a:lnTo>
                  <a:pt x="295682" y="9676"/>
                </a:lnTo>
                <a:lnTo>
                  <a:pt x="338953" y="21773"/>
                </a:lnTo>
                <a:lnTo>
                  <a:pt x="384627" y="36288"/>
                </a:lnTo>
                <a:lnTo>
                  <a:pt x="427898" y="55642"/>
                </a:lnTo>
                <a:lnTo>
                  <a:pt x="466361" y="77415"/>
                </a:lnTo>
                <a:lnTo>
                  <a:pt x="497612" y="104026"/>
                </a:lnTo>
                <a:lnTo>
                  <a:pt x="516843" y="133057"/>
                </a:lnTo>
                <a:lnTo>
                  <a:pt x="526459" y="140315"/>
                </a:lnTo>
                <a:lnTo>
                  <a:pt x="538478" y="145153"/>
                </a:lnTo>
                <a:lnTo>
                  <a:pt x="550498" y="152411"/>
                </a:lnTo>
                <a:lnTo>
                  <a:pt x="564921" y="157250"/>
                </a:lnTo>
                <a:lnTo>
                  <a:pt x="576941" y="162088"/>
                </a:lnTo>
                <a:lnTo>
                  <a:pt x="588961" y="171765"/>
                </a:lnTo>
                <a:lnTo>
                  <a:pt x="600980" y="181442"/>
                </a:lnTo>
                <a:lnTo>
                  <a:pt x="610596" y="193538"/>
                </a:lnTo>
                <a:lnTo>
                  <a:pt x="620212" y="212892"/>
                </a:lnTo>
                <a:lnTo>
                  <a:pt x="632231" y="241923"/>
                </a:lnTo>
                <a:lnTo>
                  <a:pt x="646655" y="275792"/>
                </a:lnTo>
                <a:lnTo>
                  <a:pt x="658674" y="312080"/>
                </a:lnTo>
                <a:lnTo>
                  <a:pt x="670694" y="348369"/>
                </a:lnTo>
                <a:lnTo>
                  <a:pt x="677906" y="379819"/>
                </a:lnTo>
                <a:lnTo>
                  <a:pt x="685118" y="404011"/>
                </a:lnTo>
                <a:lnTo>
                  <a:pt x="687522" y="420946"/>
                </a:lnTo>
                <a:lnTo>
                  <a:pt x="687522" y="447557"/>
                </a:lnTo>
                <a:lnTo>
                  <a:pt x="687522" y="486265"/>
                </a:lnTo>
                <a:lnTo>
                  <a:pt x="682714" y="527392"/>
                </a:lnTo>
                <a:lnTo>
                  <a:pt x="677906" y="561261"/>
                </a:lnTo>
                <a:lnTo>
                  <a:pt x="665886" y="590292"/>
                </a:lnTo>
                <a:lnTo>
                  <a:pt x="651463" y="619323"/>
                </a:lnTo>
                <a:lnTo>
                  <a:pt x="634635" y="641096"/>
                </a:lnTo>
                <a:lnTo>
                  <a:pt x="622616" y="655611"/>
                </a:lnTo>
                <a:lnTo>
                  <a:pt x="613000" y="665288"/>
                </a:lnTo>
                <a:lnTo>
                  <a:pt x="605788" y="670127"/>
                </a:lnTo>
                <a:lnTo>
                  <a:pt x="596172" y="672546"/>
                </a:lnTo>
                <a:lnTo>
                  <a:pt x="586557" y="672546"/>
                </a:lnTo>
                <a:lnTo>
                  <a:pt x="581749" y="670127"/>
                </a:lnTo>
                <a:lnTo>
                  <a:pt x="572133" y="665288"/>
                </a:lnTo>
                <a:lnTo>
                  <a:pt x="562518" y="660450"/>
                </a:lnTo>
                <a:lnTo>
                  <a:pt x="550498" y="655611"/>
                </a:lnTo>
                <a:lnTo>
                  <a:pt x="540882" y="650773"/>
                </a:lnTo>
                <a:lnTo>
                  <a:pt x="528863" y="645934"/>
                </a:lnTo>
                <a:lnTo>
                  <a:pt x="521651" y="643515"/>
                </a:lnTo>
                <a:lnTo>
                  <a:pt x="514439" y="643515"/>
                </a:lnTo>
                <a:lnTo>
                  <a:pt x="504823" y="645934"/>
                </a:lnTo>
                <a:lnTo>
                  <a:pt x="495208" y="648354"/>
                </a:lnTo>
                <a:lnTo>
                  <a:pt x="483188" y="650773"/>
                </a:lnTo>
                <a:lnTo>
                  <a:pt x="475976" y="655611"/>
                </a:lnTo>
                <a:lnTo>
                  <a:pt x="461553" y="662869"/>
                </a:lnTo>
                <a:lnTo>
                  <a:pt x="444725" y="667708"/>
                </a:lnTo>
                <a:lnTo>
                  <a:pt x="427898" y="672546"/>
                </a:lnTo>
                <a:lnTo>
                  <a:pt x="420686" y="674965"/>
                </a:lnTo>
                <a:close/>
              </a:path>
            </a:pathLst>
          </a:custGeom>
          <a:ln w="241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5993" y="3918465"/>
            <a:ext cx="519247" cy="488684"/>
          </a:xfrm>
          <a:custGeom>
            <a:avLst/>
            <a:gdLst/>
            <a:ahLst/>
            <a:cxnLst/>
            <a:rect l="l" t="t" r="r" b="b"/>
            <a:pathLst>
              <a:path w="519247" h="488684">
                <a:moveTo>
                  <a:pt x="129811" y="244342"/>
                </a:moveTo>
                <a:lnTo>
                  <a:pt x="146636" y="256438"/>
                </a:lnTo>
                <a:lnTo>
                  <a:pt x="163466" y="268534"/>
                </a:lnTo>
                <a:lnTo>
                  <a:pt x="173082" y="268534"/>
                </a:lnTo>
                <a:lnTo>
                  <a:pt x="182698" y="263696"/>
                </a:lnTo>
                <a:lnTo>
                  <a:pt x="189907" y="258857"/>
                </a:lnTo>
                <a:lnTo>
                  <a:pt x="199525" y="258857"/>
                </a:lnTo>
                <a:lnTo>
                  <a:pt x="211542" y="241923"/>
                </a:lnTo>
                <a:lnTo>
                  <a:pt x="225968" y="227407"/>
                </a:lnTo>
                <a:lnTo>
                  <a:pt x="242796" y="215311"/>
                </a:lnTo>
                <a:lnTo>
                  <a:pt x="262027" y="205634"/>
                </a:lnTo>
                <a:lnTo>
                  <a:pt x="264431" y="246761"/>
                </a:lnTo>
                <a:lnTo>
                  <a:pt x="254813" y="280630"/>
                </a:lnTo>
                <a:lnTo>
                  <a:pt x="240392" y="316921"/>
                </a:lnTo>
                <a:lnTo>
                  <a:pt x="230776" y="350788"/>
                </a:lnTo>
                <a:lnTo>
                  <a:pt x="235582" y="367723"/>
                </a:lnTo>
                <a:lnTo>
                  <a:pt x="245200" y="382241"/>
                </a:lnTo>
                <a:lnTo>
                  <a:pt x="257217" y="396754"/>
                </a:lnTo>
                <a:lnTo>
                  <a:pt x="266835" y="411269"/>
                </a:lnTo>
                <a:lnTo>
                  <a:pt x="276448" y="425787"/>
                </a:lnTo>
                <a:lnTo>
                  <a:pt x="281259" y="442719"/>
                </a:lnTo>
                <a:lnTo>
                  <a:pt x="283662" y="459654"/>
                </a:lnTo>
                <a:lnTo>
                  <a:pt x="276448" y="479007"/>
                </a:lnTo>
                <a:lnTo>
                  <a:pt x="281259" y="483846"/>
                </a:lnTo>
                <a:lnTo>
                  <a:pt x="286066" y="486265"/>
                </a:lnTo>
                <a:lnTo>
                  <a:pt x="288470" y="486265"/>
                </a:lnTo>
                <a:lnTo>
                  <a:pt x="293278" y="488684"/>
                </a:lnTo>
                <a:lnTo>
                  <a:pt x="305298" y="481427"/>
                </a:lnTo>
                <a:lnTo>
                  <a:pt x="317317" y="474169"/>
                </a:lnTo>
                <a:lnTo>
                  <a:pt x="324529" y="464492"/>
                </a:lnTo>
                <a:lnTo>
                  <a:pt x="326933" y="449977"/>
                </a:lnTo>
                <a:lnTo>
                  <a:pt x="324529" y="408850"/>
                </a:lnTo>
                <a:lnTo>
                  <a:pt x="307702" y="372561"/>
                </a:lnTo>
                <a:lnTo>
                  <a:pt x="298084" y="336273"/>
                </a:lnTo>
                <a:lnTo>
                  <a:pt x="312510" y="297565"/>
                </a:lnTo>
                <a:lnTo>
                  <a:pt x="314913" y="273375"/>
                </a:lnTo>
                <a:lnTo>
                  <a:pt x="312510" y="246761"/>
                </a:lnTo>
                <a:lnTo>
                  <a:pt x="307702" y="224988"/>
                </a:lnTo>
                <a:lnTo>
                  <a:pt x="293278" y="205634"/>
                </a:lnTo>
                <a:lnTo>
                  <a:pt x="286066" y="203215"/>
                </a:lnTo>
                <a:lnTo>
                  <a:pt x="281259" y="203215"/>
                </a:lnTo>
                <a:lnTo>
                  <a:pt x="274047" y="200796"/>
                </a:lnTo>
                <a:lnTo>
                  <a:pt x="269239" y="195957"/>
                </a:lnTo>
                <a:lnTo>
                  <a:pt x="281259" y="186283"/>
                </a:lnTo>
                <a:lnTo>
                  <a:pt x="295682" y="179023"/>
                </a:lnTo>
                <a:lnTo>
                  <a:pt x="305298" y="169346"/>
                </a:lnTo>
                <a:lnTo>
                  <a:pt x="310106" y="157250"/>
                </a:lnTo>
                <a:lnTo>
                  <a:pt x="295682" y="149992"/>
                </a:lnTo>
                <a:lnTo>
                  <a:pt x="281259" y="152411"/>
                </a:lnTo>
                <a:lnTo>
                  <a:pt x="264431" y="157250"/>
                </a:lnTo>
                <a:lnTo>
                  <a:pt x="247604" y="157250"/>
                </a:lnTo>
                <a:lnTo>
                  <a:pt x="230776" y="169346"/>
                </a:lnTo>
                <a:lnTo>
                  <a:pt x="211542" y="179023"/>
                </a:lnTo>
                <a:lnTo>
                  <a:pt x="189907" y="186283"/>
                </a:lnTo>
                <a:lnTo>
                  <a:pt x="168272" y="193538"/>
                </a:lnTo>
                <a:lnTo>
                  <a:pt x="146636" y="195957"/>
                </a:lnTo>
                <a:lnTo>
                  <a:pt x="125001" y="198377"/>
                </a:lnTo>
                <a:lnTo>
                  <a:pt x="103366" y="193538"/>
                </a:lnTo>
                <a:lnTo>
                  <a:pt x="81730" y="186283"/>
                </a:lnTo>
                <a:lnTo>
                  <a:pt x="105770" y="154830"/>
                </a:lnTo>
                <a:lnTo>
                  <a:pt x="132215" y="128219"/>
                </a:lnTo>
                <a:lnTo>
                  <a:pt x="163466" y="106446"/>
                </a:lnTo>
                <a:lnTo>
                  <a:pt x="197121" y="89511"/>
                </a:lnTo>
                <a:lnTo>
                  <a:pt x="230776" y="77417"/>
                </a:lnTo>
                <a:lnTo>
                  <a:pt x="269239" y="72576"/>
                </a:lnTo>
                <a:lnTo>
                  <a:pt x="307702" y="72576"/>
                </a:lnTo>
                <a:lnTo>
                  <a:pt x="346164" y="77417"/>
                </a:lnTo>
                <a:lnTo>
                  <a:pt x="370204" y="77417"/>
                </a:lnTo>
                <a:lnTo>
                  <a:pt x="391839" y="82253"/>
                </a:lnTo>
                <a:lnTo>
                  <a:pt x="411070" y="89511"/>
                </a:lnTo>
                <a:lnTo>
                  <a:pt x="430299" y="99190"/>
                </a:lnTo>
                <a:lnTo>
                  <a:pt x="449531" y="108865"/>
                </a:lnTo>
                <a:lnTo>
                  <a:pt x="468765" y="118542"/>
                </a:lnTo>
                <a:lnTo>
                  <a:pt x="487996" y="128219"/>
                </a:lnTo>
                <a:lnTo>
                  <a:pt x="507227" y="137896"/>
                </a:lnTo>
                <a:lnTo>
                  <a:pt x="512035" y="135476"/>
                </a:lnTo>
                <a:lnTo>
                  <a:pt x="516841" y="135476"/>
                </a:lnTo>
                <a:lnTo>
                  <a:pt x="519247" y="130638"/>
                </a:lnTo>
                <a:lnTo>
                  <a:pt x="519247" y="125800"/>
                </a:lnTo>
                <a:lnTo>
                  <a:pt x="492801" y="104026"/>
                </a:lnTo>
                <a:lnTo>
                  <a:pt x="466361" y="82253"/>
                </a:lnTo>
                <a:lnTo>
                  <a:pt x="439917" y="62900"/>
                </a:lnTo>
                <a:lnTo>
                  <a:pt x="411070" y="45965"/>
                </a:lnTo>
                <a:lnTo>
                  <a:pt x="382223" y="29030"/>
                </a:lnTo>
                <a:lnTo>
                  <a:pt x="350972" y="16934"/>
                </a:lnTo>
                <a:lnTo>
                  <a:pt x="319719" y="7257"/>
                </a:lnTo>
                <a:lnTo>
                  <a:pt x="286066" y="0"/>
                </a:lnTo>
                <a:lnTo>
                  <a:pt x="283662" y="4838"/>
                </a:lnTo>
                <a:lnTo>
                  <a:pt x="269239" y="2419"/>
                </a:lnTo>
                <a:lnTo>
                  <a:pt x="257217" y="2419"/>
                </a:lnTo>
                <a:lnTo>
                  <a:pt x="242796" y="4838"/>
                </a:lnTo>
                <a:lnTo>
                  <a:pt x="233178" y="7257"/>
                </a:lnTo>
                <a:lnTo>
                  <a:pt x="221160" y="9676"/>
                </a:lnTo>
                <a:lnTo>
                  <a:pt x="209141" y="14515"/>
                </a:lnTo>
                <a:lnTo>
                  <a:pt x="199525" y="19353"/>
                </a:lnTo>
                <a:lnTo>
                  <a:pt x="187506" y="24192"/>
                </a:lnTo>
                <a:lnTo>
                  <a:pt x="163466" y="38707"/>
                </a:lnTo>
                <a:lnTo>
                  <a:pt x="137023" y="53223"/>
                </a:lnTo>
                <a:lnTo>
                  <a:pt x="115388" y="70157"/>
                </a:lnTo>
                <a:lnTo>
                  <a:pt x="91349" y="89511"/>
                </a:lnTo>
                <a:lnTo>
                  <a:pt x="69713" y="108865"/>
                </a:lnTo>
                <a:lnTo>
                  <a:pt x="48078" y="130638"/>
                </a:lnTo>
                <a:lnTo>
                  <a:pt x="28847" y="152411"/>
                </a:lnTo>
                <a:lnTo>
                  <a:pt x="12019" y="176603"/>
                </a:lnTo>
                <a:lnTo>
                  <a:pt x="7211" y="188700"/>
                </a:lnTo>
                <a:lnTo>
                  <a:pt x="0" y="200796"/>
                </a:lnTo>
                <a:lnTo>
                  <a:pt x="0" y="212892"/>
                </a:lnTo>
                <a:lnTo>
                  <a:pt x="9615" y="222569"/>
                </a:lnTo>
                <a:lnTo>
                  <a:pt x="31251" y="220150"/>
                </a:lnTo>
                <a:lnTo>
                  <a:pt x="52886" y="220150"/>
                </a:lnTo>
                <a:lnTo>
                  <a:pt x="72117" y="222569"/>
                </a:lnTo>
                <a:lnTo>
                  <a:pt x="93753" y="227407"/>
                </a:lnTo>
                <a:lnTo>
                  <a:pt x="110580" y="234665"/>
                </a:lnTo>
                <a:lnTo>
                  <a:pt x="129811" y="244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75993" y="3918465"/>
            <a:ext cx="519247" cy="488684"/>
          </a:xfrm>
          <a:custGeom>
            <a:avLst/>
            <a:gdLst/>
            <a:ahLst/>
            <a:cxnLst/>
            <a:rect l="l" t="t" r="r" b="b"/>
            <a:pathLst>
              <a:path w="519247" h="488684">
                <a:moveTo>
                  <a:pt x="519247" y="125800"/>
                </a:moveTo>
                <a:lnTo>
                  <a:pt x="519247" y="130638"/>
                </a:lnTo>
                <a:lnTo>
                  <a:pt x="516843" y="135476"/>
                </a:lnTo>
                <a:lnTo>
                  <a:pt x="512035" y="135476"/>
                </a:lnTo>
                <a:lnTo>
                  <a:pt x="507227" y="137896"/>
                </a:lnTo>
                <a:lnTo>
                  <a:pt x="487996" y="128219"/>
                </a:lnTo>
                <a:lnTo>
                  <a:pt x="468765" y="118542"/>
                </a:lnTo>
                <a:lnTo>
                  <a:pt x="449533" y="108865"/>
                </a:lnTo>
                <a:lnTo>
                  <a:pt x="430302" y="99188"/>
                </a:lnTo>
                <a:lnTo>
                  <a:pt x="411070" y="89511"/>
                </a:lnTo>
                <a:lnTo>
                  <a:pt x="391839" y="82253"/>
                </a:lnTo>
                <a:lnTo>
                  <a:pt x="370204" y="77415"/>
                </a:lnTo>
                <a:lnTo>
                  <a:pt x="346164" y="77415"/>
                </a:lnTo>
                <a:lnTo>
                  <a:pt x="307702" y="72576"/>
                </a:lnTo>
                <a:lnTo>
                  <a:pt x="269239" y="72576"/>
                </a:lnTo>
                <a:lnTo>
                  <a:pt x="230776" y="77415"/>
                </a:lnTo>
                <a:lnTo>
                  <a:pt x="197121" y="89511"/>
                </a:lnTo>
                <a:lnTo>
                  <a:pt x="163466" y="106446"/>
                </a:lnTo>
                <a:lnTo>
                  <a:pt x="132215" y="128219"/>
                </a:lnTo>
                <a:lnTo>
                  <a:pt x="105772" y="154830"/>
                </a:lnTo>
                <a:lnTo>
                  <a:pt x="81733" y="186280"/>
                </a:lnTo>
                <a:lnTo>
                  <a:pt x="103368" y="193538"/>
                </a:lnTo>
                <a:lnTo>
                  <a:pt x="125004" y="198377"/>
                </a:lnTo>
                <a:lnTo>
                  <a:pt x="146639" y="195957"/>
                </a:lnTo>
                <a:lnTo>
                  <a:pt x="168274" y="193538"/>
                </a:lnTo>
                <a:lnTo>
                  <a:pt x="189909" y="186280"/>
                </a:lnTo>
                <a:lnTo>
                  <a:pt x="211545" y="179023"/>
                </a:lnTo>
                <a:lnTo>
                  <a:pt x="230776" y="169346"/>
                </a:lnTo>
                <a:lnTo>
                  <a:pt x="247604" y="157250"/>
                </a:lnTo>
                <a:lnTo>
                  <a:pt x="264431" y="157250"/>
                </a:lnTo>
                <a:lnTo>
                  <a:pt x="281259" y="152411"/>
                </a:lnTo>
                <a:lnTo>
                  <a:pt x="295682" y="149992"/>
                </a:lnTo>
                <a:lnTo>
                  <a:pt x="310106" y="157250"/>
                </a:lnTo>
                <a:lnTo>
                  <a:pt x="305298" y="169346"/>
                </a:lnTo>
                <a:lnTo>
                  <a:pt x="295682" y="179023"/>
                </a:lnTo>
                <a:lnTo>
                  <a:pt x="281259" y="186280"/>
                </a:lnTo>
                <a:lnTo>
                  <a:pt x="269239" y="195957"/>
                </a:lnTo>
                <a:lnTo>
                  <a:pt x="274047" y="200796"/>
                </a:lnTo>
                <a:lnTo>
                  <a:pt x="281259" y="203215"/>
                </a:lnTo>
                <a:lnTo>
                  <a:pt x="286066" y="203215"/>
                </a:lnTo>
                <a:lnTo>
                  <a:pt x="293278" y="205634"/>
                </a:lnTo>
                <a:lnTo>
                  <a:pt x="307702" y="224988"/>
                </a:lnTo>
                <a:lnTo>
                  <a:pt x="312510" y="246761"/>
                </a:lnTo>
                <a:lnTo>
                  <a:pt x="314913" y="273373"/>
                </a:lnTo>
                <a:lnTo>
                  <a:pt x="312510" y="297565"/>
                </a:lnTo>
                <a:lnTo>
                  <a:pt x="298086" y="336273"/>
                </a:lnTo>
                <a:lnTo>
                  <a:pt x="307702" y="372561"/>
                </a:lnTo>
                <a:lnTo>
                  <a:pt x="324529" y="408850"/>
                </a:lnTo>
                <a:lnTo>
                  <a:pt x="326933" y="449977"/>
                </a:lnTo>
                <a:lnTo>
                  <a:pt x="324529" y="464492"/>
                </a:lnTo>
                <a:lnTo>
                  <a:pt x="317317" y="474169"/>
                </a:lnTo>
                <a:lnTo>
                  <a:pt x="305298" y="481427"/>
                </a:lnTo>
                <a:lnTo>
                  <a:pt x="293278" y="488684"/>
                </a:lnTo>
                <a:lnTo>
                  <a:pt x="288470" y="486265"/>
                </a:lnTo>
                <a:lnTo>
                  <a:pt x="286066" y="486265"/>
                </a:lnTo>
                <a:lnTo>
                  <a:pt x="281259" y="483846"/>
                </a:lnTo>
                <a:lnTo>
                  <a:pt x="276451" y="479007"/>
                </a:lnTo>
                <a:lnTo>
                  <a:pt x="283662" y="459654"/>
                </a:lnTo>
                <a:lnTo>
                  <a:pt x="281259" y="442719"/>
                </a:lnTo>
                <a:lnTo>
                  <a:pt x="276451" y="425784"/>
                </a:lnTo>
                <a:lnTo>
                  <a:pt x="266835" y="411269"/>
                </a:lnTo>
                <a:lnTo>
                  <a:pt x="257219" y="396754"/>
                </a:lnTo>
                <a:lnTo>
                  <a:pt x="245200" y="382238"/>
                </a:lnTo>
                <a:lnTo>
                  <a:pt x="235584" y="367723"/>
                </a:lnTo>
                <a:lnTo>
                  <a:pt x="230776" y="350788"/>
                </a:lnTo>
                <a:lnTo>
                  <a:pt x="240392" y="316919"/>
                </a:lnTo>
                <a:lnTo>
                  <a:pt x="254815" y="280630"/>
                </a:lnTo>
                <a:lnTo>
                  <a:pt x="264431" y="246761"/>
                </a:lnTo>
                <a:lnTo>
                  <a:pt x="262027" y="205634"/>
                </a:lnTo>
                <a:lnTo>
                  <a:pt x="242796" y="215311"/>
                </a:lnTo>
                <a:lnTo>
                  <a:pt x="225968" y="227407"/>
                </a:lnTo>
                <a:lnTo>
                  <a:pt x="211545" y="241923"/>
                </a:lnTo>
                <a:lnTo>
                  <a:pt x="199525" y="258857"/>
                </a:lnTo>
                <a:lnTo>
                  <a:pt x="189909" y="258857"/>
                </a:lnTo>
                <a:lnTo>
                  <a:pt x="182698" y="263696"/>
                </a:lnTo>
                <a:lnTo>
                  <a:pt x="173082" y="268534"/>
                </a:lnTo>
                <a:lnTo>
                  <a:pt x="163466" y="268534"/>
                </a:lnTo>
                <a:lnTo>
                  <a:pt x="146639" y="256438"/>
                </a:lnTo>
                <a:lnTo>
                  <a:pt x="129811" y="244342"/>
                </a:lnTo>
                <a:lnTo>
                  <a:pt x="110580" y="234665"/>
                </a:lnTo>
                <a:lnTo>
                  <a:pt x="93753" y="227407"/>
                </a:lnTo>
                <a:lnTo>
                  <a:pt x="72117" y="222569"/>
                </a:lnTo>
                <a:lnTo>
                  <a:pt x="52886" y="220150"/>
                </a:lnTo>
                <a:lnTo>
                  <a:pt x="31251" y="220150"/>
                </a:lnTo>
                <a:lnTo>
                  <a:pt x="9615" y="222569"/>
                </a:lnTo>
                <a:lnTo>
                  <a:pt x="0" y="212892"/>
                </a:lnTo>
                <a:lnTo>
                  <a:pt x="0" y="200796"/>
                </a:lnTo>
                <a:lnTo>
                  <a:pt x="7211" y="188700"/>
                </a:lnTo>
                <a:lnTo>
                  <a:pt x="12019" y="176603"/>
                </a:lnTo>
                <a:lnTo>
                  <a:pt x="28847" y="152411"/>
                </a:lnTo>
                <a:lnTo>
                  <a:pt x="48078" y="130638"/>
                </a:lnTo>
                <a:lnTo>
                  <a:pt x="69713" y="108865"/>
                </a:lnTo>
                <a:lnTo>
                  <a:pt x="91349" y="89511"/>
                </a:lnTo>
                <a:lnTo>
                  <a:pt x="115388" y="70157"/>
                </a:lnTo>
                <a:lnTo>
                  <a:pt x="137023" y="53223"/>
                </a:lnTo>
                <a:lnTo>
                  <a:pt x="163466" y="38707"/>
                </a:lnTo>
                <a:lnTo>
                  <a:pt x="187506" y="24192"/>
                </a:lnTo>
                <a:lnTo>
                  <a:pt x="199525" y="19353"/>
                </a:lnTo>
                <a:lnTo>
                  <a:pt x="209141" y="14515"/>
                </a:lnTo>
                <a:lnTo>
                  <a:pt x="221160" y="9676"/>
                </a:lnTo>
                <a:lnTo>
                  <a:pt x="233180" y="7257"/>
                </a:lnTo>
                <a:lnTo>
                  <a:pt x="242796" y="4838"/>
                </a:lnTo>
                <a:lnTo>
                  <a:pt x="257219" y="2419"/>
                </a:lnTo>
                <a:lnTo>
                  <a:pt x="269239" y="2419"/>
                </a:lnTo>
                <a:lnTo>
                  <a:pt x="283662" y="4838"/>
                </a:lnTo>
                <a:lnTo>
                  <a:pt x="286066" y="0"/>
                </a:lnTo>
                <a:lnTo>
                  <a:pt x="319721" y="7257"/>
                </a:lnTo>
                <a:lnTo>
                  <a:pt x="350972" y="16934"/>
                </a:lnTo>
                <a:lnTo>
                  <a:pt x="382223" y="29030"/>
                </a:lnTo>
                <a:lnTo>
                  <a:pt x="411070" y="45965"/>
                </a:lnTo>
                <a:lnTo>
                  <a:pt x="439917" y="62900"/>
                </a:lnTo>
                <a:lnTo>
                  <a:pt x="466361" y="82253"/>
                </a:lnTo>
                <a:lnTo>
                  <a:pt x="492804" y="104026"/>
                </a:lnTo>
                <a:lnTo>
                  <a:pt x="519247" y="125800"/>
                </a:lnTo>
                <a:close/>
              </a:path>
            </a:pathLst>
          </a:custGeom>
          <a:ln w="241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55820" y="4097488"/>
            <a:ext cx="350972" cy="655611"/>
          </a:xfrm>
          <a:custGeom>
            <a:avLst/>
            <a:gdLst/>
            <a:ahLst/>
            <a:cxnLst/>
            <a:rect l="l" t="t" r="r" b="b"/>
            <a:pathLst>
              <a:path w="350972" h="655611">
                <a:moveTo>
                  <a:pt x="36058" y="621742"/>
                </a:moveTo>
                <a:lnTo>
                  <a:pt x="38462" y="595133"/>
                </a:lnTo>
                <a:lnTo>
                  <a:pt x="45674" y="570938"/>
                </a:lnTo>
                <a:lnTo>
                  <a:pt x="62502" y="551587"/>
                </a:lnTo>
                <a:lnTo>
                  <a:pt x="74521" y="546746"/>
                </a:lnTo>
                <a:lnTo>
                  <a:pt x="86541" y="546746"/>
                </a:lnTo>
                <a:lnTo>
                  <a:pt x="98560" y="544327"/>
                </a:lnTo>
                <a:lnTo>
                  <a:pt x="110580" y="544327"/>
                </a:lnTo>
                <a:lnTo>
                  <a:pt x="127407" y="527392"/>
                </a:lnTo>
                <a:lnTo>
                  <a:pt x="144235" y="520134"/>
                </a:lnTo>
                <a:lnTo>
                  <a:pt x="163466" y="520134"/>
                </a:lnTo>
                <a:lnTo>
                  <a:pt x="180294" y="524973"/>
                </a:lnTo>
                <a:lnTo>
                  <a:pt x="197121" y="532233"/>
                </a:lnTo>
                <a:lnTo>
                  <a:pt x="216353" y="541907"/>
                </a:lnTo>
                <a:lnTo>
                  <a:pt x="233180" y="549165"/>
                </a:lnTo>
                <a:lnTo>
                  <a:pt x="250008" y="551587"/>
                </a:lnTo>
                <a:lnTo>
                  <a:pt x="262027" y="549165"/>
                </a:lnTo>
                <a:lnTo>
                  <a:pt x="274047" y="544327"/>
                </a:lnTo>
                <a:lnTo>
                  <a:pt x="290874" y="529814"/>
                </a:lnTo>
                <a:lnTo>
                  <a:pt x="312510" y="491104"/>
                </a:lnTo>
                <a:lnTo>
                  <a:pt x="329337" y="452396"/>
                </a:lnTo>
                <a:lnTo>
                  <a:pt x="341357" y="408850"/>
                </a:lnTo>
                <a:lnTo>
                  <a:pt x="348568" y="365304"/>
                </a:lnTo>
                <a:lnTo>
                  <a:pt x="350972" y="321757"/>
                </a:lnTo>
                <a:lnTo>
                  <a:pt x="350972" y="275792"/>
                </a:lnTo>
                <a:lnTo>
                  <a:pt x="348568" y="232246"/>
                </a:lnTo>
                <a:lnTo>
                  <a:pt x="341357" y="186280"/>
                </a:lnTo>
                <a:lnTo>
                  <a:pt x="329337" y="159671"/>
                </a:lnTo>
                <a:lnTo>
                  <a:pt x="319721" y="130638"/>
                </a:lnTo>
                <a:lnTo>
                  <a:pt x="307702" y="99188"/>
                </a:lnTo>
                <a:lnTo>
                  <a:pt x="295682" y="70157"/>
                </a:lnTo>
                <a:lnTo>
                  <a:pt x="278855" y="45965"/>
                </a:lnTo>
                <a:lnTo>
                  <a:pt x="259623" y="24192"/>
                </a:lnTo>
                <a:lnTo>
                  <a:pt x="233180" y="7260"/>
                </a:lnTo>
                <a:lnTo>
                  <a:pt x="199525" y="0"/>
                </a:lnTo>
                <a:lnTo>
                  <a:pt x="192313" y="2419"/>
                </a:lnTo>
                <a:lnTo>
                  <a:pt x="187506" y="4838"/>
                </a:lnTo>
                <a:lnTo>
                  <a:pt x="182698" y="9679"/>
                </a:lnTo>
                <a:lnTo>
                  <a:pt x="182698" y="16934"/>
                </a:lnTo>
                <a:lnTo>
                  <a:pt x="197121" y="29033"/>
                </a:lnTo>
                <a:lnTo>
                  <a:pt x="213949" y="41126"/>
                </a:lnTo>
                <a:lnTo>
                  <a:pt x="230776" y="53225"/>
                </a:lnTo>
                <a:lnTo>
                  <a:pt x="247604" y="62900"/>
                </a:lnTo>
                <a:lnTo>
                  <a:pt x="271643" y="128219"/>
                </a:lnTo>
                <a:lnTo>
                  <a:pt x="286066" y="198377"/>
                </a:lnTo>
                <a:lnTo>
                  <a:pt x="288470" y="270956"/>
                </a:lnTo>
                <a:lnTo>
                  <a:pt x="288470" y="345950"/>
                </a:lnTo>
                <a:lnTo>
                  <a:pt x="278855" y="389496"/>
                </a:lnTo>
                <a:lnTo>
                  <a:pt x="264431" y="430623"/>
                </a:lnTo>
                <a:lnTo>
                  <a:pt x="245200" y="469330"/>
                </a:lnTo>
                <a:lnTo>
                  <a:pt x="218757" y="505619"/>
                </a:lnTo>
                <a:lnTo>
                  <a:pt x="204333" y="495942"/>
                </a:lnTo>
                <a:lnTo>
                  <a:pt x="189909" y="486268"/>
                </a:lnTo>
                <a:lnTo>
                  <a:pt x="175486" y="481427"/>
                </a:lnTo>
                <a:lnTo>
                  <a:pt x="161062" y="476588"/>
                </a:lnTo>
                <a:lnTo>
                  <a:pt x="144235" y="474169"/>
                </a:lnTo>
                <a:lnTo>
                  <a:pt x="129811" y="476588"/>
                </a:lnTo>
                <a:lnTo>
                  <a:pt x="117792" y="483846"/>
                </a:lnTo>
                <a:lnTo>
                  <a:pt x="105772" y="493523"/>
                </a:lnTo>
                <a:lnTo>
                  <a:pt x="91349" y="491104"/>
                </a:lnTo>
                <a:lnTo>
                  <a:pt x="76925" y="491104"/>
                </a:lnTo>
                <a:lnTo>
                  <a:pt x="64905" y="488687"/>
                </a:lnTo>
                <a:lnTo>
                  <a:pt x="55290" y="479007"/>
                </a:lnTo>
                <a:lnTo>
                  <a:pt x="28847" y="491104"/>
                </a:lnTo>
                <a:lnTo>
                  <a:pt x="14423" y="517715"/>
                </a:lnTo>
                <a:lnTo>
                  <a:pt x="4807" y="546746"/>
                </a:lnTo>
                <a:lnTo>
                  <a:pt x="0" y="578196"/>
                </a:lnTo>
                <a:lnTo>
                  <a:pt x="2403" y="597552"/>
                </a:lnTo>
                <a:lnTo>
                  <a:pt x="2403" y="619325"/>
                </a:lnTo>
                <a:lnTo>
                  <a:pt x="7211" y="636257"/>
                </a:lnTo>
                <a:lnTo>
                  <a:pt x="16827" y="653192"/>
                </a:lnTo>
                <a:lnTo>
                  <a:pt x="21635" y="655611"/>
                </a:lnTo>
                <a:lnTo>
                  <a:pt x="28847" y="655611"/>
                </a:lnTo>
                <a:lnTo>
                  <a:pt x="33654" y="653192"/>
                </a:lnTo>
                <a:lnTo>
                  <a:pt x="36058" y="648354"/>
                </a:lnTo>
                <a:lnTo>
                  <a:pt x="36058" y="621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55821" y="4097488"/>
            <a:ext cx="350972" cy="655611"/>
          </a:xfrm>
          <a:custGeom>
            <a:avLst/>
            <a:gdLst/>
            <a:ahLst/>
            <a:cxnLst/>
            <a:rect l="l" t="t" r="r" b="b"/>
            <a:pathLst>
              <a:path w="350972" h="655611">
                <a:moveTo>
                  <a:pt x="341357" y="186280"/>
                </a:moveTo>
                <a:lnTo>
                  <a:pt x="348568" y="232246"/>
                </a:lnTo>
                <a:lnTo>
                  <a:pt x="350972" y="275792"/>
                </a:lnTo>
                <a:lnTo>
                  <a:pt x="350972" y="321757"/>
                </a:lnTo>
                <a:lnTo>
                  <a:pt x="348568" y="365304"/>
                </a:lnTo>
                <a:lnTo>
                  <a:pt x="341357" y="408850"/>
                </a:lnTo>
                <a:lnTo>
                  <a:pt x="329337" y="452396"/>
                </a:lnTo>
                <a:lnTo>
                  <a:pt x="312510" y="491104"/>
                </a:lnTo>
                <a:lnTo>
                  <a:pt x="290874" y="529811"/>
                </a:lnTo>
                <a:lnTo>
                  <a:pt x="274047" y="544327"/>
                </a:lnTo>
                <a:lnTo>
                  <a:pt x="262027" y="549165"/>
                </a:lnTo>
                <a:lnTo>
                  <a:pt x="250008" y="551584"/>
                </a:lnTo>
                <a:lnTo>
                  <a:pt x="233180" y="549165"/>
                </a:lnTo>
                <a:lnTo>
                  <a:pt x="216353" y="541907"/>
                </a:lnTo>
                <a:lnTo>
                  <a:pt x="197121" y="532231"/>
                </a:lnTo>
                <a:lnTo>
                  <a:pt x="180294" y="524973"/>
                </a:lnTo>
                <a:lnTo>
                  <a:pt x="163466" y="520134"/>
                </a:lnTo>
                <a:lnTo>
                  <a:pt x="144235" y="520134"/>
                </a:lnTo>
                <a:lnTo>
                  <a:pt x="127407" y="527392"/>
                </a:lnTo>
                <a:lnTo>
                  <a:pt x="110580" y="544327"/>
                </a:lnTo>
                <a:lnTo>
                  <a:pt x="98560" y="544327"/>
                </a:lnTo>
                <a:lnTo>
                  <a:pt x="86541" y="546746"/>
                </a:lnTo>
                <a:lnTo>
                  <a:pt x="74521" y="546746"/>
                </a:lnTo>
                <a:lnTo>
                  <a:pt x="62502" y="551584"/>
                </a:lnTo>
                <a:lnTo>
                  <a:pt x="45674" y="570938"/>
                </a:lnTo>
                <a:lnTo>
                  <a:pt x="38462" y="595131"/>
                </a:lnTo>
                <a:lnTo>
                  <a:pt x="36058" y="621742"/>
                </a:lnTo>
                <a:lnTo>
                  <a:pt x="36058" y="648354"/>
                </a:lnTo>
                <a:lnTo>
                  <a:pt x="33654" y="653192"/>
                </a:lnTo>
                <a:lnTo>
                  <a:pt x="28847" y="655611"/>
                </a:lnTo>
                <a:lnTo>
                  <a:pt x="21635" y="655611"/>
                </a:lnTo>
                <a:lnTo>
                  <a:pt x="16827" y="653192"/>
                </a:lnTo>
                <a:lnTo>
                  <a:pt x="7211" y="636257"/>
                </a:lnTo>
                <a:lnTo>
                  <a:pt x="2403" y="619323"/>
                </a:lnTo>
                <a:lnTo>
                  <a:pt x="2403" y="597550"/>
                </a:lnTo>
                <a:lnTo>
                  <a:pt x="0" y="578196"/>
                </a:lnTo>
                <a:lnTo>
                  <a:pt x="4807" y="546746"/>
                </a:lnTo>
                <a:lnTo>
                  <a:pt x="14423" y="517715"/>
                </a:lnTo>
                <a:lnTo>
                  <a:pt x="28847" y="491104"/>
                </a:lnTo>
                <a:lnTo>
                  <a:pt x="55290" y="479007"/>
                </a:lnTo>
                <a:lnTo>
                  <a:pt x="64905" y="488684"/>
                </a:lnTo>
                <a:lnTo>
                  <a:pt x="76925" y="491104"/>
                </a:lnTo>
                <a:lnTo>
                  <a:pt x="91349" y="491104"/>
                </a:lnTo>
                <a:lnTo>
                  <a:pt x="105772" y="493523"/>
                </a:lnTo>
                <a:lnTo>
                  <a:pt x="117792" y="483846"/>
                </a:lnTo>
                <a:lnTo>
                  <a:pt x="129811" y="476588"/>
                </a:lnTo>
                <a:lnTo>
                  <a:pt x="144235" y="474169"/>
                </a:lnTo>
                <a:lnTo>
                  <a:pt x="161062" y="476588"/>
                </a:lnTo>
                <a:lnTo>
                  <a:pt x="175486" y="481427"/>
                </a:lnTo>
                <a:lnTo>
                  <a:pt x="189909" y="486265"/>
                </a:lnTo>
                <a:lnTo>
                  <a:pt x="204333" y="495942"/>
                </a:lnTo>
                <a:lnTo>
                  <a:pt x="218757" y="505619"/>
                </a:lnTo>
                <a:lnTo>
                  <a:pt x="245200" y="469330"/>
                </a:lnTo>
                <a:lnTo>
                  <a:pt x="264431" y="430623"/>
                </a:lnTo>
                <a:lnTo>
                  <a:pt x="278855" y="389496"/>
                </a:lnTo>
                <a:lnTo>
                  <a:pt x="288470" y="345950"/>
                </a:lnTo>
                <a:lnTo>
                  <a:pt x="288470" y="270953"/>
                </a:lnTo>
                <a:lnTo>
                  <a:pt x="286066" y="198377"/>
                </a:lnTo>
                <a:lnTo>
                  <a:pt x="271643" y="128219"/>
                </a:lnTo>
                <a:lnTo>
                  <a:pt x="247604" y="62900"/>
                </a:lnTo>
                <a:lnTo>
                  <a:pt x="230776" y="53223"/>
                </a:lnTo>
                <a:lnTo>
                  <a:pt x="213949" y="41126"/>
                </a:lnTo>
                <a:lnTo>
                  <a:pt x="197121" y="29030"/>
                </a:lnTo>
                <a:lnTo>
                  <a:pt x="182698" y="16934"/>
                </a:lnTo>
                <a:lnTo>
                  <a:pt x="182698" y="9676"/>
                </a:lnTo>
                <a:lnTo>
                  <a:pt x="187506" y="4838"/>
                </a:lnTo>
                <a:lnTo>
                  <a:pt x="192313" y="2419"/>
                </a:lnTo>
                <a:lnTo>
                  <a:pt x="199525" y="0"/>
                </a:lnTo>
                <a:lnTo>
                  <a:pt x="233180" y="7257"/>
                </a:lnTo>
                <a:lnTo>
                  <a:pt x="259623" y="24192"/>
                </a:lnTo>
                <a:lnTo>
                  <a:pt x="278855" y="45965"/>
                </a:lnTo>
                <a:lnTo>
                  <a:pt x="295682" y="70157"/>
                </a:lnTo>
                <a:lnTo>
                  <a:pt x="307702" y="99188"/>
                </a:lnTo>
                <a:lnTo>
                  <a:pt x="319721" y="130638"/>
                </a:lnTo>
                <a:lnTo>
                  <a:pt x="329337" y="159669"/>
                </a:lnTo>
                <a:lnTo>
                  <a:pt x="341357" y="186280"/>
                </a:lnTo>
                <a:close/>
              </a:path>
            </a:pathLst>
          </a:custGeom>
          <a:ln w="240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1867" y="4157970"/>
            <a:ext cx="288468" cy="619320"/>
          </a:xfrm>
          <a:custGeom>
            <a:avLst/>
            <a:gdLst/>
            <a:ahLst/>
            <a:cxnLst/>
            <a:rect l="l" t="t" r="r" b="b"/>
            <a:pathLst>
              <a:path w="288468" h="619320">
                <a:moveTo>
                  <a:pt x="50479" y="433042"/>
                </a:moveTo>
                <a:lnTo>
                  <a:pt x="50479" y="452396"/>
                </a:lnTo>
                <a:lnTo>
                  <a:pt x="52883" y="466909"/>
                </a:lnTo>
                <a:lnTo>
                  <a:pt x="62502" y="481424"/>
                </a:lnTo>
                <a:lnTo>
                  <a:pt x="72115" y="493523"/>
                </a:lnTo>
                <a:lnTo>
                  <a:pt x="86541" y="500781"/>
                </a:lnTo>
                <a:lnTo>
                  <a:pt x="100962" y="503197"/>
                </a:lnTo>
                <a:lnTo>
                  <a:pt x="117789" y="508036"/>
                </a:lnTo>
                <a:lnTo>
                  <a:pt x="132213" y="512877"/>
                </a:lnTo>
                <a:lnTo>
                  <a:pt x="146636" y="517715"/>
                </a:lnTo>
                <a:lnTo>
                  <a:pt x="156252" y="520134"/>
                </a:lnTo>
                <a:lnTo>
                  <a:pt x="180291" y="520134"/>
                </a:lnTo>
                <a:lnTo>
                  <a:pt x="189907" y="517715"/>
                </a:lnTo>
                <a:lnTo>
                  <a:pt x="201927" y="517715"/>
                </a:lnTo>
                <a:lnTo>
                  <a:pt x="211542" y="520134"/>
                </a:lnTo>
                <a:lnTo>
                  <a:pt x="221158" y="522554"/>
                </a:lnTo>
                <a:lnTo>
                  <a:pt x="230774" y="527390"/>
                </a:lnTo>
                <a:lnTo>
                  <a:pt x="237988" y="546743"/>
                </a:lnTo>
                <a:lnTo>
                  <a:pt x="240389" y="568517"/>
                </a:lnTo>
                <a:lnTo>
                  <a:pt x="240389" y="590290"/>
                </a:lnTo>
                <a:lnTo>
                  <a:pt x="235584" y="609646"/>
                </a:lnTo>
                <a:lnTo>
                  <a:pt x="237988" y="614482"/>
                </a:lnTo>
                <a:lnTo>
                  <a:pt x="242793" y="616901"/>
                </a:lnTo>
                <a:lnTo>
                  <a:pt x="247601" y="619320"/>
                </a:lnTo>
                <a:lnTo>
                  <a:pt x="252409" y="616901"/>
                </a:lnTo>
                <a:lnTo>
                  <a:pt x="266833" y="602388"/>
                </a:lnTo>
                <a:lnTo>
                  <a:pt x="278855" y="585454"/>
                </a:lnTo>
                <a:lnTo>
                  <a:pt x="286064" y="568517"/>
                </a:lnTo>
                <a:lnTo>
                  <a:pt x="288468" y="549163"/>
                </a:lnTo>
                <a:lnTo>
                  <a:pt x="278855" y="517715"/>
                </a:lnTo>
                <a:lnTo>
                  <a:pt x="254813" y="498361"/>
                </a:lnTo>
                <a:lnTo>
                  <a:pt x="225966" y="483843"/>
                </a:lnTo>
                <a:lnTo>
                  <a:pt x="192313" y="474169"/>
                </a:lnTo>
                <a:lnTo>
                  <a:pt x="161060" y="469330"/>
                </a:lnTo>
                <a:lnTo>
                  <a:pt x="132213" y="464490"/>
                </a:lnTo>
                <a:lnTo>
                  <a:pt x="110578" y="457234"/>
                </a:lnTo>
                <a:lnTo>
                  <a:pt x="103366" y="445136"/>
                </a:lnTo>
                <a:lnTo>
                  <a:pt x="100962" y="423363"/>
                </a:lnTo>
                <a:lnTo>
                  <a:pt x="105772" y="406430"/>
                </a:lnTo>
                <a:lnTo>
                  <a:pt x="108176" y="389496"/>
                </a:lnTo>
                <a:lnTo>
                  <a:pt x="108176" y="374978"/>
                </a:lnTo>
                <a:lnTo>
                  <a:pt x="115385" y="362884"/>
                </a:lnTo>
                <a:lnTo>
                  <a:pt x="122597" y="348369"/>
                </a:lnTo>
                <a:lnTo>
                  <a:pt x="127407" y="336270"/>
                </a:lnTo>
                <a:lnTo>
                  <a:pt x="122597" y="333851"/>
                </a:lnTo>
                <a:lnTo>
                  <a:pt x="112981" y="333851"/>
                </a:lnTo>
                <a:lnTo>
                  <a:pt x="103366" y="324177"/>
                </a:lnTo>
                <a:lnTo>
                  <a:pt x="91346" y="312078"/>
                </a:lnTo>
                <a:lnTo>
                  <a:pt x="81730" y="302403"/>
                </a:lnTo>
                <a:lnTo>
                  <a:pt x="81730" y="292724"/>
                </a:lnTo>
                <a:lnTo>
                  <a:pt x="86541" y="283050"/>
                </a:lnTo>
                <a:lnTo>
                  <a:pt x="93750" y="273373"/>
                </a:lnTo>
                <a:lnTo>
                  <a:pt x="98558" y="263693"/>
                </a:lnTo>
                <a:lnTo>
                  <a:pt x="98558" y="237084"/>
                </a:lnTo>
                <a:lnTo>
                  <a:pt x="91346" y="212892"/>
                </a:lnTo>
                <a:lnTo>
                  <a:pt x="79327" y="191119"/>
                </a:lnTo>
                <a:lnTo>
                  <a:pt x="60095" y="171765"/>
                </a:lnTo>
                <a:lnTo>
                  <a:pt x="72115" y="147573"/>
                </a:lnTo>
                <a:lnTo>
                  <a:pt x="88942" y="128219"/>
                </a:lnTo>
                <a:lnTo>
                  <a:pt x="108176" y="106446"/>
                </a:lnTo>
                <a:lnTo>
                  <a:pt x="125001" y="84673"/>
                </a:lnTo>
                <a:lnTo>
                  <a:pt x="132213" y="65319"/>
                </a:lnTo>
                <a:lnTo>
                  <a:pt x="141829" y="45965"/>
                </a:lnTo>
                <a:lnTo>
                  <a:pt x="149043" y="29028"/>
                </a:lnTo>
                <a:lnTo>
                  <a:pt x="153848" y="9674"/>
                </a:lnTo>
                <a:lnTo>
                  <a:pt x="149043" y="0"/>
                </a:lnTo>
                <a:lnTo>
                  <a:pt x="125001" y="12096"/>
                </a:lnTo>
                <a:lnTo>
                  <a:pt x="108176" y="31447"/>
                </a:lnTo>
                <a:lnTo>
                  <a:pt x="96154" y="55642"/>
                </a:lnTo>
                <a:lnTo>
                  <a:pt x="79327" y="77415"/>
                </a:lnTo>
                <a:lnTo>
                  <a:pt x="69711" y="89511"/>
                </a:lnTo>
                <a:lnTo>
                  <a:pt x="60095" y="99188"/>
                </a:lnTo>
                <a:lnTo>
                  <a:pt x="48076" y="111284"/>
                </a:lnTo>
                <a:lnTo>
                  <a:pt x="38460" y="120961"/>
                </a:lnTo>
                <a:lnTo>
                  <a:pt x="26440" y="133057"/>
                </a:lnTo>
                <a:lnTo>
                  <a:pt x="16825" y="145153"/>
                </a:lnTo>
                <a:lnTo>
                  <a:pt x="9613" y="157247"/>
                </a:lnTo>
                <a:lnTo>
                  <a:pt x="2401" y="169346"/>
                </a:lnTo>
                <a:lnTo>
                  <a:pt x="0" y="183859"/>
                </a:lnTo>
                <a:lnTo>
                  <a:pt x="2401" y="198377"/>
                </a:lnTo>
                <a:lnTo>
                  <a:pt x="9613" y="210473"/>
                </a:lnTo>
                <a:lnTo>
                  <a:pt x="16825" y="222566"/>
                </a:lnTo>
                <a:lnTo>
                  <a:pt x="40866" y="239503"/>
                </a:lnTo>
                <a:lnTo>
                  <a:pt x="36056" y="261277"/>
                </a:lnTo>
                <a:lnTo>
                  <a:pt x="26440" y="283050"/>
                </a:lnTo>
                <a:lnTo>
                  <a:pt x="31248" y="307240"/>
                </a:lnTo>
                <a:lnTo>
                  <a:pt x="48076" y="324177"/>
                </a:lnTo>
                <a:lnTo>
                  <a:pt x="52883" y="343530"/>
                </a:lnTo>
                <a:lnTo>
                  <a:pt x="52883" y="365304"/>
                </a:lnTo>
                <a:lnTo>
                  <a:pt x="50479" y="387077"/>
                </a:lnTo>
                <a:lnTo>
                  <a:pt x="64905" y="401590"/>
                </a:lnTo>
                <a:lnTo>
                  <a:pt x="60095" y="416105"/>
                </a:lnTo>
                <a:lnTo>
                  <a:pt x="50479" y="433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91867" y="4157969"/>
            <a:ext cx="288470" cy="619323"/>
          </a:xfrm>
          <a:custGeom>
            <a:avLst/>
            <a:gdLst/>
            <a:ahLst/>
            <a:cxnLst/>
            <a:rect l="l" t="t" r="r" b="b"/>
            <a:pathLst>
              <a:path w="288470" h="619323">
                <a:moveTo>
                  <a:pt x="153851" y="9676"/>
                </a:moveTo>
                <a:lnTo>
                  <a:pt x="149043" y="29030"/>
                </a:lnTo>
                <a:lnTo>
                  <a:pt x="141831" y="45965"/>
                </a:lnTo>
                <a:lnTo>
                  <a:pt x="132215" y="65319"/>
                </a:lnTo>
                <a:lnTo>
                  <a:pt x="125004" y="84673"/>
                </a:lnTo>
                <a:lnTo>
                  <a:pt x="108176" y="106446"/>
                </a:lnTo>
                <a:lnTo>
                  <a:pt x="88945" y="128219"/>
                </a:lnTo>
                <a:lnTo>
                  <a:pt x="72117" y="147573"/>
                </a:lnTo>
                <a:lnTo>
                  <a:pt x="60098" y="171765"/>
                </a:lnTo>
                <a:lnTo>
                  <a:pt x="79329" y="191119"/>
                </a:lnTo>
                <a:lnTo>
                  <a:pt x="91349" y="212892"/>
                </a:lnTo>
                <a:lnTo>
                  <a:pt x="98560" y="237084"/>
                </a:lnTo>
                <a:lnTo>
                  <a:pt x="98560" y="263696"/>
                </a:lnTo>
                <a:lnTo>
                  <a:pt x="93753" y="273373"/>
                </a:lnTo>
                <a:lnTo>
                  <a:pt x="86541" y="283050"/>
                </a:lnTo>
                <a:lnTo>
                  <a:pt x="81733" y="292727"/>
                </a:lnTo>
                <a:lnTo>
                  <a:pt x="81733" y="302403"/>
                </a:lnTo>
                <a:lnTo>
                  <a:pt x="91349" y="312080"/>
                </a:lnTo>
                <a:lnTo>
                  <a:pt x="103368" y="324177"/>
                </a:lnTo>
                <a:lnTo>
                  <a:pt x="112984" y="333854"/>
                </a:lnTo>
                <a:lnTo>
                  <a:pt x="122600" y="333854"/>
                </a:lnTo>
                <a:lnTo>
                  <a:pt x="127407" y="336273"/>
                </a:lnTo>
                <a:lnTo>
                  <a:pt x="122600" y="348369"/>
                </a:lnTo>
                <a:lnTo>
                  <a:pt x="115388" y="362884"/>
                </a:lnTo>
                <a:lnTo>
                  <a:pt x="108176" y="374980"/>
                </a:lnTo>
                <a:lnTo>
                  <a:pt x="108176" y="389496"/>
                </a:lnTo>
                <a:lnTo>
                  <a:pt x="105772" y="406430"/>
                </a:lnTo>
                <a:lnTo>
                  <a:pt x="100964" y="423365"/>
                </a:lnTo>
                <a:lnTo>
                  <a:pt x="103368" y="445138"/>
                </a:lnTo>
                <a:lnTo>
                  <a:pt x="110580" y="457234"/>
                </a:lnTo>
                <a:lnTo>
                  <a:pt x="132215" y="464492"/>
                </a:lnTo>
                <a:lnTo>
                  <a:pt x="161062" y="469330"/>
                </a:lnTo>
                <a:lnTo>
                  <a:pt x="192313" y="474169"/>
                </a:lnTo>
                <a:lnTo>
                  <a:pt x="225968" y="483846"/>
                </a:lnTo>
                <a:lnTo>
                  <a:pt x="254815" y="498361"/>
                </a:lnTo>
                <a:lnTo>
                  <a:pt x="278855" y="517715"/>
                </a:lnTo>
                <a:lnTo>
                  <a:pt x="288470" y="549165"/>
                </a:lnTo>
                <a:lnTo>
                  <a:pt x="286066" y="568519"/>
                </a:lnTo>
                <a:lnTo>
                  <a:pt x="278855" y="585454"/>
                </a:lnTo>
                <a:lnTo>
                  <a:pt x="266835" y="602388"/>
                </a:lnTo>
                <a:lnTo>
                  <a:pt x="252411" y="616904"/>
                </a:lnTo>
                <a:lnTo>
                  <a:pt x="247604" y="619323"/>
                </a:lnTo>
                <a:lnTo>
                  <a:pt x="242796" y="616904"/>
                </a:lnTo>
                <a:lnTo>
                  <a:pt x="237988" y="614484"/>
                </a:lnTo>
                <a:lnTo>
                  <a:pt x="235584" y="609646"/>
                </a:lnTo>
                <a:lnTo>
                  <a:pt x="240392" y="590292"/>
                </a:lnTo>
                <a:lnTo>
                  <a:pt x="240392" y="568519"/>
                </a:lnTo>
                <a:lnTo>
                  <a:pt x="237988" y="546746"/>
                </a:lnTo>
                <a:lnTo>
                  <a:pt x="230776" y="527392"/>
                </a:lnTo>
                <a:lnTo>
                  <a:pt x="221160" y="522554"/>
                </a:lnTo>
                <a:lnTo>
                  <a:pt x="211545" y="520134"/>
                </a:lnTo>
                <a:lnTo>
                  <a:pt x="201929" y="517715"/>
                </a:lnTo>
                <a:lnTo>
                  <a:pt x="189909" y="517715"/>
                </a:lnTo>
                <a:lnTo>
                  <a:pt x="180294" y="520134"/>
                </a:lnTo>
                <a:lnTo>
                  <a:pt x="168274" y="520134"/>
                </a:lnTo>
                <a:lnTo>
                  <a:pt x="156255" y="520134"/>
                </a:lnTo>
                <a:lnTo>
                  <a:pt x="146639" y="517715"/>
                </a:lnTo>
                <a:lnTo>
                  <a:pt x="132215" y="512877"/>
                </a:lnTo>
                <a:lnTo>
                  <a:pt x="117792" y="508038"/>
                </a:lnTo>
                <a:lnTo>
                  <a:pt x="100964" y="503200"/>
                </a:lnTo>
                <a:lnTo>
                  <a:pt x="86541" y="500781"/>
                </a:lnTo>
                <a:lnTo>
                  <a:pt x="72117" y="493523"/>
                </a:lnTo>
                <a:lnTo>
                  <a:pt x="62502" y="481427"/>
                </a:lnTo>
                <a:lnTo>
                  <a:pt x="52886" y="466911"/>
                </a:lnTo>
                <a:lnTo>
                  <a:pt x="50482" y="452396"/>
                </a:lnTo>
                <a:lnTo>
                  <a:pt x="50482" y="433042"/>
                </a:lnTo>
                <a:lnTo>
                  <a:pt x="60098" y="416107"/>
                </a:lnTo>
                <a:lnTo>
                  <a:pt x="64905" y="401592"/>
                </a:lnTo>
                <a:lnTo>
                  <a:pt x="50482" y="387077"/>
                </a:lnTo>
                <a:lnTo>
                  <a:pt x="52886" y="365304"/>
                </a:lnTo>
                <a:lnTo>
                  <a:pt x="52886" y="343530"/>
                </a:lnTo>
                <a:lnTo>
                  <a:pt x="48078" y="324177"/>
                </a:lnTo>
                <a:lnTo>
                  <a:pt x="31251" y="307242"/>
                </a:lnTo>
                <a:lnTo>
                  <a:pt x="26443" y="283050"/>
                </a:lnTo>
                <a:lnTo>
                  <a:pt x="36058" y="261277"/>
                </a:lnTo>
                <a:lnTo>
                  <a:pt x="40866" y="239503"/>
                </a:lnTo>
                <a:lnTo>
                  <a:pt x="16827" y="222569"/>
                </a:lnTo>
                <a:lnTo>
                  <a:pt x="9615" y="210473"/>
                </a:lnTo>
                <a:lnTo>
                  <a:pt x="2403" y="198377"/>
                </a:lnTo>
                <a:lnTo>
                  <a:pt x="0" y="183861"/>
                </a:lnTo>
                <a:lnTo>
                  <a:pt x="2403" y="169346"/>
                </a:lnTo>
                <a:lnTo>
                  <a:pt x="9615" y="157250"/>
                </a:lnTo>
                <a:lnTo>
                  <a:pt x="16827" y="145153"/>
                </a:lnTo>
                <a:lnTo>
                  <a:pt x="26443" y="133057"/>
                </a:lnTo>
                <a:lnTo>
                  <a:pt x="38462" y="120961"/>
                </a:lnTo>
                <a:lnTo>
                  <a:pt x="48078" y="111284"/>
                </a:lnTo>
                <a:lnTo>
                  <a:pt x="60098" y="99188"/>
                </a:lnTo>
                <a:lnTo>
                  <a:pt x="69713" y="89511"/>
                </a:lnTo>
                <a:lnTo>
                  <a:pt x="79329" y="77415"/>
                </a:lnTo>
                <a:lnTo>
                  <a:pt x="96156" y="55642"/>
                </a:lnTo>
                <a:lnTo>
                  <a:pt x="108176" y="31450"/>
                </a:lnTo>
                <a:lnTo>
                  <a:pt x="125004" y="12096"/>
                </a:lnTo>
                <a:lnTo>
                  <a:pt x="149043" y="0"/>
                </a:lnTo>
                <a:lnTo>
                  <a:pt x="153851" y="9676"/>
                </a:lnTo>
                <a:close/>
              </a:path>
            </a:pathLst>
          </a:custGeom>
          <a:ln w="24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74568" y="4245061"/>
            <a:ext cx="100964" cy="70157"/>
          </a:xfrm>
          <a:custGeom>
            <a:avLst/>
            <a:gdLst/>
            <a:ahLst/>
            <a:cxnLst/>
            <a:rect l="l" t="t" r="r" b="b"/>
            <a:pathLst>
              <a:path w="100964" h="70157">
                <a:moveTo>
                  <a:pt x="100964" y="9676"/>
                </a:moveTo>
                <a:lnTo>
                  <a:pt x="96156" y="2419"/>
                </a:lnTo>
                <a:lnTo>
                  <a:pt x="86541" y="0"/>
                </a:lnTo>
                <a:lnTo>
                  <a:pt x="76925" y="2419"/>
                </a:lnTo>
                <a:lnTo>
                  <a:pt x="69711" y="7257"/>
                </a:lnTo>
                <a:lnTo>
                  <a:pt x="50479" y="12096"/>
                </a:lnTo>
                <a:lnTo>
                  <a:pt x="33654" y="16934"/>
                </a:lnTo>
                <a:lnTo>
                  <a:pt x="16827" y="24192"/>
                </a:lnTo>
                <a:lnTo>
                  <a:pt x="0" y="33869"/>
                </a:lnTo>
                <a:lnTo>
                  <a:pt x="7209" y="48384"/>
                </a:lnTo>
                <a:lnTo>
                  <a:pt x="21635" y="55642"/>
                </a:lnTo>
                <a:lnTo>
                  <a:pt x="38462" y="60480"/>
                </a:lnTo>
                <a:lnTo>
                  <a:pt x="52886" y="70157"/>
                </a:lnTo>
                <a:lnTo>
                  <a:pt x="67309" y="55642"/>
                </a:lnTo>
                <a:lnTo>
                  <a:pt x="81733" y="43546"/>
                </a:lnTo>
                <a:lnTo>
                  <a:pt x="93750" y="26611"/>
                </a:lnTo>
                <a:lnTo>
                  <a:pt x="100964" y="9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7368" y="4351508"/>
            <a:ext cx="132215" cy="203215"/>
          </a:xfrm>
          <a:custGeom>
            <a:avLst/>
            <a:gdLst/>
            <a:ahLst/>
            <a:cxnLst/>
            <a:rect l="l" t="t" r="r" b="b"/>
            <a:pathLst>
              <a:path w="132215" h="203215">
                <a:moveTo>
                  <a:pt x="7214" y="38707"/>
                </a:moveTo>
                <a:lnTo>
                  <a:pt x="24039" y="41126"/>
                </a:lnTo>
                <a:lnTo>
                  <a:pt x="43270" y="41126"/>
                </a:lnTo>
                <a:lnTo>
                  <a:pt x="57696" y="50803"/>
                </a:lnTo>
                <a:lnTo>
                  <a:pt x="64905" y="82253"/>
                </a:lnTo>
                <a:lnTo>
                  <a:pt x="57696" y="116123"/>
                </a:lnTo>
                <a:lnTo>
                  <a:pt x="43270" y="145153"/>
                </a:lnTo>
                <a:lnTo>
                  <a:pt x="24039" y="162088"/>
                </a:lnTo>
                <a:lnTo>
                  <a:pt x="19233" y="171765"/>
                </a:lnTo>
                <a:lnTo>
                  <a:pt x="9618" y="179023"/>
                </a:lnTo>
                <a:lnTo>
                  <a:pt x="2403" y="186280"/>
                </a:lnTo>
                <a:lnTo>
                  <a:pt x="0" y="198377"/>
                </a:lnTo>
                <a:lnTo>
                  <a:pt x="9618" y="203215"/>
                </a:lnTo>
                <a:lnTo>
                  <a:pt x="28849" y="203215"/>
                </a:lnTo>
                <a:lnTo>
                  <a:pt x="36061" y="198377"/>
                </a:lnTo>
                <a:lnTo>
                  <a:pt x="45674" y="193538"/>
                </a:lnTo>
                <a:lnTo>
                  <a:pt x="55292" y="186280"/>
                </a:lnTo>
                <a:lnTo>
                  <a:pt x="62504" y="181442"/>
                </a:lnTo>
                <a:lnTo>
                  <a:pt x="72120" y="176603"/>
                </a:lnTo>
                <a:lnTo>
                  <a:pt x="84139" y="159669"/>
                </a:lnTo>
                <a:lnTo>
                  <a:pt x="96159" y="142734"/>
                </a:lnTo>
                <a:lnTo>
                  <a:pt x="108176" y="128219"/>
                </a:lnTo>
                <a:lnTo>
                  <a:pt x="120198" y="111284"/>
                </a:lnTo>
                <a:lnTo>
                  <a:pt x="127410" y="96769"/>
                </a:lnTo>
                <a:lnTo>
                  <a:pt x="132215" y="77415"/>
                </a:lnTo>
                <a:lnTo>
                  <a:pt x="132215" y="60480"/>
                </a:lnTo>
                <a:lnTo>
                  <a:pt x="122602" y="38707"/>
                </a:lnTo>
                <a:lnTo>
                  <a:pt x="112986" y="29030"/>
                </a:lnTo>
                <a:lnTo>
                  <a:pt x="103371" y="16934"/>
                </a:lnTo>
                <a:lnTo>
                  <a:pt x="91351" y="9676"/>
                </a:lnTo>
                <a:lnTo>
                  <a:pt x="79331" y="4838"/>
                </a:lnTo>
                <a:lnTo>
                  <a:pt x="69716" y="2419"/>
                </a:lnTo>
                <a:lnTo>
                  <a:pt x="57696" y="0"/>
                </a:lnTo>
                <a:lnTo>
                  <a:pt x="48080" y="0"/>
                </a:lnTo>
                <a:lnTo>
                  <a:pt x="38465" y="2419"/>
                </a:lnTo>
                <a:lnTo>
                  <a:pt x="26445" y="4838"/>
                </a:lnTo>
                <a:lnTo>
                  <a:pt x="16829" y="9676"/>
                </a:lnTo>
                <a:lnTo>
                  <a:pt x="9618" y="14515"/>
                </a:lnTo>
                <a:lnTo>
                  <a:pt x="0" y="21773"/>
                </a:lnTo>
                <a:lnTo>
                  <a:pt x="7214" y="38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17371" y="4351508"/>
            <a:ext cx="132215" cy="203215"/>
          </a:xfrm>
          <a:custGeom>
            <a:avLst/>
            <a:gdLst/>
            <a:ahLst/>
            <a:cxnLst/>
            <a:rect l="l" t="t" r="r" b="b"/>
            <a:pathLst>
              <a:path w="132215" h="203215">
                <a:moveTo>
                  <a:pt x="122600" y="38707"/>
                </a:moveTo>
                <a:lnTo>
                  <a:pt x="132215" y="60480"/>
                </a:lnTo>
                <a:lnTo>
                  <a:pt x="132215" y="77415"/>
                </a:lnTo>
                <a:lnTo>
                  <a:pt x="127407" y="96769"/>
                </a:lnTo>
                <a:lnTo>
                  <a:pt x="120196" y="111284"/>
                </a:lnTo>
                <a:lnTo>
                  <a:pt x="108176" y="128219"/>
                </a:lnTo>
                <a:lnTo>
                  <a:pt x="96156" y="142734"/>
                </a:lnTo>
                <a:lnTo>
                  <a:pt x="84137" y="159669"/>
                </a:lnTo>
                <a:lnTo>
                  <a:pt x="72117" y="176603"/>
                </a:lnTo>
                <a:lnTo>
                  <a:pt x="62502" y="181442"/>
                </a:lnTo>
                <a:lnTo>
                  <a:pt x="55290" y="186280"/>
                </a:lnTo>
                <a:lnTo>
                  <a:pt x="45674" y="193538"/>
                </a:lnTo>
                <a:lnTo>
                  <a:pt x="36058" y="198377"/>
                </a:lnTo>
                <a:lnTo>
                  <a:pt x="28847" y="203215"/>
                </a:lnTo>
                <a:lnTo>
                  <a:pt x="19231" y="203215"/>
                </a:lnTo>
                <a:lnTo>
                  <a:pt x="9615" y="203215"/>
                </a:lnTo>
                <a:lnTo>
                  <a:pt x="0" y="198377"/>
                </a:lnTo>
                <a:lnTo>
                  <a:pt x="2403" y="186280"/>
                </a:lnTo>
                <a:lnTo>
                  <a:pt x="9615" y="179023"/>
                </a:lnTo>
                <a:lnTo>
                  <a:pt x="19231" y="171765"/>
                </a:lnTo>
                <a:lnTo>
                  <a:pt x="24039" y="162088"/>
                </a:lnTo>
                <a:lnTo>
                  <a:pt x="43270" y="145153"/>
                </a:lnTo>
                <a:lnTo>
                  <a:pt x="57694" y="116123"/>
                </a:lnTo>
                <a:lnTo>
                  <a:pt x="64905" y="82253"/>
                </a:lnTo>
                <a:lnTo>
                  <a:pt x="57694" y="50803"/>
                </a:lnTo>
                <a:lnTo>
                  <a:pt x="43270" y="41126"/>
                </a:lnTo>
                <a:lnTo>
                  <a:pt x="24039" y="41126"/>
                </a:lnTo>
                <a:lnTo>
                  <a:pt x="7211" y="38707"/>
                </a:lnTo>
                <a:lnTo>
                  <a:pt x="0" y="21773"/>
                </a:lnTo>
                <a:lnTo>
                  <a:pt x="9615" y="14515"/>
                </a:lnTo>
                <a:lnTo>
                  <a:pt x="16827" y="9676"/>
                </a:lnTo>
                <a:lnTo>
                  <a:pt x="26443" y="4838"/>
                </a:lnTo>
                <a:lnTo>
                  <a:pt x="38462" y="2419"/>
                </a:lnTo>
                <a:lnTo>
                  <a:pt x="48078" y="0"/>
                </a:lnTo>
                <a:lnTo>
                  <a:pt x="57694" y="0"/>
                </a:lnTo>
                <a:lnTo>
                  <a:pt x="69713" y="2419"/>
                </a:lnTo>
                <a:lnTo>
                  <a:pt x="79329" y="4838"/>
                </a:lnTo>
                <a:lnTo>
                  <a:pt x="91349" y="9676"/>
                </a:lnTo>
                <a:lnTo>
                  <a:pt x="103368" y="16934"/>
                </a:lnTo>
                <a:lnTo>
                  <a:pt x="112984" y="29030"/>
                </a:lnTo>
                <a:lnTo>
                  <a:pt x="122600" y="38707"/>
                </a:lnTo>
                <a:close/>
              </a:path>
            </a:pathLst>
          </a:custGeom>
          <a:ln w="2408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26018" y="4777291"/>
            <a:ext cx="956761" cy="558844"/>
          </a:xfrm>
          <a:custGeom>
            <a:avLst/>
            <a:gdLst/>
            <a:ahLst/>
            <a:cxnLst/>
            <a:rect l="l" t="t" r="r" b="b"/>
            <a:pathLst>
              <a:path w="956761" h="558844">
                <a:moveTo>
                  <a:pt x="0" y="551587"/>
                </a:moveTo>
                <a:lnTo>
                  <a:pt x="2403" y="556425"/>
                </a:lnTo>
                <a:lnTo>
                  <a:pt x="7211" y="558844"/>
                </a:lnTo>
                <a:lnTo>
                  <a:pt x="14423" y="556425"/>
                </a:lnTo>
                <a:lnTo>
                  <a:pt x="19231" y="554006"/>
                </a:lnTo>
                <a:lnTo>
                  <a:pt x="38462" y="517715"/>
                </a:lnTo>
                <a:lnTo>
                  <a:pt x="55290" y="481429"/>
                </a:lnTo>
                <a:lnTo>
                  <a:pt x="69713" y="445141"/>
                </a:lnTo>
                <a:lnTo>
                  <a:pt x="88945" y="408850"/>
                </a:lnTo>
                <a:lnTo>
                  <a:pt x="108176" y="370142"/>
                </a:lnTo>
                <a:lnTo>
                  <a:pt x="127407" y="331437"/>
                </a:lnTo>
                <a:lnTo>
                  <a:pt x="144235" y="290310"/>
                </a:lnTo>
                <a:lnTo>
                  <a:pt x="165870" y="251602"/>
                </a:lnTo>
                <a:lnTo>
                  <a:pt x="187506" y="215311"/>
                </a:lnTo>
                <a:lnTo>
                  <a:pt x="211545" y="179025"/>
                </a:lnTo>
                <a:lnTo>
                  <a:pt x="240392" y="145156"/>
                </a:lnTo>
                <a:lnTo>
                  <a:pt x="274047" y="116125"/>
                </a:lnTo>
                <a:lnTo>
                  <a:pt x="305298" y="101610"/>
                </a:lnTo>
                <a:lnTo>
                  <a:pt x="334145" y="91933"/>
                </a:lnTo>
                <a:lnTo>
                  <a:pt x="367800" y="82253"/>
                </a:lnTo>
                <a:lnTo>
                  <a:pt x="399051" y="74998"/>
                </a:lnTo>
                <a:lnTo>
                  <a:pt x="432706" y="70160"/>
                </a:lnTo>
                <a:lnTo>
                  <a:pt x="466361" y="67740"/>
                </a:lnTo>
                <a:lnTo>
                  <a:pt x="500016" y="65319"/>
                </a:lnTo>
                <a:lnTo>
                  <a:pt x="533670" y="65319"/>
                </a:lnTo>
                <a:lnTo>
                  <a:pt x="567325" y="67740"/>
                </a:lnTo>
                <a:lnTo>
                  <a:pt x="600980" y="67740"/>
                </a:lnTo>
                <a:lnTo>
                  <a:pt x="637039" y="70160"/>
                </a:lnTo>
                <a:lnTo>
                  <a:pt x="670694" y="74998"/>
                </a:lnTo>
                <a:lnTo>
                  <a:pt x="704349" y="77417"/>
                </a:lnTo>
                <a:lnTo>
                  <a:pt x="738004" y="79837"/>
                </a:lnTo>
                <a:lnTo>
                  <a:pt x="771659" y="84673"/>
                </a:lnTo>
                <a:lnTo>
                  <a:pt x="805314" y="87092"/>
                </a:lnTo>
                <a:lnTo>
                  <a:pt x="834161" y="99190"/>
                </a:lnTo>
                <a:lnTo>
                  <a:pt x="855796" y="118544"/>
                </a:lnTo>
                <a:lnTo>
                  <a:pt x="875028" y="140317"/>
                </a:lnTo>
                <a:lnTo>
                  <a:pt x="889451" y="166929"/>
                </a:lnTo>
                <a:lnTo>
                  <a:pt x="903875" y="193538"/>
                </a:lnTo>
                <a:lnTo>
                  <a:pt x="913490" y="222571"/>
                </a:lnTo>
                <a:lnTo>
                  <a:pt x="925510" y="249183"/>
                </a:lnTo>
                <a:lnTo>
                  <a:pt x="937530" y="275794"/>
                </a:lnTo>
                <a:lnTo>
                  <a:pt x="942337" y="275794"/>
                </a:lnTo>
                <a:lnTo>
                  <a:pt x="947145" y="278211"/>
                </a:lnTo>
                <a:lnTo>
                  <a:pt x="951953" y="275794"/>
                </a:lnTo>
                <a:lnTo>
                  <a:pt x="956761" y="273375"/>
                </a:lnTo>
                <a:lnTo>
                  <a:pt x="956761" y="239503"/>
                </a:lnTo>
                <a:lnTo>
                  <a:pt x="949549" y="205637"/>
                </a:lnTo>
                <a:lnTo>
                  <a:pt x="937530" y="174184"/>
                </a:lnTo>
                <a:lnTo>
                  <a:pt x="925510" y="140317"/>
                </a:lnTo>
                <a:lnTo>
                  <a:pt x="923106" y="123383"/>
                </a:lnTo>
                <a:lnTo>
                  <a:pt x="915894" y="108865"/>
                </a:lnTo>
                <a:lnTo>
                  <a:pt x="906279" y="96771"/>
                </a:lnTo>
                <a:lnTo>
                  <a:pt x="894259" y="87092"/>
                </a:lnTo>
                <a:lnTo>
                  <a:pt x="882239" y="74998"/>
                </a:lnTo>
                <a:lnTo>
                  <a:pt x="867816" y="65319"/>
                </a:lnTo>
                <a:lnTo>
                  <a:pt x="853392" y="58063"/>
                </a:lnTo>
                <a:lnTo>
                  <a:pt x="841373" y="48387"/>
                </a:lnTo>
                <a:lnTo>
                  <a:pt x="819737" y="41126"/>
                </a:lnTo>
                <a:lnTo>
                  <a:pt x="798102" y="33871"/>
                </a:lnTo>
                <a:lnTo>
                  <a:pt x="776467" y="26613"/>
                </a:lnTo>
                <a:lnTo>
                  <a:pt x="754831" y="21773"/>
                </a:lnTo>
                <a:lnTo>
                  <a:pt x="733196" y="16934"/>
                </a:lnTo>
                <a:lnTo>
                  <a:pt x="709157" y="14517"/>
                </a:lnTo>
                <a:lnTo>
                  <a:pt x="687522" y="7260"/>
                </a:lnTo>
                <a:lnTo>
                  <a:pt x="665886" y="2421"/>
                </a:lnTo>
                <a:lnTo>
                  <a:pt x="625020" y="0"/>
                </a:lnTo>
                <a:lnTo>
                  <a:pt x="586557" y="2421"/>
                </a:lnTo>
                <a:lnTo>
                  <a:pt x="548094" y="4840"/>
                </a:lnTo>
                <a:lnTo>
                  <a:pt x="509631" y="9679"/>
                </a:lnTo>
                <a:lnTo>
                  <a:pt x="471168" y="16934"/>
                </a:lnTo>
                <a:lnTo>
                  <a:pt x="432706" y="24194"/>
                </a:lnTo>
                <a:lnTo>
                  <a:pt x="394243" y="31452"/>
                </a:lnTo>
                <a:lnTo>
                  <a:pt x="355780" y="36290"/>
                </a:lnTo>
                <a:lnTo>
                  <a:pt x="324529" y="41126"/>
                </a:lnTo>
                <a:lnTo>
                  <a:pt x="295682" y="48387"/>
                </a:lnTo>
                <a:lnTo>
                  <a:pt x="266835" y="58063"/>
                </a:lnTo>
                <a:lnTo>
                  <a:pt x="240392" y="72579"/>
                </a:lnTo>
                <a:lnTo>
                  <a:pt x="216353" y="89513"/>
                </a:lnTo>
                <a:lnTo>
                  <a:pt x="192313" y="108865"/>
                </a:lnTo>
                <a:lnTo>
                  <a:pt x="170678" y="130638"/>
                </a:lnTo>
                <a:lnTo>
                  <a:pt x="151447" y="154833"/>
                </a:lnTo>
                <a:lnTo>
                  <a:pt x="129811" y="183864"/>
                </a:lnTo>
                <a:lnTo>
                  <a:pt x="110580" y="215311"/>
                </a:lnTo>
                <a:lnTo>
                  <a:pt x="93753" y="249183"/>
                </a:lnTo>
                <a:lnTo>
                  <a:pt x="79329" y="283050"/>
                </a:lnTo>
                <a:lnTo>
                  <a:pt x="64905" y="316921"/>
                </a:lnTo>
                <a:lnTo>
                  <a:pt x="52886" y="353210"/>
                </a:lnTo>
                <a:lnTo>
                  <a:pt x="40866" y="387077"/>
                </a:lnTo>
                <a:lnTo>
                  <a:pt x="28847" y="423367"/>
                </a:lnTo>
                <a:lnTo>
                  <a:pt x="21635" y="454815"/>
                </a:lnTo>
                <a:lnTo>
                  <a:pt x="12019" y="486268"/>
                </a:lnTo>
                <a:lnTo>
                  <a:pt x="4807" y="517715"/>
                </a:lnTo>
                <a:lnTo>
                  <a:pt x="0" y="551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26019" y="4777292"/>
            <a:ext cx="956761" cy="558842"/>
          </a:xfrm>
          <a:custGeom>
            <a:avLst/>
            <a:gdLst/>
            <a:ahLst/>
            <a:cxnLst/>
            <a:rect l="l" t="t" r="r" b="b"/>
            <a:pathLst>
              <a:path w="956761" h="558842">
                <a:moveTo>
                  <a:pt x="841373" y="48384"/>
                </a:moveTo>
                <a:lnTo>
                  <a:pt x="853392" y="58061"/>
                </a:lnTo>
                <a:lnTo>
                  <a:pt x="867816" y="65319"/>
                </a:lnTo>
                <a:lnTo>
                  <a:pt x="882239" y="74996"/>
                </a:lnTo>
                <a:lnTo>
                  <a:pt x="894259" y="87092"/>
                </a:lnTo>
                <a:lnTo>
                  <a:pt x="906279" y="96769"/>
                </a:lnTo>
                <a:lnTo>
                  <a:pt x="915894" y="108865"/>
                </a:lnTo>
                <a:lnTo>
                  <a:pt x="923106" y="123380"/>
                </a:lnTo>
                <a:lnTo>
                  <a:pt x="925510" y="140315"/>
                </a:lnTo>
                <a:lnTo>
                  <a:pt x="937530" y="174184"/>
                </a:lnTo>
                <a:lnTo>
                  <a:pt x="949549" y="205634"/>
                </a:lnTo>
                <a:lnTo>
                  <a:pt x="956761" y="239503"/>
                </a:lnTo>
                <a:lnTo>
                  <a:pt x="956761" y="273373"/>
                </a:lnTo>
                <a:lnTo>
                  <a:pt x="951953" y="275792"/>
                </a:lnTo>
                <a:lnTo>
                  <a:pt x="947145" y="278211"/>
                </a:lnTo>
                <a:lnTo>
                  <a:pt x="942337" y="275792"/>
                </a:lnTo>
                <a:lnTo>
                  <a:pt x="937530" y="275792"/>
                </a:lnTo>
                <a:lnTo>
                  <a:pt x="925510" y="249180"/>
                </a:lnTo>
                <a:lnTo>
                  <a:pt x="913490" y="222569"/>
                </a:lnTo>
                <a:lnTo>
                  <a:pt x="903875" y="193538"/>
                </a:lnTo>
                <a:lnTo>
                  <a:pt x="889451" y="166927"/>
                </a:lnTo>
                <a:lnTo>
                  <a:pt x="875028" y="140315"/>
                </a:lnTo>
                <a:lnTo>
                  <a:pt x="855796" y="118542"/>
                </a:lnTo>
                <a:lnTo>
                  <a:pt x="834161" y="99188"/>
                </a:lnTo>
                <a:lnTo>
                  <a:pt x="805314" y="87092"/>
                </a:lnTo>
                <a:lnTo>
                  <a:pt x="771659" y="84673"/>
                </a:lnTo>
                <a:lnTo>
                  <a:pt x="738004" y="79834"/>
                </a:lnTo>
                <a:lnTo>
                  <a:pt x="704349" y="77415"/>
                </a:lnTo>
                <a:lnTo>
                  <a:pt x="670694" y="74996"/>
                </a:lnTo>
                <a:lnTo>
                  <a:pt x="637039" y="70157"/>
                </a:lnTo>
                <a:lnTo>
                  <a:pt x="600980" y="67738"/>
                </a:lnTo>
                <a:lnTo>
                  <a:pt x="567325" y="67738"/>
                </a:lnTo>
                <a:lnTo>
                  <a:pt x="533670" y="65319"/>
                </a:lnTo>
                <a:lnTo>
                  <a:pt x="500016" y="65319"/>
                </a:lnTo>
                <a:lnTo>
                  <a:pt x="466361" y="67738"/>
                </a:lnTo>
                <a:lnTo>
                  <a:pt x="432706" y="70157"/>
                </a:lnTo>
                <a:lnTo>
                  <a:pt x="399051" y="74996"/>
                </a:lnTo>
                <a:lnTo>
                  <a:pt x="367800" y="82253"/>
                </a:lnTo>
                <a:lnTo>
                  <a:pt x="334145" y="91930"/>
                </a:lnTo>
                <a:lnTo>
                  <a:pt x="305298" y="101607"/>
                </a:lnTo>
                <a:lnTo>
                  <a:pt x="274047" y="116123"/>
                </a:lnTo>
                <a:lnTo>
                  <a:pt x="240392" y="145153"/>
                </a:lnTo>
                <a:lnTo>
                  <a:pt x="211545" y="179023"/>
                </a:lnTo>
                <a:lnTo>
                  <a:pt x="187506" y="215311"/>
                </a:lnTo>
                <a:lnTo>
                  <a:pt x="165870" y="251600"/>
                </a:lnTo>
                <a:lnTo>
                  <a:pt x="144235" y="290307"/>
                </a:lnTo>
                <a:lnTo>
                  <a:pt x="127407" y="331434"/>
                </a:lnTo>
                <a:lnTo>
                  <a:pt x="108176" y="370142"/>
                </a:lnTo>
                <a:lnTo>
                  <a:pt x="88945" y="408850"/>
                </a:lnTo>
                <a:lnTo>
                  <a:pt x="69713" y="445138"/>
                </a:lnTo>
                <a:lnTo>
                  <a:pt x="55290" y="481427"/>
                </a:lnTo>
                <a:lnTo>
                  <a:pt x="38462" y="517715"/>
                </a:lnTo>
                <a:lnTo>
                  <a:pt x="19231" y="554004"/>
                </a:lnTo>
                <a:lnTo>
                  <a:pt x="14423" y="556423"/>
                </a:lnTo>
                <a:lnTo>
                  <a:pt x="7211" y="558842"/>
                </a:lnTo>
                <a:lnTo>
                  <a:pt x="2403" y="556423"/>
                </a:lnTo>
                <a:lnTo>
                  <a:pt x="0" y="551584"/>
                </a:lnTo>
                <a:lnTo>
                  <a:pt x="4807" y="517715"/>
                </a:lnTo>
                <a:lnTo>
                  <a:pt x="12019" y="486265"/>
                </a:lnTo>
                <a:lnTo>
                  <a:pt x="21635" y="454815"/>
                </a:lnTo>
                <a:lnTo>
                  <a:pt x="28847" y="423365"/>
                </a:lnTo>
                <a:lnTo>
                  <a:pt x="40866" y="387077"/>
                </a:lnTo>
                <a:lnTo>
                  <a:pt x="52886" y="353207"/>
                </a:lnTo>
                <a:lnTo>
                  <a:pt x="64905" y="316919"/>
                </a:lnTo>
                <a:lnTo>
                  <a:pt x="79329" y="283050"/>
                </a:lnTo>
                <a:lnTo>
                  <a:pt x="93753" y="249180"/>
                </a:lnTo>
                <a:lnTo>
                  <a:pt x="110580" y="215311"/>
                </a:lnTo>
                <a:lnTo>
                  <a:pt x="129811" y="183861"/>
                </a:lnTo>
                <a:lnTo>
                  <a:pt x="151447" y="154830"/>
                </a:lnTo>
                <a:lnTo>
                  <a:pt x="170678" y="130638"/>
                </a:lnTo>
                <a:lnTo>
                  <a:pt x="192313" y="108865"/>
                </a:lnTo>
                <a:lnTo>
                  <a:pt x="216353" y="89511"/>
                </a:lnTo>
                <a:lnTo>
                  <a:pt x="240392" y="72576"/>
                </a:lnTo>
                <a:lnTo>
                  <a:pt x="266835" y="58061"/>
                </a:lnTo>
                <a:lnTo>
                  <a:pt x="295682" y="48384"/>
                </a:lnTo>
                <a:lnTo>
                  <a:pt x="324529" y="41126"/>
                </a:lnTo>
                <a:lnTo>
                  <a:pt x="355780" y="36288"/>
                </a:lnTo>
                <a:lnTo>
                  <a:pt x="394243" y="31450"/>
                </a:lnTo>
                <a:lnTo>
                  <a:pt x="432706" y="24192"/>
                </a:lnTo>
                <a:lnTo>
                  <a:pt x="471168" y="16934"/>
                </a:lnTo>
                <a:lnTo>
                  <a:pt x="509631" y="9676"/>
                </a:lnTo>
                <a:lnTo>
                  <a:pt x="548094" y="4838"/>
                </a:lnTo>
                <a:lnTo>
                  <a:pt x="586557" y="2419"/>
                </a:lnTo>
                <a:lnTo>
                  <a:pt x="625020" y="0"/>
                </a:lnTo>
                <a:lnTo>
                  <a:pt x="665886" y="2419"/>
                </a:lnTo>
                <a:lnTo>
                  <a:pt x="687522" y="7257"/>
                </a:lnTo>
                <a:lnTo>
                  <a:pt x="709157" y="14515"/>
                </a:lnTo>
                <a:lnTo>
                  <a:pt x="733196" y="16934"/>
                </a:lnTo>
                <a:lnTo>
                  <a:pt x="754831" y="21773"/>
                </a:lnTo>
                <a:lnTo>
                  <a:pt x="776467" y="26611"/>
                </a:lnTo>
                <a:lnTo>
                  <a:pt x="798102" y="33869"/>
                </a:lnTo>
                <a:lnTo>
                  <a:pt x="819737" y="41126"/>
                </a:lnTo>
                <a:lnTo>
                  <a:pt x="841373" y="48384"/>
                </a:lnTo>
                <a:close/>
              </a:path>
            </a:pathLst>
          </a:custGeom>
          <a:ln w="2415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0741" y="5147434"/>
            <a:ext cx="1057726" cy="428204"/>
          </a:xfrm>
          <a:custGeom>
            <a:avLst/>
            <a:gdLst/>
            <a:ahLst/>
            <a:cxnLst/>
            <a:rect l="l" t="t" r="r" b="b"/>
            <a:pathLst>
              <a:path w="1057726" h="428204">
                <a:moveTo>
                  <a:pt x="197121" y="118542"/>
                </a:moveTo>
                <a:lnTo>
                  <a:pt x="177890" y="123380"/>
                </a:lnTo>
                <a:lnTo>
                  <a:pt x="165870" y="106446"/>
                </a:lnTo>
                <a:lnTo>
                  <a:pt x="163466" y="84673"/>
                </a:lnTo>
                <a:lnTo>
                  <a:pt x="165870" y="62900"/>
                </a:lnTo>
                <a:lnTo>
                  <a:pt x="163466" y="38707"/>
                </a:lnTo>
                <a:lnTo>
                  <a:pt x="161062" y="36288"/>
                </a:lnTo>
                <a:lnTo>
                  <a:pt x="158658" y="31450"/>
                </a:lnTo>
                <a:lnTo>
                  <a:pt x="153851" y="31450"/>
                </a:lnTo>
                <a:lnTo>
                  <a:pt x="149043" y="33869"/>
                </a:lnTo>
                <a:lnTo>
                  <a:pt x="134619" y="60480"/>
                </a:lnTo>
                <a:lnTo>
                  <a:pt x="120196" y="87092"/>
                </a:lnTo>
                <a:lnTo>
                  <a:pt x="110580" y="116125"/>
                </a:lnTo>
                <a:lnTo>
                  <a:pt x="103368" y="147573"/>
                </a:lnTo>
                <a:lnTo>
                  <a:pt x="88945" y="154833"/>
                </a:lnTo>
                <a:lnTo>
                  <a:pt x="74521" y="166927"/>
                </a:lnTo>
                <a:lnTo>
                  <a:pt x="60098" y="176606"/>
                </a:lnTo>
                <a:lnTo>
                  <a:pt x="48078" y="191119"/>
                </a:lnTo>
                <a:lnTo>
                  <a:pt x="36058" y="205634"/>
                </a:lnTo>
                <a:lnTo>
                  <a:pt x="28847" y="220152"/>
                </a:lnTo>
                <a:lnTo>
                  <a:pt x="19231" y="234665"/>
                </a:lnTo>
                <a:lnTo>
                  <a:pt x="14423" y="251600"/>
                </a:lnTo>
                <a:lnTo>
                  <a:pt x="12019" y="297565"/>
                </a:lnTo>
                <a:lnTo>
                  <a:pt x="2403" y="341111"/>
                </a:lnTo>
                <a:lnTo>
                  <a:pt x="0" y="384657"/>
                </a:lnTo>
                <a:lnTo>
                  <a:pt x="14423" y="428204"/>
                </a:lnTo>
                <a:lnTo>
                  <a:pt x="26443" y="418529"/>
                </a:lnTo>
                <a:lnTo>
                  <a:pt x="31251" y="401594"/>
                </a:lnTo>
                <a:lnTo>
                  <a:pt x="36058" y="387077"/>
                </a:lnTo>
                <a:lnTo>
                  <a:pt x="38462" y="370142"/>
                </a:lnTo>
                <a:lnTo>
                  <a:pt x="43270" y="343530"/>
                </a:lnTo>
                <a:lnTo>
                  <a:pt x="52886" y="316919"/>
                </a:lnTo>
                <a:lnTo>
                  <a:pt x="67309" y="292727"/>
                </a:lnTo>
                <a:lnTo>
                  <a:pt x="86541" y="270953"/>
                </a:lnTo>
                <a:lnTo>
                  <a:pt x="105772" y="249180"/>
                </a:lnTo>
                <a:lnTo>
                  <a:pt x="129811" y="232246"/>
                </a:lnTo>
                <a:lnTo>
                  <a:pt x="153851" y="215311"/>
                </a:lnTo>
                <a:lnTo>
                  <a:pt x="177890" y="203217"/>
                </a:lnTo>
                <a:lnTo>
                  <a:pt x="201929" y="198379"/>
                </a:lnTo>
                <a:lnTo>
                  <a:pt x="225968" y="191119"/>
                </a:lnTo>
                <a:lnTo>
                  <a:pt x="250008" y="183861"/>
                </a:lnTo>
                <a:lnTo>
                  <a:pt x="274047" y="176606"/>
                </a:lnTo>
                <a:lnTo>
                  <a:pt x="295682" y="169346"/>
                </a:lnTo>
                <a:lnTo>
                  <a:pt x="319721" y="162088"/>
                </a:lnTo>
                <a:lnTo>
                  <a:pt x="343761" y="154833"/>
                </a:lnTo>
                <a:lnTo>
                  <a:pt x="367800" y="149992"/>
                </a:lnTo>
                <a:lnTo>
                  <a:pt x="408666" y="145153"/>
                </a:lnTo>
                <a:lnTo>
                  <a:pt x="449533" y="140315"/>
                </a:lnTo>
                <a:lnTo>
                  <a:pt x="490400" y="133060"/>
                </a:lnTo>
                <a:lnTo>
                  <a:pt x="531267" y="125800"/>
                </a:lnTo>
                <a:lnTo>
                  <a:pt x="569729" y="118542"/>
                </a:lnTo>
                <a:lnTo>
                  <a:pt x="610596" y="108865"/>
                </a:lnTo>
                <a:lnTo>
                  <a:pt x="649059" y="101607"/>
                </a:lnTo>
                <a:lnTo>
                  <a:pt x="689925" y="91933"/>
                </a:lnTo>
                <a:lnTo>
                  <a:pt x="723580" y="87092"/>
                </a:lnTo>
                <a:lnTo>
                  <a:pt x="757235" y="82253"/>
                </a:lnTo>
                <a:lnTo>
                  <a:pt x="793294" y="74996"/>
                </a:lnTo>
                <a:lnTo>
                  <a:pt x="826949" y="70160"/>
                </a:lnTo>
                <a:lnTo>
                  <a:pt x="860604" y="67740"/>
                </a:lnTo>
                <a:lnTo>
                  <a:pt x="896663" y="65319"/>
                </a:lnTo>
                <a:lnTo>
                  <a:pt x="930318" y="67740"/>
                </a:lnTo>
                <a:lnTo>
                  <a:pt x="963973" y="74996"/>
                </a:lnTo>
                <a:lnTo>
                  <a:pt x="992820" y="94352"/>
                </a:lnTo>
                <a:lnTo>
                  <a:pt x="1009647" y="123380"/>
                </a:lnTo>
                <a:lnTo>
                  <a:pt x="1021667" y="157252"/>
                </a:lnTo>
                <a:lnTo>
                  <a:pt x="1031283" y="188700"/>
                </a:lnTo>
                <a:lnTo>
                  <a:pt x="1043302" y="188700"/>
                </a:lnTo>
                <a:lnTo>
                  <a:pt x="1048110" y="186280"/>
                </a:lnTo>
                <a:lnTo>
                  <a:pt x="1052918" y="183861"/>
                </a:lnTo>
                <a:lnTo>
                  <a:pt x="1055322" y="179025"/>
                </a:lnTo>
                <a:lnTo>
                  <a:pt x="1057726" y="174184"/>
                </a:lnTo>
                <a:lnTo>
                  <a:pt x="1057726" y="120961"/>
                </a:lnTo>
                <a:lnTo>
                  <a:pt x="1055322" y="94352"/>
                </a:lnTo>
                <a:lnTo>
                  <a:pt x="1045706" y="70160"/>
                </a:lnTo>
                <a:lnTo>
                  <a:pt x="1019263" y="31450"/>
                </a:lnTo>
                <a:lnTo>
                  <a:pt x="988012" y="9676"/>
                </a:lnTo>
                <a:lnTo>
                  <a:pt x="951953" y="0"/>
                </a:lnTo>
                <a:lnTo>
                  <a:pt x="911086" y="0"/>
                </a:lnTo>
                <a:lnTo>
                  <a:pt x="867816" y="4840"/>
                </a:lnTo>
                <a:lnTo>
                  <a:pt x="824545" y="12096"/>
                </a:lnTo>
                <a:lnTo>
                  <a:pt x="781275" y="19353"/>
                </a:lnTo>
                <a:lnTo>
                  <a:pt x="742812" y="24194"/>
                </a:lnTo>
                <a:lnTo>
                  <a:pt x="718773" y="29033"/>
                </a:lnTo>
                <a:lnTo>
                  <a:pt x="692329" y="33869"/>
                </a:lnTo>
                <a:lnTo>
                  <a:pt x="668290" y="38707"/>
                </a:lnTo>
                <a:lnTo>
                  <a:pt x="641847" y="43546"/>
                </a:lnTo>
                <a:lnTo>
                  <a:pt x="617808" y="50806"/>
                </a:lnTo>
                <a:lnTo>
                  <a:pt x="591365" y="55642"/>
                </a:lnTo>
                <a:lnTo>
                  <a:pt x="567325" y="60480"/>
                </a:lnTo>
                <a:lnTo>
                  <a:pt x="540882" y="65319"/>
                </a:lnTo>
                <a:lnTo>
                  <a:pt x="516843" y="72579"/>
                </a:lnTo>
                <a:lnTo>
                  <a:pt x="490400" y="77415"/>
                </a:lnTo>
                <a:lnTo>
                  <a:pt x="466361" y="82253"/>
                </a:lnTo>
                <a:lnTo>
                  <a:pt x="439917" y="84673"/>
                </a:lnTo>
                <a:lnTo>
                  <a:pt x="415878" y="89513"/>
                </a:lnTo>
                <a:lnTo>
                  <a:pt x="389435" y="94352"/>
                </a:lnTo>
                <a:lnTo>
                  <a:pt x="365396" y="96769"/>
                </a:lnTo>
                <a:lnTo>
                  <a:pt x="338953" y="99188"/>
                </a:lnTo>
                <a:lnTo>
                  <a:pt x="317317" y="96769"/>
                </a:lnTo>
                <a:lnTo>
                  <a:pt x="298086" y="99188"/>
                </a:lnTo>
                <a:lnTo>
                  <a:pt x="276451" y="101607"/>
                </a:lnTo>
                <a:lnTo>
                  <a:pt x="257219" y="104026"/>
                </a:lnTo>
                <a:lnTo>
                  <a:pt x="237988" y="108865"/>
                </a:lnTo>
                <a:lnTo>
                  <a:pt x="216353" y="113706"/>
                </a:lnTo>
                <a:lnTo>
                  <a:pt x="197121" y="11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0742" y="5147435"/>
            <a:ext cx="1057726" cy="428204"/>
          </a:xfrm>
          <a:custGeom>
            <a:avLst/>
            <a:gdLst/>
            <a:ahLst/>
            <a:cxnLst/>
            <a:rect l="l" t="t" r="r" b="b"/>
            <a:pathLst>
              <a:path w="1057726" h="428204">
                <a:moveTo>
                  <a:pt x="1045706" y="70157"/>
                </a:moveTo>
                <a:lnTo>
                  <a:pt x="1055322" y="94350"/>
                </a:lnTo>
                <a:lnTo>
                  <a:pt x="1057726" y="120961"/>
                </a:lnTo>
                <a:lnTo>
                  <a:pt x="1057726" y="147573"/>
                </a:lnTo>
                <a:lnTo>
                  <a:pt x="1057726" y="174184"/>
                </a:lnTo>
                <a:lnTo>
                  <a:pt x="1055322" y="179023"/>
                </a:lnTo>
                <a:lnTo>
                  <a:pt x="1052918" y="183861"/>
                </a:lnTo>
                <a:lnTo>
                  <a:pt x="1048110" y="186280"/>
                </a:lnTo>
                <a:lnTo>
                  <a:pt x="1043302" y="188700"/>
                </a:lnTo>
                <a:lnTo>
                  <a:pt x="1031283" y="188700"/>
                </a:lnTo>
                <a:lnTo>
                  <a:pt x="1021667" y="157250"/>
                </a:lnTo>
                <a:lnTo>
                  <a:pt x="1009647" y="123380"/>
                </a:lnTo>
                <a:lnTo>
                  <a:pt x="992820" y="94350"/>
                </a:lnTo>
                <a:lnTo>
                  <a:pt x="963973" y="74996"/>
                </a:lnTo>
                <a:lnTo>
                  <a:pt x="930318" y="67738"/>
                </a:lnTo>
                <a:lnTo>
                  <a:pt x="896663" y="65319"/>
                </a:lnTo>
                <a:lnTo>
                  <a:pt x="860604" y="67738"/>
                </a:lnTo>
                <a:lnTo>
                  <a:pt x="826949" y="70157"/>
                </a:lnTo>
                <a:lnTo>
                  <a:pt x="793294" y="74996"/>
                </a:lnTo>
                <a:lnTo>
                  <a:pt x="757235" y="82253"/>
                </a:lnTo>
                <a:lnTo>
                  <a:pt x="723580" y="87092"/>
                </a:lnTo>
                <a:lnTo>
                  <a:pt x="689925" y="91930"/>
                </a:lnTo>
                <a:lnTo>
                  <a:pt x="649059" y="101607"/>
                </a:lnTo>
                <a:lnTo>
                  <a:pt x="610596" y="108865"/>
                </a:lnTo>
                <a:lnTo>
                  <a:pt x="569729" y="118542"/>
                </a:lnTo>
                <a:lnTo>
                  <a:pt x="531267" y="125800"/>
                </a:lnTo>
                <a:lnTo>
                  <a:pt x="490400" y="133057"/>
                </a:lnTo>
                <a:lnTo>
                  <a:pt x="449533" y="140315"/>
                </a:lnTo>
                <a:lnTo>
                  <a:pt x="408666" y="145153"/>
                </a:lnTo>
                <a:lnTo>
                  <a:pt x="367800" y="149992"/>
                </a:lnTo>
                <a:lnTo>
                  <a:pt x="343761" y="154830"/>
                </a:lnTo>
                <a:lnTo>
                  <a:pt x="319721" y="162088"/>
                </a:lnTo>
                <a:lnTo>
                  <a:pt x="295682" y="169346"/>
                </a:lnTo>
                <a:lnTo>
                  <a:pt x="274047" y="176603"/>
                </a:lnTo>
                <a:lnTo>
                  <a:pt x="250008" y="183861"/>
                </a:lnTo>
                <a:lnTo>
                  <a:pt x="225968" y="191119"/>
                </a:lnTo>
                <a:lnTo>
                  <a:pt x="201929" y="198377"/>
                </a:lnTo>
                <a:lnTo>
                  <a:pt x="177890" y="203215"/>
                </a:lnTo>
                <a:lnTo>
                  <a:pt x="153851" y="215311"/>
                </a:lnTo>
                <a:lnTo>
                  <a:pt x="129811" y="232246"/>
                </a:lnTo>
                <a:lnTo>
                  <a:pt x="105772" y="249180"/>
                </a:lnTo>
                <a:lnTo>
                  <a:pt x="86541" y="270953"/>
                </a:lnTo>
                <a:lnTo>
                  <a:pt x="67309" y="292727"/>
                </a:lnTo>
                <a:lnTo>
                  <a:pt x="52886" y="316919"/>
                </a:lnTo>
                <a:lnTo>
                  <a:pt x="43270" y="343530"/>
                </a:lnTo>
                <a:lnTo>
                  <a:pt x="38462" y="370142"/>
                </a:lnTo>
                <a:lnTo>
                  <a:pt x="36058" y="387077"/>
                </a:lnTo>
                <a:lnTo>
                  <a:pt x="31251" y="401592"/>
                </a:lnTo>
                <a:lnTo>
                  <a:pt x="26443" y="418527"/>
                </a:lnTo>
                <a:lnTo>
                  <a:pt x="14423" y="428204"/>
                </a:lnTo>
                <a:lnTo>
                  <a:pt x="0" y="384657"/>
                </a:lnTo>
                <a:lnTo>
                  <a:pt x="2403" y="341111"/>
                </a:lnTo>
                <a:lnTo>
                  <a:pt x="12019" y="297565"/>
                </a:lnTo>
                <a:lnTo>
                  <a:pt x="14423" y="251600"/>
                </a:lnTo>
                <a:lnTo>
                  <a:pt x="19231" y="234665"/>
                </a:lnTo>
                <a:lnTo>
                  <a:pt x="28847" y="220150"/>
                </a:lnTo>
                <a:lnTo>
                  <a:pt x="36058" y="205634"/>
                </a:lnTo>
                <a:lnTo>
                  <a:pt x="48078" y="191119"/>
                </a:lnTo>
                <a:lnTo>
                  <a:pt x="60098" y="176603"/>
                </a:lnTo>
                <a:lnTo>
                  <a:pt x="74521" y="166927"/>
                </a:lnTo>
                <a:lnTo>
                  <a:pt x="88945" y="154830"/>
                </a:lnTo>
                <a:lnTo>
                  <a:pt x="103368" y="147573"/>
                </a:lnTo>
                <a:lnTo>
                  <a:pt x="110580" y="116123"/>
                </a:lnTo>
                <a:lnTo>
                  <a:pt x="120196" y="87092"/>
                </a:lnTo>
                <a:lnTo>
                  <a:pt x="134619" y="60480"/>
                </a:lnTo>
                <a:lnTo>
                  <a:pt x="149043" y="33869"/>
                </a:lnTo>
                <a:lnTo>
                  <a:pt x="153851" y="31450"/>
                </a:lnTo>
                <a:lnTo>
                  <a:pt x="158658" y="31450"/>
                </a:lnTo>
                <a:lnTo>
                  <a:pt x="161062" y="36288"/>
                </a:lnTo>
                <a:lnTo>
                  <a:pt x="163466" y="38707"/>
                </a:lnTo>
                <a:lnTo>
                  <a:pt x="165870" y="62900"/>
                </a:lnTo>
                <a:lnTo>
                  <a:pt x="163466" y="84673"/>
                </a:lnTo>
                <a:lnTo>
                  <a:pt x="165870" y="106446"/>
                </a:lnTo>
                <a:lnTo>
                  <a:pt x="177890" y="123380"/>
                </a:lnTo>
                <a:lnTo>
                  <a:pt x="197121" y="118542"/>
                </a:lnTo>
                <a:lnTo>
                  <a:pt x="216353" y="113703"/>
                </a:lnTo>
                <a:lnTo>
                  <a:pt x="237988" y="108865"/>
                </a:lnTo>
                <a:lnTo>
                  <a:pt x="257219" y="104026"/>
                </a:lnTo>
                <a:lnTo>
                  <a:pt x="276451" y="101607"/>
                </a:lnTo>
                <a:lnTo>
                  <a:pt x="298086" y="99188"/>
                </a:lnTo>
                <a:lnTo>
                  <a:pt x="317317" y="96769"/>
                </a:lnTo>
                <a:lnTo>
                  <a:pt x="338953" y="99188"/>
                </a:lnTo>
                <a:lnTo>
                  <a:pt x="365396" y="96769"/>
                </a:lnTo>
                <a:lnTo>
                  <a:pt x="389435" y="94350"/>
                </a:lnTo>
                <a:lnTo>
                  <a:pt x="415878" y="89511"/>
                </a:lnTo>
                <a:lnTo>
                  <a:pt x="439917" y="84673"/>
                </a:lnTo>
                <a:lnTo>
                  <a:pt x="466361" y="82253"/>
                </a:lnTo>
                <a:lnTo>
                  <a:pt x="490400" y="77415"/>
                </a:lnTo>
                <a:lnTo>
                  <a:pt x="516843" y="72576"/>
                </a:lnTo>
                <a:lnTo>
                  <a:pt x="540882" y="65319"/>
                </a:lnTo>
                <a:lnTo>
                  <a:pt x="567325" y="60480"/>
                </a:lnTo>
                <a:lnTo>
                  <a:pt x="591365" y="55642"/>
                </a:lnTo>
                <a:lnTo>
                  <a:pt x="617808" y="50803"/>
                </a:lnTo>
                <a:lnTo>
                  <a:pt x="641847" y="43546"/>
                </a:lnTo>
                <a:lnTo>
                  <a:pt x="668290" y="38707"/>
                </a:lnTo>
                <a:lnTo>
                  <a:pt x="692329" y="33869"/>
                </a:lnTo>
                <a:lnTo>
                  <a:pt x="718773" y="29030"/>
                </a:lnTo>
                <a:lnTo>
                  <a:pt x="742812" y="24192"/>
                </a:lnTo>
                <a:lnTo>
                  <a:pt x="781275" y="19353"/>
                </a:lnTo>
                <a:lnTo>
                  <a:pt x="824545" y="12096"/>
                </a:lnTo>
                <a:lnTo>
                  <a:pt x="867816" y="4838"/>
                </a:lnTo>
                <a:lnTo>
                  <a:pt x="911086" y="0"/>
                </a:lnTo>
                <a:lnTo>
                  <a:pt x="951953" y="0"/>
                </a:lnTo>
                <a:lnTo>
                  <a:pt x="988012" y="9676"/>
                </a:lnTo>
                <a:lnTo>
                  <a:pt x="1019263" y="31450"/>
                </a:lnTo>
                <a:lnTo>
                  <a:pt x="1045706" y="70157"/>
                </a:lnTo>
                <a:close/>
              </a:path>
            </a:pathLst>
          </a:custGeom>
          <a:ln w="241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57402" y="517672"/>
            <a:ext cx="148092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S</a:t>
            </a:r>
            <a:r>
              <a:rPr sz="2800" b="1" spc="0" dirty="0" smtClean="0">
                <a:latin typeface="Times New Roman"/>
                <a:cs typeface="Times New Roman"/>
              </a:rPr>
              <a:t>ele</a:t>
            </a:r>
            <a:r>
              <a:rPr sz="2800" b="1" spc="4" dirty="0" smtClean="0">
                <a:latin typeface="Times New Roman"/>
                <a:cs typeface="Times New Roman"/>
              </a:rPr>
              <a:t>n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r>
              <a:rPr sz="2800" b="1" spc="-4" dirty="0" smtClean="0">
                <a:latin typeface="Times New Roman"/>
                <a:cs typeface="Times New Roman"/>
              </a:rPr>
              <a:t>s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440799"/>
            <a:ext cx="1556056" cy="1015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r>
              <a:rPr sz="2000" spc="0" dirty="0" smtClean="0">
                <a:latin typeface="Times New Roman"/>
                <a:cs typeface="Times New Roman"/>
              </a:rPr>
              <a:t>  </a:t>
            </a:r>
            <a:r>
              <a:rPr sz="2000" spc="28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Co</a:t>
            </a:r>
            <a:r>
              <a:rPr sz="2000" spc="4" dirty="0" smtClean="0">
                <a:latin typeface="Times New Roman"/>
                <a:cs typeface="Times New Roman"/>
              </a:rPr>
              <a:t>mm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 marR="38730">
              <a:lnSpc>
                <a:spcPct val="95825"/>
              </a:lnSpc>
              <a:spcBef>
                <a:spcPts val="472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r>
              <a:rPr sz="2000" spc="0" dirty="0" smtClean="0">
                <a:latin typeface="Times New Roman"/>
                <a:cs typeface="Times New Roman"/>
              </a:rPr>
              <a:t>  </a:t>
            </a:r>
            <a:r>
              <a:rPr sz="2000" spc="280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-4" dirty="0" smtClean="0">
                <a:latin typeface="Times New Roman"/>
                <a:cs typeface="Times New Roman"/>
              </a:rPr>
              <a:t>r</a:t>
            </a:r>
            <a:r>
              <a:rPr sz="2000" spc="4" dirty="0" smtClean="0">
                <a:latin typeface="Times New Roman"/>
                <a:cs typeface="Times New Roman"/>
              </a:rPr>
              <a:t>g</a:t>
            </a:r>
            <a:r>
              <a:rPr sz="2000" spc="0" dirty="0" smtClean="0">
                <a:latin typeface="Times New Roman"/>
                <a:cs typeface="Times New Roman"/>
              </a:rPr>
              <a:t>et</a:t>
            </a:r>
            <a:endParaRPr sz="2000">
              <a:latin typeface="Times New Roman"/>
              <a:cs typeface="Times New Roman"/>
            </a:endParaRPr>
          </a:p>
          <a:p>
            <a:pPr marL="12700" marR="38730">
              <a:lnSpc>
                <a:spcPct val="95825"/>
              </a:lnSpc>
              <a:spcBef>
                <a:spcPts val="579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r>
              <a:rPr sz="2000" spc="0" dirty="0" smtClean="0">
                <a:latin typeface="Times New Roman"/>
                <a:cs typeface="Times New Roman"/>
              </a:rPr>
              <a:t>  </a:t>
            </a:r>
            <a:r>
              <a:rPr sz="2000" spc="280" dirty="0" smtClean="0">
                <a:latin typeface="Times New Roman"/>
                <a:cs typeface="Times New Roman"/>
              </a:rPr>
              <a:t> </a:t>
            </a:r>
            <a:r>
              <a:rPr sz="2000" spc="-4" dirty="0" smtClean="0">
                <a:latin typeface="Times New Roman"/>
                <a:cs typeface="Times New Roman"/>
              </a:rPr>
              <a:t>V</a:t>
            </a:r>
            <a:r>
              <a:rPr sz="2000" spc="0" dirty="0" smtClean="0">
                <a:latin typeface="Times New Roman"/>
                <a:cs typeface="Times New Roman"/>
              </a:rPr>
              <a:t>alue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323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2702925" y="3662647"/>
            <a:ext cx="3584793" cy="2586912"/>
          </a:xfrm>
          <a:custGeom>
            <a:avLst/>
            <a:gdLst/>
            <a:ahLst/>
            <a:cxnLst/>
            <a:rect l="l" t="t" r="r" b="b"/>
            <a:pathLst>
              <a:path w="3584793" h="2586912">
                <a:moveTo>
                  <a:pt x="93303" y="152409"/>
                </a:moveTo>
                <a:lnTo>
                  <a:pt x="81133" y="213101"/>
                </a:lnTo>
                <a:lnTo>
                  <a:pt x="67612" y="268402"/>
                </a:lnTo>
                <a:lnTo>
                  <a:pt x="55441" y="319654"/>
                </a:lnTo>
                <a:lnTo>
                  <a:pt x="44624" y="369558"/>
                </a:lnTo>
                <a:lnTo>
                  <a:pt x="35158" y="419462"/>
                </a:lnTo>
                <a:lnTo>
                  <a:pt x="31101" y="473413"/>
                </a:lnTo>
                <a:lnTo>
                  <a:pt x="32453" y="532758"/>
                </a:lnTo>
                <a:lnTo>
                  <a:pt x="39215" y="600196"/>
                </a:lnTo>
                <a:lnTo>
                  <a:pt x="17579" y="783626"/>
                </a:lnTo>
                <a:lnTo>
                  <a:pt x="5408" y="977846"/>
                </a:lnTo>
                <a:lnTo>
                  <a:pt x="0" y="1177463"/>
                </a:lnTo>
                <a:lnTo>
                  <a:pt x="0" y="1381125"/>
                </a:lnTo>
                <a:lnTo>
                  <a:pt x="4056" y="1584786"/>
                </a:lnTo>
                <a:lnTo>
                  <a:pt x="9465" y="1787100"/>
                </a:lnTo>
                <a:lnTo>
                  <a:pt x="16226" y="1981321"/>
                </a:lnTo>
                <a:lnTo>
                  <a:pt x="21635" y="2167448"/>
                </a:lnTo>
                <a:lnTo>
                  <a:pt x="36510" y="2255118"/>
                </a:lnTo>
                <a:lnTo>
                  <a:pt x="56794" y="2327950"/>
                </a:lnTo>
                <a:lnTo>
                  <a:pt x="82485" y="2387296"/>
                </a:lnTo>
                <a:lnTo>
                  <a:pt x="112234" y="2434503"/>
                </a:lnTo>
                <a:lnTo>
                  <a:pt x="146040" y="2470918"/>
                </a:lnTo>
                <a:lnTo>
                  <a:pt x="183905" y="2497893"/>
                </a:lnTo>
                <a:lnTo>
                  <a:pt x="225824" y="2516777"/>
                </a:lnTo>
                <a:lnTo>
                  <a:pt x="271799" y="2530264"/>
                </a:lnTo>
                <a:lnTo>
                  <a:pt x="320481" y="2538357"/>
                </a:lnTo>
                <a:lnTo>
                  <a:pt x="371866" y="2543752"/>
                </a:lnTo>
                <a:lnTo>
                  <a:pt x="425955" y="2546449"/>
                </a:lnTo>
                <a:lnTo>
                  <a:pt x="482750" y="2547798"/>
                </a:lnTo>
                <a:lnTo>
                  <a:pt x="542247" y="2551844"/>
                </a:lnTo>
                <a:lnTo>
                  <a:pt x="603098" y="2557239"/>
                </a:lnTo>
                <a:lnTo>
                  <a:pt x="665303" y="2565332"/>
                </a:lnTo>
                <a:lnTo>
                  <a:pt x="728857" y="2580168"/>
                </a:lnTo>
                <a:lnTo>
                  <a:pt x="732914" y="2580168"/>
                </a:lnTo>
                <a:lnTo>
                  <a:pt x="742379" y="2578820"/>
                </a:lnTo>
                <a:lnTo>
                  <a:pt x="759959" y="2578820"/>
                </a:lnTo>
                <a:lnTo>
                  <a:pt x="782948" y="2577471"/>
                </a:lnTo>
                <a:lnTo>
                  <a:pt x="811345" y="2577471"/>
                </a:lnTo>
                <a:lnTo>
                  <a:pt x="845150" y="2576122"/>
                </a:lnTo>
                <a:lnTo>
                  <a:pt x="884365" y="2576122"/>
                </a:lnTo>
                <a:lnTo>
                  <a:pt x="926286" y="2574773"/>
                </a:lnTo>
                <a:lnTo>
                  <a:pt x="973614" y="2574773"/>
                </a:lnTo>
                <a:lnTo>
                  <a:pt x="1023646" y="2573424"/>
                </a:lnTo>
                <a:lnTo>
                  <a:pt x="1131827" y="2573424"/>
                </a:lnTo>
                <a:lnTo>
                  <a:pt x="1189972" y="2572076"/>
                </a:lnTo>
                <a:lnTo>
                  <a:pt x="1310321" y="2572076"/>
                </a:lnTo>
                <a:lnTo>
                  <a:pt x="1372526" y="2570727"/>
                </a:lnTo>
                <a:lnTo>
                  <a:pt x="1557783" y="2570727"/>
                </a:lnTo>
                <a:lnTo>
                  <a:pt x="1618633" y="2572076"/>
                </a:lnTo>
                <a:lnTo>
                  <a:pt x="1736279" y="2572076"/>
                </a:lnTo>
                <a:lnTo>
                  <a:pt x="1791720" y="2573424"/>
                </a:lnTo>
                <a:lnTo>
                  <a:pt x="1845811" y="2573424"/>
                </a:lnTo>
                <a:lnTo>
                  <a:pt x="1895844" y="2574773"/>
                </a:lnTo>
                <a:lnTo>
                  <a:pt x="1941819" y="2576122"/>
                </a:lnTo>
                <a:lnTo>
                  <a:pt x="1985092" y="2577471"/>
                </a:lnTo>
                <a:lnTo>
                  <a:pt x="2022955" y="2578820"/>
                </a:lnTo>
                <a:lnTo>
                  <a:pt x="2056759" y="2580168"/>
                </a:lnTo>
                <a:lnTo>
                  <a:pt x="2085156" y="2582866"/>
                </a:lnTo>
                <a:lnTo>
                  <a:pt x="2108144" y="2584215"/>
                </a:lnTo>
                <a:lnTo>
                  <a:pt x="2124371" y="2586912"/>
                </a:lnTo>
                <a:lnTo>
                  <a:pt x="2132486" y="2586912"/>
                </a:lnTo>
                <a:lnTo>
                  <a:pt x="2158179" y="2585563"/>
                </a:lnTo>
                <a:lnTo>
                  <a:pt x="2197394" y="2582866"/>
                </a:lnTo>
                <a:lnTo>
                  <a:pt x="2251482" y="2578820"/>
                </a:lnTo>
                <a:lnTo>
                  <a:pt x="2313687" y="2574773"/>
                </a:lnTo>
                <a:lnTo>
                  <a:pt x="2385354" y="2570727"/>
                </a:lnTo>
                <a:lnTo>
                  <a:pt x="2461081" y="2565332"/>
                </a:lnTo>
                <a:lnTo>
                  <a:pt x="2540862" y="2559937"/>
                </a:lnTo>
                <a:lnTo>
                  <a:pt x="2619294" y="2555891"/>
                </a:lnTo>
                <a:lnTo>
                  <a:pt x="2697722" y="2551844"/>
                </a:lnTo>
                <a:lnTo>
                  <a:pt x="2772097" y="2549147"/>
                </a:lnTo>
                <a:lnTo>
                  <a:pt x="2838355" y="2546449"/>
                </a:lnTo>
                <a:lnTo>
                  <a:pt x="2896503" y="2545101"/>
                </a:lnTo>
                <a:lnTo>
                  <a:pt x="2943832" y="2545101"/>
                </a:lnTo>
                <a:lnTo>
                  <a:pt x="2976284" y="2546449"/>
                </a:lnTo>
                <a:lnTo>
                  <a:pt x="2992511" y="2550496"/>
                </a:lnTo>
                <a:lnTo>
                  <a:pt x="3027669" y="2551844"/>
                </a:lnTo>
                <a:lnTo>
                  <a:pt x="3062829" y="2553193"/>
                </a:lnTo>
                <a:lnTo>
                  <a:pt x="3097987" y="2555891"/>
                </a:lnTo>
                <a:lnTo>
                  <a:pt x="3131792" y="2557239"/>
                </a:lnTo>
                <a:lnTo>
                  <a:pt x="3165598" y="2558588"/>
                </a:lnTo>
                <a:lnTo>
                  <a:pt x="3198053" y="2559937"/>
                </a:lnTo>
                <a:lnTo>
                  <a:pt x="3229155" y="2558588"/>
                </a:lnTo>
                <a:lnTo>
                  <a:pt x="3260257" y="2554542"/>
                </a:lnTo>
                <a:lnTo>
                  <a:pt x="3291357" y="2549147"/>
                </a:lnTo>
                <a:lnTo>
                  <a:pt x="3319754" y="2541054"/>
                </a:lnTo>
                <a:lnTo>
                  <a:pt x="3348152" y="2528916"/>
                </a:lnTo>
                <a:lnTo>
                  <a:pt x="3375197" y="2512731"/>
                </a:lnTo>
                <a:lnTo>
                  <a:pt x="3402242" y="2493847"/>
                </a:lnTo>
                <a:lnTo>
                  <a:pt x="3426581" y="2468222"/>
                </a:lnTo>
                <a:lnTo>
                  <a:pt x="3450921" y="2438549"/>
                </a:lnTo>
                <a:lnTo>
                  <a:pt x="3473910" y="2402133"/>
                </a:lnTo>
                <a:lnTo>
                  <a:pt x="3505012" y="2365716"/>
                </a:lnTo>
                <a:lnTo>
                  <a:pt x="3526648" y="2268606"/>
                </a:lnTo>
                <a:lnTo>
                  <a:pt x="3541523" y="2131033"/>
                </a:lnTo>
                <a:lnTo>
                  <a:pt x="3549636" y="1969182"/>
                </a:lnTo>
                <a:lnTo>
                  <a:pt x="3552341" y="1803285"/>
                </a:lnTo>
                <a:lnTo>
                  <a:pt x="3553693" y="1653573"/>
                </a:lnTo>
                <a:lnTo>
                  <a:pt x="3552341" y="1536232"/>
                </a:lnTo>
                <a:lnTo>
                  <a:pt x="3552341" y="1471491"/>
                </a:lnTo>
                <a:lnTo>
                  <a:pt x="3549636" y="1390566"/>
                </a:lnTo>
                <a:lnTo>
                  <a:pt x="3550989" y="1298851"/>
                </a:lnTo>
                <a:lnTo>
                  <a:pt x="3556398" y="1200392"/>
                </a:lnTo>
                <a:lnTo>
                  <a:pt x="3563159" y="1096538"/>
                </a:lnTo>
                <a:lnTo>
                  <a:pt x="3571271" y="988637"/>
                </a:lnTo>
                <a:lnTo>
                  <a:pt x="3578032" y="878039"/>
                </a:lnTo>
                <a:lnTo>
                  <a:pt x="3583441" y="767441"/>
                </a:lnTo>
                <a:lnTo>
                  <a:pt x="3584793" y="658191"/>
                </a:lnTo>
                <a:lnTo>
                  <a:pt x="3582089" y="552989"/>
                </a:lnTo>
                <a:lnTo>
                  <a:pt x="3572623" y="451833"/>
                </a:lnTo>
                <a:lnTo>
                  <a:pt x="3556398" y="357418"/>
                </a:lnTo>
                <a:lnTo>
                  <a:pt x="3530705" y="271099"/>
                </a:lnTo>
                <a:lnTo>
                  <a:pt x="3494195" y="195569"/>
                </a:lnTo>
                <a:lnTo>
                  <a:pt x="3445512" y="132178"/>
                </a:lnTo>
                <a:lnTo>
                  <a:pt x="3384663" y="83622"/>
                </a:lnTo>
                <a:lnTo>
                  <a:pt x="3308936" y="49902"/>
                </a:lnTo>
                <a:lnTo>
                  <a:pt x="3265664" y="47206"/>
                </a:lnTo>
                <a:lnTo>
                  <a:pt x="3223746" y="43160"/>
                </a:lnTo>
                <a:lnTo>
                  <a:pt x="3180473" y="41811"/>
                </a:lnTo>
                <a:lnTo>
                  <a:pt x="3137201" y="39113"/>
                </a:lnTo>
                <a:lnTo>
                  <a:pt x="3093931" y="37765"/>
                </a:lnTo>
                <a:lnTo>
                  <a:pt x="3052011" y="35067"/>
                </a:lnTo>
                <a:lnTo>
                  <a:pt x="3008738" y="33718"/>
                </a:lnTo>
                <a:lnTo>
                  <a:pt x="2965466" y="33718"/>
                </a:lnTo>
                <a:lnTo>
                  <a:pt x="2923548" y="32370"/>
                </a:lnTo>
                <a:lnTo>
                  <a:pt x="2880275" y="32370"/>
                </a:lnTo>
                <a:lnTo>
                  <a:pt x="2837003" y="31021"/>
                </a:lnTo>
                <a:lnTo>
                  <a:pt x="2708540" y="31021"/>
                </a:lnTo>
                <a:lnTo>
                  <a:pt x="2665268" y="32370"/>
                </a:lnTo>
                <a:lnTo>
                  <a:pt x="2580077" y="32370"/>
                </a:lnTo>
                <a:lnTo>
                  <a:pt x="2536805" y="33718"/>
                </a:lnTo>
                <a:lnTo>
                  <a:pt x="2493535" y="33718"/>
                </a:lnTo>
                <a:lnTo>
                  <a:pt x="2450263" y="35067"/>
                </a:lnTo>
                <a:lnTo>
                  <a:pt x="2408342" y="36416"/>
                </a:lnTo>
                <a:lnTo>
                  <a:pt x="2365071" y="36416"/>
                </a:lnTo>
                <a:lnTo>
                  <a:pt x="2321800" y="37765"/>
                </a:lnTo>
                <a:lnTo>
                  <a:pt x="2278528" y="39113"/>
                </a:lnTo>
                <a:lnTo>
                  <a:pt x="2235255" y="40462"/>
                </a:lnTo>
                <a:lnTo>
                  <a:pt x="2193337" y="40462"/>
                </a:lnTo>
                <a:lnTo>
                  <a:pt x="2150065" y="41811"/>
                </a:lnTo>
                <a:lnTo>
                  <a:pt x="2106792" y="43160"/>
                </a:lnTo>
                <a:lnTo>
                  <a:pt x="2063520" y="44508"/>
                </a:lnTo>
                <a:lnTo>
                  <a:pt x="2021602" y="44508"/>
                </a:lnTo>
                <a:lnTo>
                  <a:pt x="1978331" y="45857"/>
                </a:lnTo>
                <a:lnTo>
                  <a:pt x="1883674" y="45857"/>
                </a:lnTo>
                <a:lnTo>
                  <a:pt x="1832288" y="47206"/>
                </a:lnTo>
                <a:lnTo>
                  <a:pt x="1780902" y="47206"/>
                </a:lnTo>
                <a:lnTo>
                  <a:pt x="1729518" y="45857"/>
                </a:lnTo>
                <a:lnTo>
                  <a:pt x="1678133" y="45857"/>
                </a:lnTo>
                <a:lnTo>
                  <a:pt x="1628098" y="44508"/>
                </a:lnTo>
                <a:lnTo>
                  <a:pt x="1576714" y="43160"/>
                </a:lnTo>
                <a:lnTo>
                  <a:pt x="1526681" y="41811"/>
                </a:lnTo>
                <a:lnTo>
                  <a:pt x="1476647" y="40462"/>
                </a:lnTo>
                <a:lnTo>
                  <a:pt x="1426616" y="39113"/>
                </a:lnTo>
                <a:lnTo>
                  <a:pt x="1376583" y="36416"/>
                </a:lnTo>
                <a:lnTo>
                  <a:pt x="1326548" y="35067"/>
                </a:lnTo>
                <a:lnTo>
                  <a:pt x="1276517" y="32370"/>
                </a:lnTo>
                <a:lnTo>
                  <a:pt x="1226484" y="31021"/>
                </a:lnTo>
                <a:lnTo>
                  <a:pt x="1177802" y="28323"/>
                </a:lnTo>
                <a:lnTo>
                  <a:pt x="1127770" y="25626"/>
                </a:lnTo>
                <a:lnTo>
                  <a:pt x="1079089" y="24277"/>
                </a:lnTo>
                <a:lnTo>
                  <a:pt x="1029055" y="21580"/>
                </a:lnTo>
                <a:lnTo>
                  <a:pt x="980375" y="18882"/>
                </a:lnTo>
                <a:lnTo>
                  <a:pt x="930342" y="16185"/>
                </a:lnTo>
                <a:lnTo>
                  <a:pt x="881660" y="14836"/>
                </a:lnTo>
                <a:lnTo>
                  <a:pt x="832981" y="12138"/>
                </a:lnTo>
                <a:lnTo>
                  <a:pt x="782948" y="10790"/>
                </a:lnTo>
                <a:lnTo>
                  <a:pt x="734266" y="8092"/>
                </a:lnTo>
                <a:lnTo>
                  <a:pt x="685585" y="6743"/>
                </a:lnTo>
                <a:lnTo>
                  <a:pt x="636906" y="5395"/>
                </a:lnTo>
                <a:lnTo>
                  <a:pt x="586871" y="4046"/>
                </a:lnTo>
                <a:lnTo>
                  <a:pt x="538191" y="2697"/>
                </a:lnTo>
                <a:lnTo>
                  <a:pt x="489511" y="1348"/>
                </a:lnTo>
                <a:lnTo>
                  <a:pt x="440829" y="0"/>
                </a:lnTo>
                <a:lnTo>
                  <a:pt x="324538" y="0"/>
                </a:lnTo>
                <a:lnTo>
                  <a:pt x="304253" y="2697"/>
                </a:lnTo>
                <a:lnTo>
                  <a:pt x="282617" y="6743"/>
                </a:lnTo>
                <a:lnTo>
                  <a:pt x="260981" y="12138"/>
                </a:lnTo>
                <a:lnTo>
                  <a:pt x="239345" y="18882"/>
                </a:lnTo>
                <a:lnTo>
                  <a:pt x="217711" y="28323"/>
                </a:lnTo>
                <a:lnTo>
                  <a:pt x="196075" y="37765"/>
                </a:lnTo>
                <a:lnTo>
                  <a:pt x="175791" y="48553"/>
                </a:lnTo>
                <a:lnTo>
                  <a:pt x="155507" y="59343"/>
                </a:lnTo>
                <a:lnTo>
                  <a:pt x="137927" y="72832"/>
                </a:lnTo>
                <a:lnTo>
                  <a:pt x="123052" y="84971"/>
                </a:lnTo>
                <a:lnTo>
                  <a:pt x="109530" y="98459"/>
                </a:lnTo>
                <a:lnTo>
                  <a:pt x="100064" y="111946"/>
                </a:lnTo>
                <a:lnTo>
                  <a:pt x="94655" y="125434"/>
                </a:lnTo>
                <a:lnTo>
                  <a:pt x="91951" y="138921"/>
                </a:lnTo>
                <a:lnTo>
                  <a:pt x="93303" y="152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4626" y="3740874"/>
            <a:ext cx="3364379" cy="2415620"/>
          </a:xfrm>
          <a:custGeom>
            <a:avLst/>
            <a:gdLst/>
            <a:ahLst/>
            <a:cxnLst/>
            <a:rect l="l" t="t" r="r" b="b"/>
            <a:pathLst>
              <a:path w="3364379" h="2415620">
                <a:moveTo>
                  <a:pt x="162269" y="25626"/>
                </a:moveTo>
                <a:lnTo>
                  <a:pt x="137928" y="29672"/>
                </a:lnTo>
                <a:lnTo>
                  <a:pt x="118997" y="36416"/>
                </a:lnTo>
                <a:lnTo>
                  <a:pt x="104124" y="44508"/>
                </a:lnTo>
                <a:lnTo>
                  <a:pt x="94658" y="53950"/>
                </a:lnTo>
                <a:lnTo>
                  <a:pt x="90601" y="67437"/>
                </a:lnTo>
                <a:lnTo>
                  <a:pt x="52738" y="105204"/>
                </a:lnTo>
                <a:lnTo>
                  <a:pt x="32455" y="169943"/>
                </a:lnTo>
                <a:lnTo>
                  <a:pt x="25692" y="250869"/>
                </a:lnTo>
                <a:lnTo>
                  <a:pt x="25692" y="338537"/>
                </a:lnTo>
                <a:lnTo>
                  <a:pt x="31101" y="424857"/>
                </a:lnTo>
                <a:lnTo>
                  <a:pt x="37864" y="497690"/>
                </a:lnTo>
                <a:lnTo>
                  <a:pt x="39216" y="548944"/>
                </a:lnTo>
                <a:lnTo>
                  <a:pt x="33807" y="567827"/>
                </a:lnTo>
                <a:lnTo>
                  <a:pt x="37864" y="776883"/>
                </a:lnTo>
                <a:lnTo>
                  <a:pt x="36511" y="980545"/>
                </a:lnTo>
                <a:lnTo>
                  <a:pt x="31101" y="1178813"/>
                </a:lnTo>
                <a:lnTo>
                  <a:pt x="24340" y="1374381"/>
                </a:lnTo>
                <a:lnTo>
                  <a:pt x="16226" y="1569951"/>
                </a:lnTo>
                <a:lnTo>
                  <a:pt x="8113" y="1768219"/>
                </a:lnTo>
                <a:lnTo>
                  <a:pt x="2704" y="1971880"/>
                </a:lnTo>
                <a:lnTo>
                  <a:pt x="0" y="2180937"/>
                </a:lnTo>
                <a:lnTo>
                  <a:pt x="6761" y="2209262"/>
                </a:lnTo>
                <a:lnTo>
                  <a:pt x="17579" y="2233540"/>
                </a:lnTo>
                <a:lnTo>
                  <a:pt x="32455" y="2257816"/>
                </a:lnTo>
                <a:lnTo>
                  <a:pt x="52738" y="2279396"/>
                </a:lnTo>
                <a:lnTo>
                  <a:pt x="75726" y="2298278"/>
                </a:lnTo>
                <a:lnTo>
                  <a:pt x="102771" y="2315812"/>
                </a:lnTo>
                <a:lnTo>
                  <a:pt x="132519" y="2331997"/>
                </a:lnTo>
                <a:lnTo>
                  <a:pt x="164973" y="2345485"/>
                </a:lnTo>
                <a:lnTo>
                  <a:pt x="200133" y="2358974"/>
                </a:lnTo>
                <a:lnTo>
                  <a:pt x="237996" y="2369764"/>
                </a:lnTo>
                <a:lnTo>
                  <a:pt x="277209" y="2379205"/>
                </a:lnTo>
                <a:lnTo>
                  <a:pt x="319129" y="2387298"/>
                </a:lnTo>
                <a:lnTo>
                  <a:pt x="362402" y="2394040"/>
                </a:lnTo>
                <a:lnTo>
                  <a:pt x="407026" y="2400784"/>
                </a:lnTo>
                <a:lnTo>
                  <a:pt x="451649" y="2404830"/>
                </a:lnTo>
                <a:lnTo>
                  <a:pt x="497626" y="2408876"/>
                </a:lnTo>
                <a:lnTo>
                  <a:pt x="544955" y="2411574"/>
                </a:lnTo>
                <a:lnTo>
                  <a:pt x="590930" y="2414271"/>
                </a:lnTo>
                <a:lnTo>
                  <a:pt x="636906" y="2415620"/>
                </a:lnTo>
                <a:lnTo>
                  <a:pt x="815403" y="2415620"/>
                </a:lnTo>
                <a:lnTo>
                  <a:pt x="857323" y="2414271"/>
                </a:lnTo>
                <a:lnTo>
                  <a:pt x="896536" y="2412923"/>
                </a:lnTo>
                <a:lnTo>
                  <a:pt x="934399" y="2411574"/>
                </a:lnTo>
                <a:lnTo>
                  <a:pt x="969559" y="2410225"/>
                </a:lnTo>
                <a:lnTo>
                  <a:pt x="1002013" y="2408876"/>
                </a:lnTo>
                <a:lnTo>
                  <a:pt x="1031761" y="2407528"/>
                </a:lnTo>
                <a:lnTo>
                  <a:pt x="1058806" y="2407528"/>
                </a:lnTo>
                <a:lnTo>
                  <a:pt x="1081794" y="2406179"/>
                </a:lnTo>
                <a:lnTo>
                  <a:pt x="1100726" y="2406179"/>
                </a:lnTo>
                <a:lnTo>
                  <a:pt x="1116953" y="2404830"/>
                </a:lnTo>
                <a:lnTo>
                  <a:pt x="1137237" y="2404830"/>
                </a:lnTo>
                <a:lnTo>
                  <a:pt x="1161577" y="2403481"/>
                </a:lnTo>
                <a:lnTo>
                  <a:pt x="1191325" y="2402133"/>
                </a:lnTo>
                <a:lnTo>
                  <a:pt x="1223779" y="2402133"/>
                </a:lnTo>
                <a:lnTo>
                  <a:pt x="1260291" y="2400784"/>
                </a:lnTo>
                <a:lnTo>
                  <a:pt x="1299506" y="2399435"/>
                </a:lnTo>
                <a:lnTo>
                  <a:pt x="1341424" y="2398086"/>
                </a:lnTo>
                <a:lnTo>
                  <a:pt x="1386048" y="2396738"/>
                </a:lnTo>
                <a:lnTo>
                  <a:pt x="1433378" y="2395389"/>
                </a:lnTo>
                <a:lnTo>
                  <a:pt x="1480705" y="2394040"/>
                </a:lnTo>
                <a:lnTo>
                  <a:pt x="1530738" y="2392691"/>
                </a:lnTo>
                <a:lnTo>
                  <a:pt x="1580773" y="2392691"/>
                </a:lnTo>
                <a:lnTo>
                  <a:pt x="1632156" y="2391344"/>
                </a:lnTo>
                <a:lnTo>
                  <a:pt x="1684894" y="2389995"/>
                </a:lnTo>
                <a:lnTo>
                  <a:pt x="1736280" y="2388646"/>
                </a:lnTo>
                <a:lnTo>
                  <a:pt x="1786312" y="2388646"/>
                </a:lnTo>
                <a:lnTo>
                  <a:pt x="1837697" y="2387298"/>
                </a:lnTo>
                <a:lnTo>
                  <a:pt x="1886379" y="2385949"/>
                </a:lnTo>
                <a:lnTo>
                  <a:pt x="2024308" y="2385949"/>
                </a:lnTo>
                <a:lnTo>
                  <a:pt x="2064875" y="2384600"/>
                </a:lnTo>
                <a:lnTo>
                  <a:pt x="2104089" y="2385949"/>
                </a:lnTo>
                <a:lnTo>
                  <a:pt x="2170350" y="2385949"/>
                </a:lnTo>
                <a:lnTo>
                  <a:pt x="2198747" y="2387298"/>
                </a:lnTo>
                <a:lnTo>
                  <a:pt x="2221736" y="2387298"/>
                </a:lnTo>
                <a:lnTo>
                  <a:pt x="2240666" y="2388646"/>
                </a:lnTo>
                <a:lnTo>
                  <a:pt x="2254188" y="2389995"/>
                </a:lnTo>
                <a:lnTo>
                  <a:pt x="2263654" y="2392691"/>
                </a:lnTo>
                <a:lnTo>
                  <a:pt x="2266358" y="2394040"/>
                </a:lnTo>
                <a:lnTo>
                  <a:pt x="2282585" y="2389995"/>
                </a:lnTo>
                <a:lnTo>
                  <a:pt x="2301517" y="2385949"/>
                </a:lnTo>
                <a:lnTo>
                  <a:pt x="2324506" y="2384600"/>
                </a:lnTo>
                <a:lnTo>
                  <a:pt x="2350199" y="2383251"/>
                </a:lnTo>
                <a:lnTo>
                  <a:pt x="2378596" y="2381903"/>
                </a:lnTo>
                <a:lnTo>
                  <a:pt x="2409696" y="2381903"/>
                </a:lnTo>
                <a:lnTo>
                  <a:pt x="2443502" y="2383251"/>
                </a:lnTo>
                <a:lnTo>
                  <a:pt x="2480014" y="2384600"/>
                </a:lnTo>
                <a:lnTo>
                  <a:pt x="2517877" y="2385949"/>
                </a:lnTo>
                <a:lnTo>
                  <a:pt x="2555738" y="2387298"/>
                </a:lnTo>
                <a:lnTo>
                  <a:pt x="2596305" y="2389995"/>
                </a:lnTo>
                <a:lnTo>
                  <a:pt x="2638226" y="2391344"/>
                </a:lnTo>
                <a:lnTo>
                  <a:pt x="2680146" y="2394040"/>
                </a:lnTo>
                <a:lnTo>
                  <a:pt x="2723416" y="2396738"/>
                </a:lnTo>
                <a:lnTo>
                  <a:pt x="2765337" y="2398086"/>
                </a:lnTo>
                <a:lnTo>
                  <a:pt x="2808609" y="2399435"/>
                </a:lnTo>
                <a:lnTo>
                  <a:pt x="2851879" y="2402133"/>
                </a:lnTo>
                <a:lnTo>
                  <a:pt x="2893799" y="2402133"/>
                </a:lnTo>
                <a:lnTo>
                  <a:pt x="2934367" y="2403481"/>
                </a:lnTo>
                <a:lnTo>
                  <a:pt x="2974935" y="2402133"/>
                </a:lnTo>
                <a:lnTo>
                  <a:pt x="3012796" y="2402133"/>
                </a:lnTo>
                <a:lnTo>
                  <a:pt x="3050659" y="2399435"/>
                </a:lnTo>
                <a:lnTo>
                  <a:pt x="3118272" y="2394040"/>
                </a:lnTo>
                <a:lnTo>
                  <a:pt x="3177770" y="2383251"/>
                </a:lnTo>
                <a:lnTo>
                  <a:pt x="3225100" y="2367066"/>
                </a:lnTo>
                <a:lnTo>
                  <a:pt x="3257553" y="2345485"/>
                </a:lnTo>
                <a:lnTo>
                  <a:pt x="3303528" y="2252421"/>
                </a:lnTo>
                <a:lnTo>
                  <a:pt x="3322460" y="2078433"/>
                </a:lnTo>
                <a:lnTo>
                  <a:pt x="3334630" y="1831609"/>
                </a:lnTo>
                <a:lnTo>
                  <a:pt x="3338687" y="1544324"/>
                </a:lnTo>
                <a:lnTo>
                  <a:pt x="3340039" y="1248947"/>
                </a:lnTo>
                <a:lnTo>
                  <a:pt x="3338687" y="981893"/>
                </a:lnTo>
                <a:lnTo>
                  <a:pt x="3337334" y="775534"/>
                </a:lnTo>
                <a:lnTo>
                  <a:pt x="3337334" y="663587"/>
                </a:lnTo>
                <a:lnTo>
                  <a:pt x="3348152" y="559734"/>
                </a:lnTo>
                <a:lnTo>
                  <a:pt x="3357618" y="472064"/>
                </a:lnTo>
                <a:lnTo>
                  <a:pt x="3364379" y="396535"/>
                </a:lnTo>
                <a:lnTo>
                  <a:pt x="3364379" y="330445"/>
                </a:lnTo>
                <a:lnTo>
                  <a:pt x="3353561" y="268403"/>
                </a:lnTo>
                <a:lnTo>
                  <a:pt x="3329221" y="210405"/>
                </a:lnTo>
                <a:lnTo>
                  <a:pt x="3288655" y="149711"/>
                </a:lnTo>
                <a:lnTo>
                  <a:pt x="3229156" y="86321"/>
                </a:lnTo>
                <a:lnTo>
                  <a:pt x="3189940" y="74181"/>
                </a:lnTo>
                <a:lnTo>
                  <a:pt x="3149373" y="64740"/>
                </a:lnTo>
                <a:lnTo>
                  <a:pt x="3108807" y="56647"/>
                </a:lnTo>
                <a:lnTo>
                  <a:pt x="3068239" y="51252"/>
                </a:lnTo>
                <a:lnTo>
                  <a:pt x="3027671" y="47206"/>
                </a:lnTo>
                <a:lnTo>
                  <a:pt x="2987105" y="44508"/>
                </a:lnTo>
                <a:lnTo>
                  <a:pt x="2862697" y="44508"/>
                </a:lnTo>
                <a:lnTo>
                  <a:pt x="2822131" y="45857"/>
                </a:lnTo>
                <a:lnTo>
                  <a:pt x="2780212" y="48555"/>
                </a:lnTo>
                <a:lnTo>
                  <a:pt x="2739643" y="49903"/>
                </a:lnTo>
                <a:lnTo>
                  <a:pt x="2699076" y="51252"/>
                </a:lnTo>
                <a:lnTo>
                  <a:pt x="2658510" y="52601"/>
                </a:lnTo>
                <a:lnTo>
                  <a:pt x="2577374" y="52601"/>
                </a:lnTo>
                <a:lnTo>
                  <a:pt x="2561147" y="59345"/>
                </a:lnTo>
                <a:lnTo>
                  <a:pt x="2542216" y="64740"/>
                </a:lnTo>
                <a:lnTo>
                  <a:pt x="2520581" y="70135"/>
                </a:lnTo>
                <a:lnTo>
                  <a:pt x="2497593" y="74181"/>
                </a:lnTo>
                <a:lnTo>
                  <a:pt x="2471900" y="78229"/>
                </a:lnTo>
                <a:lnTo>
                  <a:pt x="2444854" y="79577"/>
                </a:lnTo>
                <a:lnTo>
                  <a:pt x="2416457" y="82275"/>
                </a:lnTo>
                <a:lnTo>
                  <a:pt x="2388060" y="83624"/>
                </a:lnTo>
                <a:lnTo>
                  <a:pt x="2358312" y="83624"/>
                </a:lnTo>
                <a:lnTo>
                  <a:pt x="2329915" y="84972"/>
                </a:lnTo>
                <a:lnTo>
                  <a:pt x="2300164" y="84972"/>
                </a:lnTo>
                <a:lnTo>
                  <a:pt x="2271767" y="83624"/>
                </a:lnTo>
                <a:lnTo>
                  <a:pt x="2244722" y="83624"/>
                </a:lnTo>
                <a:lnTo>
                  <a:pt x="2219031" y="82275"/>
                </a:lnTo>
                <a:lnTo>
                  <a:pt x="2194691" y="82275"/>
                </a:lnTo>
                <a:lnTo>
                  <a:pt x="2171703" y="80926"/>
                </a:lnTo>
                <a:lnTo>
                  <a:pt x="2155474" y="80926"/>
                </a:lnTo>
                <a:lnTo>
                  <a:pt x="2131134" y="79577"/>
                </a:lnTo>
                <a:lnTo>
                  <a:pt x="2098680" y="78229"/>
                </a:lnTo>
                <a:lnTo>
                  <a:pt x="2060819" y="76880"/>
                </a:lnTo>
                <a:lnTo>
                  <a:pt x="2017547" y="75530"/>
                </a:lnTo>
                <a:lnTo>
                  <a:pt x="1971569" y="74181"/>
                </a:lnTo>
                <a:lnTo>
                  <a:pt x="1922890" y="72832"/>
                </a:lnTo>
                <a:lnTo>
                  <a:pt x="1874209" y="72832"/>
                </a:lnTo>
                <a:lnTo>
                  <a:pt x="1826879" y="71484"/>
                </a:lnTo>
                <a:lnTo>
                  <a:pt x="1699769" y="71484"/>
                </a:lnTo>
                <a:lnTo>
                  <a:pt x="1668667" y="72832"/>
                </a:lnTo>
                <a:lnTo>
                  <a:pt x="1644327" y="75530"/>
                </a:lnTo>
                <a:lnTo>
                  <a:pt x="1628100" y="78229"/>
                </a:lnTo>
                <a:lnTo>
                  <a:pt x="1622692" y="80926"/>
                </a:lnTo>
                <a:lnTo>
                  <a:pt x="1602408" y="79577"/>
                </a:lnTo>
                <a:lnTo>
                  <a:pt x="1540204" y="79577"/>
                </a:lnTo>
                <a:lnTo>
                  <a:pt x="1499637" y="78229"/>
                </a:lnTo>
                <a:lnTo>
                  <a:pt x="1409038" y="78229"/>
                </a:lnTo>
                <a:lnTo>
                  <a:pt x="1360356" y="76880"/>
                </a:lnTo>
                <a:lnTo>
                  <a:pt x="1311676" y="75530"/>
                </a:lnTo>
                <a:lnTo>
                  <a:pt x="1262995" y="74181"/>
                </a:lnTo>
                <a:lnTo>
                  <a:pt x="1217018" y="72832"/>
                </a:lnTo>
                <a:lnTo>
                  <a:pt x="1175098" y="70135"/>
                </a:lnTo>
                <a:lnTo>
                  <a:pt x="1137237" y="67437"/>
                </a:lnTo>
                <a:lnTo>
                  <a:pt x="1104783" y="63391"/>
                </a:lnTo>
                <a:lnTo>
                  <a:pt x="1079089" y="57996"/>
                </a:lnTo>
                <a:lnTo>
                  <a:pt x="1062862" y="52601"/>
                </a:lnTo>
                <a:lnTo>
                  <a:pt x="1056101" y="45857"/>
                </a:lnTo>
                <a:lnTo>
                  <a:pt x="1033113" y="53950"/>
                </a:lnTo>
                <a:lnTo>
                  <a:pt x="1003365" y="59345"/>
                </a:lnTo>
                <a:lnTo>
                  <a:pt x="968207" y="62042"/>
                </a:lnTo>
                <a:lnTo>
                  <a:pt x="928990" y="63391"/>
                </a:lnTo>
                <a:lnTo>
                  <a:pt x="885718" y="63391"/>
                </a:lnTo>
                <a:lnTo>
                  <a:pt x="839744" y="62042"/>
                </a:lnTo>
                <a:lnTo>
                  <a:pt x="792415" y="59345"/>
                </a:lnTo>
                <a:lnTo>
                  <a:pt x="743733" y="55298"/>
                </a:lnTo>
                <a:lnTo>
                  <a:pt x="695054" y="49903"/>
                </a:lnTo>
                <a:lnTo>
                  <a:pt x="647725" y="44508"/>
                </a:lnTo>
                <a:lnTo>
                  <a:pt x="601747" y="37765"/>
                </a:lnTo>
                <a:lnTo>
                  <a:pt x="558477" y="31021"/>
                </a:lnTo>
                <a:lnTo>
                  <a:pt x="517910" y="22928"/>
                </a:lnTo>
                <a:lnTo>
                  <a:pt x="481398" y="14836"/>
                </a:lnTo>
                <a:lnTo>
                  <a:pt x="451649" y="8092"/>
                </a:lnTo>
                <a:lnTo>
                  <a:pt x="425956" y="0"/>
                </a:lnTo>
                <a:lnTo>
                  <a:pt x="416490" y="6743"/>
                </a:lnTo>
                <a:lnTo>
                  <a:pt x="401617" y="10790"/>
                </a:lnTo>
                <a:lnTo>
                  <a:pt x="382686" y="14836"/>
                </a:lnTo>
                <a:lnTo>
                  <a:pt x="359697" y="16185"/>
                </a:lnTo>
                <a:lnTo>
                  <a:pt x="334003" y="17533"/>
                </a:lnTo>
                <a:lnTo>
                  <a:pt x="305606" y="18882"/>
                </a:lnTo>
                <a:lnTo>
                  <a:pt x="275857" y="18882"/>
                </a:lnTo>
                <a:lnTo>
                  <a:pt x="246109" y="20231"/>
                </a:lnTo>
                <a:lnTo>
                  <a:pt x="216360" y="21580"/>
                </a:lnTo>
                <a:lnTo>
                  <a:pt x="187963" y="22928"/>
                </a:lnTo>
                <a:lnTo>
                  <a:pt x="162269" y="2562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3814" y="4233169"/>
            <a:ext cx="408377" cy="705398"/>
          </a:xfrm>
          <a:custGeom>
            <a:avLst/>
            <a:gdLst/>
            <a:ahLst/>
            <a:cxnLst/>
            <a:rect l="l" t="t" r="r" b="b"/>
            <a:pathLst>
              <a:path w="408377" h="705398">
                <a:moveTo>
                  <a:pt x="31102" y="299423"/>
                </a:moveTo>
                <a:lnTo>
                  <a:pt x="25693" y="307516"/>
                </a:lnTo>
                <a:lnTo>
                  <a:pt x="20284" y="314259"/>
                </a:lnTo>
                <a:lnTo>
                  <a:pt x="14874" y="321003"/>
                </a:lnTo>
                <a:lnTo>
                  <a:pt x="8113" y="327747"/>
                </a:lnTo>
                <a:lnTo>
                  <a:pt x="2704" y="334491"/>
                </a:lnTo>
                <a:lnTo>
                  <a:pt x="1352" y="334491"/>
                </a:lnTo>
                <a:lnTo>
                  <a:pt x="1352" y="335840"/>
                </a:lnTo>
                <a:lnTo>
                  <a:pt x="0" y="335840"/>
                </a:lnTo>
                <a:lnTo>
                  <a:pt x="0" y="705398"/>
                </a:lnTo>
                <a:lnTo>
                  <a:pt x="17580" y="704050"/>
                </a:lnTo>
                <a:lnTo>
                  <a:pt x="35159" y="701352"/>
                </a:lnTo>
                <a:lnTo>
                  <a:pt x="52738" y="698655"/>
                </a:lnTo>
                <a:lnTo>
                  <a:pt x="70317" y="694608"/>
                </a:lnTo>
                <a:lnTo>
                  <a:pt x="86544" y="690562"/>
                </a:lnTo>
                <a:lnTo>
                  <a:pt x="104122" y="685169"/>
                </a:lnTo>
                <a:lnTo>
                  <a:pt x="121701" y="679773"/>
                </a:lnTo>
                <a:lnTo>
                  <a:pt x="137928" y="674378"/>
                </a:lnTo>
                <a:lnTo>
                  <a:pt x="152803" y="668982"/>
                </a:lnTo>
                <a:lnTo>
                  <a:pt x="167678" y="664936"/>
                </a:lnTo>
                <a:lnTo>
                  <a:pt x="182554" y="659541"/>
                </a:lnTo>
                <a:lnTo>
                  <a:pt x="196076" y="654146"/>
                </a:lnTo>
                <a:lnTo>
                  <a:pt x="210951" y="647402"/>
                </a:lnTo>
                <a:lnTo>
                  <a:pt x="225825" y="642007"/>
                </a:lnTo>
                <a:lnTo>
                  <a:pt x="239348" y="635263"/>
                </a:lnTo>
                <a:lnTo>
                  <a:pt x="254221" y="628519"/>
                </a:lnTo>
                <a:lnTo>
                  <a:pt x="267744" y="621776"/>
                </a:lnTo>
                <a:lnTo>
                  <a:pt x="281266" y="615032"/>
                </a:lnTo>
                <a:lnTo>
                  <a:pt x="294788" y="606939"/>
                </a:lnTo>
                <a:lnTo>
                  <a:pt x="308311" y="600196"/>
                </a:lnTo>
                <a:lnTo>
                  <a:pt x="320482" y="590754"/>
                </a:lnTo>
                <a:lnTo>
                  <a:pt x="334005" y="582662"/>
                </a:lnTo>
                <a:lnTo>
                  <a:pt x="346175" y="573220"/>
                </a:lnTo>
                <a:lnTo>
                  <a:pt x="358345" y="563779"/>
                </a:lnTo>
                <a:lnTo>
                  <a:pt x="366459" y="554338"/>
                </a:lnTo>
                <a:lnTo>
                  <a:pt x="374572" y="546245"/>
                </a:lnTo>
                <a:lnTo>
                  <a:pt x="382686" y="536805"/>
                </a:lnTo>
                <a:lnTo>
                  <a:pt x="390799" y="526015"/>
                </a:lnTo>
                <a:lnTo>
                  <a:pt x="398911" y="511178"/>
                </a:lnTo>
                <a:lnTo>
                  <a:pt x="404320" y="493644"/>
                </a:lnTo>
                <a:lnTo>
                  <a:pt x="408377" y="473413"/>
                </a:lnTo>
                <a:lnTo>
                  <a:pt x="405672" y="432950"/>
                </a:lnTo>
                <a:lnTo>
                  <a:pt x="377277" y="414067"/>
                </a:lnTo>
                <a:lnTo>
                  <a:pt x="363754" y="408672"/>
                </a:lnTo>
                <a:lnTo>
                  <a:pt x="350232" y="405975"/>
                </a:lnTo>
                <a:lnTo>
                  <a:pt x="336709" y="405975"/>
                </a:lnTo>
                <a:lnTo>
                  <a:pt x="315072" y="414067"/>
                </a:lnTo>
                <a:lnTo>
                  <a:pt x="288027" y="432950"/>
                </a:lnTo>
                <a:lnTo>
                  <a:pt x="286675" y="439694"/>
                </a:lnTo>
                <a:lnTo>
                  <a:pt x="283970" y="445089"/>
                </a:lnTo>
                <a:lnTo>
                  <a:pt x="282618" y="450484"/>
                </a:lnTo>
                <a:lnTo>
                  <a:pt x="278561" y="455879"/>
                </a:lnTo>
                <a:lnTo>
                  <a:pt x="273153" y="458576"/>
                </a:lnTo>
                <a:lnTo>
                  <a:pt x="266391" y="462623"/>
                </a:lnTo>
                <a:lnTo>
                  <a:pt x="260982" y="465320"/>
                </a:lnTo>
                <a:lnTo>
                  <a:pt x="254221" y="466669"/>
                </a:lnTo>
                <a:lnTo>
                  <a:pt x="248812" y="469366"/>
                </a:lnTo>
                <a:lnTo>
                  <a:pt x="242052" y="470715"/>
                </a:lnTo>
                <a:lnTo>
                  <a:pt x="236643" y="472064"/>
                </a:lnTo>
                <a:lnTo>
                  <a:pt x="229882" y="473413"/>
                </a:lnTo>
                <a:lnTo>
                  <a:pt x="210951" y="476110"/>
                </a:lnTo>
                <a:lnTo>
                  <a:pt x="190667" y="477459"/>
                </a:lnTo>
                <a:lnTo>
                  <a:pt x="170383" y="478808"/>
                </a:lnTo>
                <a:lnTo>
                  <a:pt x="129815" y="478808"/>
                </a:lnTo>
                <a:lnTo>
                  <a:pt x="109531" y="477459"/>
                </a:lnTo>
                <a:lnTo>
                  <a:pt x="89249" y="474761"/>
                </a:lnTo>
                <a:lnTo>
                  <a:pt x="70317" y="470715"/>
                </a:lnTo>
                <a:lnTo>
                  <a:pt x="64908" y="468018"/>
                </a:lnTo>
                <a:lnTo>
                  <a:pt x="59500" y="465320"/>
                </a:lnTo>
                <a:lnTo>
                  <a:pt x="54091" y="462623"/>
                </a:lnTo>
                <a:lnTo>
                  <a:pt x="48682" y="459925"/>
                </a:lnTo>
                <a:lnTo>
                  <a:pt x="63556" y="450484"/>
                </a:lnTo>
                <a:lnTo>
                  <a:pt x="77079" y="439694"/>
                </a:lnTo>
                <a:lnTo>
                  <a:pt x="91953" y="428904"/>
                </a:lnTo>
                <a:lnTo>
                  <a:pt x="105474" y="418114"/>
                </a:lnTo>
                <a:lnTo>
                  <a:pt x="118997" y="407324"/>
                </a:lnTo>
                <a:lnTo>
                  <a:pt x="132519" y="395185"/>
                </a:lnTo>
                <a:lnTo>
                  <a:pt x="146042" y="384396"/>
                </a:lnTo>
                <a:lnTo>
                  <a:pt x="158212" y="372257"/>
                </a:lnTo>
                <a:lnTo>
                  <a:pt x="173088" y="357420"/>
                </a:lnTo>
                <a:lnTo>
                  <a:pt x="187963" y="342583"/>
                </a:lnTo>
                <a:lnTo>
                  <a:pt x="201485" y="327747"/>
                </a:lnTo>
                <a:lnTo>
                  <a:pt x="215007" y="311562"/>
                </a:lnTo>
                <a:lnTo>
                  <a:pt x="228530" y="296726"/>
                </a:lnTo>
                <a:lnTo>
                  <a:pt x="240700" y="280541"/>
                </a:lnTo>
                <a:lnTo>
                  <a:pt x="252869" y="264356"/>
                </a:lnTo>
                <a:lnTo>
                  <a:pt x="265039" y="246822"/>
                </a:lnTo>
                <a:lnTo>
                  <a:pt x="283970" y="213103"/>
                </a:lnTo>
                <a:lnTo>
                  <a:pt x="297493" y="178035"/>
                </a:lnTo>
                <a:lnTo>
                  <a:pt x="301550" y="157804"/>
                </a:lnTo>
                <a:lnTo>
                  <a:pt x="302902" y="138921"/>
                </a:lnTo>
                <a:lnTo>
                  <a:pt x="298845" y="117341"/>
                </a:lnTo>
                <a:lnTo>
                  <a:pt x="290732" y="95761"/>
                </a:lnTo>
                <a:lnTo>
                  <a:pt x="275857" y="76880"/>
                </a:lnTo>
                <a:lnTo>
                  <a:pt x="262335" y="64740"/>
                </a:lnTo>
                <a:lnTo>
                  <a:pt x="258278" y="57996"/>
                </a:lnTo>
                <a:lnTo>
                  <a:pt x="254221" y="51252"/>
                </a:lnTo>
                <a:lnTo>
                  <a:pt x="250164" y="45857"/>
                </a:lnTo>
                <a:lnTo>
                  <a:pt x="244755" y="40462"/>
                </a:lnTo>
                <a:lnTo>
                  <a:pt x="239348" y="35067"/>
                </a:lnTo>
                <a:lnTo>
                  <a:pt x="232587" y="29672"/>
                </a:lnTo>
                <a:lnTo>
                  <a:pt x="227178" y="25626"/>
                </a:lnTo>
                <a:lnTo>
                  <a:pt x="220416" y="21580"/>
                </a:lnTo>
                <a:lnTo>
                  <a:pt x="201485" y="13487"/>
                </a:lnTo>
                <a:lnTo>
                  <a:pt x="182554" y="8092"/>
                </a:lnTo>
                <a:lnTo>
                  <a:pt x="163621" y="4046"/>
                </a:lnTo>
                <a:lnTo>
                  <a:pt x="143337" y="1348"/>
                </a:lnTo>
                <a:lnTo>
                  <a:pt x="123054" y="0"/>
                </a:lnTo>
                <a:lnTo>
                  <a:pt x="63556" y="0"/>
                </a:lnTo>
                <a:lnTo>
                  <a:pt x="55443" y="2697"/>
                </a:lnTo>
                <a:lnTo>
                  <a:pt x="48682" y="5395"/>
                </a:lnTo>
                <a:lnTo>
                  <a:pt x="40568" y="9441"/>
                </a:lnTo>
                <a:lnTo>
                  <a:pt x="32455" y="12138"/>
                </a:lnTo>
                <a:lnTo>
                  <a:pt x="24341" y="14836"/>
                </a:lnTo>
                <a:lnTo>
                  <a:pt x="16226" y="17533"/>
                </a:lnTo>
                <a:lnTo>
                  <a:pt x="8113" y="21580"/>
                </a:lnTo>
                <a:lnTo>
                  <a:pt x="0" y="24277"/>
                </a:lnTo>
                <a:lnTo>
                  <a:pt x="0" y="218498"/>
                </a:lnTo>
                <a:lnTo>
                  <a:pt x="27046" y="217149"/>
                </a:lnTo>
                <a:lnTo>
                  <a:pt x="55443" y="233336"/>
                </a:lnTo>
                <a:lnTo>
                  <a:pt x="58147" y="242775"/>
                </a:lnTo>
                <a:lnTo>
                  <a:pt x="55443" y="254914"/>
                </a:lnTo>
                <a:lnTo>
                  <a:pt x="50034" y="267053"/>
                </a:lnTo>
                <a:lnTo>
                  <a:pt x="45977" y="276494"/>
                </a:lnTo>
                <a:lnTo>
                  <a:pt x="41920" y="284587"/>
                </a:lnTo>
                <a:lnTo>
                  <a:pt x="36511" y="292679"/>
                </a:lnTo>
                <a:lnTo>
                  <a:pt x="31102" y="299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1751" y="3889236"/>
            <a:ext cx="672064" cy="1079004"/>
          </a:xfrm>
          <a:custGeom>
            <a:avLst/>
            <a:gdLst/>
            <a:ahLst/>
            <a:cxnLst/>
            <a:rect l="l" t="t" r="r" b="b"/>
            <a:pathLst>
              <a:path w="672064" h="1079004">
                <a:moveTo>
                  <a:pt x="4056" y="210405"/>
                </a:moveTo>
                <a:lnTo>
                  <a:pt x="12168" y="210405"/>
                </a:lnTo>
                <a:lnTo>
                  <a:pt x="16225" y="211754"/>
                </a:lnTo>
                <a:lnTo>
                  <a:pt x="22986" y="214452"/>
                </a:lnTo>
                <a:lnTo>
                  <a:pt x="29747" y="217149"/>
                </a:lnTo>
                <a:lnTo>
                  <a:pt x="36509" y="218498"/>
                </a:lnTo>
                <a:lnTo>
                  <a:pt x="43270" y="221195"/>
                </a:lnTo>
                <a:lnTo>
                  <a:pt x="50031" y="223893"/>
                </a:lnTo>
                <a:lnTo>
                  <a:pt x="56794" y="226590"/>
                </a:lnTo>
                <a:lnTo>
                  <a:pt x="62203" y="229288"/>
                </a:lnTo>
                <a:lnTo>
                  <a:pt x="68964" y="231987"/>
                </a:lnTo>
                <a:lnTo>
                  <a:pt x="75725" y="234684"/>
                </a:lnTo>
                <a:lnTo>
                  <a:pt x="79782" y="238731"/>
                </a:lnTo>
                <a:lnTo>
                  <a:pt x="81134" y="242777"/>
                </a:lnTo>
                <a:lnTo>
                  <a:pt x="82486" y="250869"/>
                </a:lnTo>
                <a:lnTo>
                  <a:pt x="82486" y="287284"/>
                </a:lnTo>
                <a:lnTo>
                  <a:pt x="79782" y="304818"/>
                </a:lnTo>
                <a:lnTo>
                  <a:pt x="78430" y="323701"/>
                </a:lnTo>
                <a:lnTo>
                  <a:pt x="68964" y="321003"/>
                </a:lnTo>
                <a:lnTo>
                  <a:pt x="59498" y="316957"/>
                </a:lnTo>
                <a:lnTo>
                  <a:pt x="50031" y="314259"/>
                </a:lnTo>
                <a:lnTo>
                  <a:pt x="40565" y="311562"/>
                </a:lnTo>
                <a:lnTo>
                  <a:pt x="31100" y="308864"/>
                </a:lnTo>
                <a:lnTo>
                  <a:pt x="21634" y="304818"/>
                </a:lnTo>
                <a:lnTo>
                  <a:pt x="12168" y="302121"/>
                </a:lnTo>
                <a:lnTo>
                  <a:pt x="2704" y="299423"/>
                </a:lnTo>
                <a:lnTo>
                  <a:pt x="2704" y="298074"/>
                </a:lnTo>
                <a:lnTo>
                  <a:pt x="1352" y="298074"/>
                </a:lnTo>
                <a:lnTo>
                  <a:pt x="0" y="296726"/>
                </a:lnTo>
                <a:lnTo>
                  <a:pt x="0" y="566478"/>
                </a:lnTo>
                <a:lnTo>
                  <a:pt x="9464" y="570524"/>
                </a:lnTo>
                <a:lnTo>
                  <a:pt x="18930" y="573222"/>
                </a:lnTo>
                <a:lnTo>
                  <a:pt x="28395" y="577268"/>
                </a:lnTo>
                <a:lnTo>
                  <a:pt x="37861" y="581313"/>
                </a:lnTo>
                <a:lnTo>
                  <a:pt x="47327" y="584011"/>
                </a:lnTo>
                <a:lnTo>
                  <a:pt x="56794" y="588057"/>
                </a:lnTo>
                <a:lnTo>
                  <a:pt x="66259" y="592103"/>
                </a:lnTo>
                <a:lnTo>
                  <a:pt x="75725" y="596149"/>
                </a:lnTo>
                <a:lnTo>
                  <a:pt x="75725" y="615032"/>
                </a:lnTo>
                <a:lnTo>
                  <a:pt x="112236" y="619078"/>
                </a:lnTo>
                <a:lnTo>
                  <a:pt x="118997" y="624473"/>
                </a:lnTo>
                <a:lnTo>
                  <a:pt x="124406" y="627171"/>
                </a:lnTo>
                <a:lnTo>
                  <a:pt x="132519" y="633914"/>
                </a:lnTo>
                <a:lnTo>
                  <a:pt x="139280" y="642007"/>
                </a:lnTo>
                <a:lnTo>
                  <a:pt x="146042" y="650100"/>
                </a:lnTo>
                <a:lnTo>
                  <a:pt x="152803" y="659541"/>
                </a:lnTo>
                <a:lnTo>
                  <a:pt x="173085" y="679772"/>
                </a:lnTo>
                <a:lnTo>
                  <a:pt x="178494" y="689215"/>
                </a:lnTo>
                <a:lnTo>
                  <a:pt x="182551" y="700005"/>
                </a:lnTo>
                <a:lnTo>
                  <a:pt x="186608" y="709446"/>
                </a:lnTo>
                <a:lnTo>
                  <a:pt x="189312" y="720236"/>
                </a:lnTo>
                <a:lnTo>
                  <a:pt x="190664" y="724282"/>
                </a:lnTo>
                <a:lnTo>
                  <a:pt x="192017" y="728329"/>
                </a:lnTo>
                <a:lnTo>
                  <a:pt x="193369" y="732374"/>
                </a:lnTo>
                <a:lnTo>
                  <a:pt x="194721" y="736420"/>
                </a:lnTo>
                <a:lnTo>
                  <a:pt x="193369" y="752605"/>
                </a:lnTo>
                <a:lnTo>
                  <a:pt x="192017" y="768790"/>
                </a:lnTo>
                <a:lnTo>
                  <a:pt x="189312" y="784975"/>
                </a:lnTo>
                <a:lnTo>
                  <a:pt x="185255" y="801160"/>
                </a:lnTo>
                <a:lnTo>
                  <a:pt x="179846" y="817345"/>
                </a:lnTo>
                <a:lnTo>
                  <a:pt x="171733" y="830833"/>
                </a:lnTo>
                <a:lnTo>
                  <a:pt x="162267" y="844322"/>
                </a:lnTo>
                <a:lnTo>
                  <a:pt x="150098" y="855112"/>
                </a:lnTo>
                <a:lnTo>
                  <a:pt x="141985" y="856460"/>
                </a:lnTo>
                <a:lnTo>
                  <a:pt x="132519" y="857809"/>
                </a:lnTo>
                <a:lnTo>
                  <a:pt x="123054" y="859158"/>
                </a:lnTo>
                <a:lnTo>
                  <a:pt x="114940" y="859158"/>
                </a:lnTo>
                <a:lnTo>
                  <a:pt x="105474" y="860507"/>
                </a:lnTo>
                <a:lnTo>
                  <a:pt x="68964" y="860507"/>
                </a:lnTo>
                <a:lnTo>
                  <a:pt x="59498" y="859158"/>
                </a:lnTo>
                <a:lnTo>
                  <a:pt x="48679" y="859158"/>
                </a:lnTo>
                <a:lnTo>
                  <a:pt x="39213" y="857809"/>
                </a:lnTo>
                <a:lnTo>
                  <a:pt x="29747" y="856460"/>
                </a:lnTo>
                <a:lnTo>
                  <a:pt x="18930" y="855112"/>
                </a:lnTo>
                <a:lnTo>
                  <a:pt x="9464" y="853763"/>
                </a:lnTo>
                <a:lnTo>
                  <a:pt x="0" y="852414"/>
                </a:lnTo>
                <a:lnTo>
                  <a:pt x="0" y="1079004"/>
                </a:lnTo>
                <a:lnTo>
                  <a:pt x="8112" y="1077655"/>
                </a:lnTo>
                <a:lnTo>
                  <a:pt x="14873" y="1076306"/>
                </a:lnTo>
                <a:lnTo>
                  <a:pt x="22986" y="1074957"/>
                </a:lnTo>
                <a:lnTo>
                  <a:pt x="31100" y="1073609"/>
                </a:lnTo>
                <a:lnTo>
                  <a:pt x="37861" y="1072260"/>
                </a:lnTo>
                <a:lnTo>
                  <a:pt x="45974" y="1069562"/>
                </a:lnTo>
                <a:lnTo>
                  <a:pt x="52737" y="1066865"/>
                </a:lnTo>
                <a:lnTo>
                  <a:pt x="60850" y="1064167"/>
                </a:lnTo>
                <a:lnTo>
                  <a:pt x="66259" y="1061470"/>
                </a:lnTo>
                <a:lnTo>
                  <a:pt x="71668" y="1058772"/>
                </a:lnTo>
                <a:lnTo>
                  <a:pt x="75725" y="1057424"/>
                </a:lnTo>
                <a:lnTo>
                  <a:pt x="81134" y="1054726"/>
                </a:lnTo>
                <a:lnTo>
                  <a:pt x="86543" y="1052029"/>
                </a:lnTo>
                <a:lnTo>
                  <a:pt x="91952" y="1049331"/>
                </a:lnTo>
                <a:lnTo>
                  <a:pt x="97361" y="1046634"/>
                </a:lnTo>
                <a:lnTo>
                  <a:pt x="102770" y="1045285"/>
                </a:lnTo>
                <a:lnTo>
                  <a:pt x="108179" y="1042587"/>
                </a:lnTo>
                <a:lnTo>
                  <a:pt x="113588" y="1041239"/>
                </a:lnTo>
                <a:lnTo>
                  <a:pt x="118997" y="1038541"/>
                </a:lnTo>
                <a:lnTo>
                  <a:pt x="124406" y="1037192"/>
                </a:lnTo>
                <a:lnTo>
                  <a:pt x="135224" y="1029101"/>
                </a:lnTo>
                <a:lnTo>
                  <a:pt x="146042" y="1022357"/>
                </a:lnTo>
                <a:lnTo>
                  <a:pt x="156860" y="1014265"/>
                </a:lnTo>
                <a:lnTo>
                  <a:pt x="167676" y="1006172"/>
                </a:lnTo>
                <a:lnTo>
                  <a:pt x="178494" y="999428"/>
                </a:lnTo>
                <a:lnTo>
                  <a:pt x="190664" y="991336"/>
                </a:lnTo>
                <a:lnTo>
                  <a:pt x="201482" y="984591"/>
                </a:lnTo>
                <a:lnTo>
                  <a:pt x="212302" y="976498"/>
                </a:lnTo>
                <a:lnTo>
                  <a:pt x="237994" y="958964"/>
                </a:lnTo>
                <a:lnTo>
                  <a:pt x="263687" y="941431"/>
                </a:lnTo>
                <a:lnTo>
                  <a:pt x="288027" y="922548"/>
                </a:lnTo>
                <a:lnTo>
                  <a:pt x="312366" y="903666"/>
                </a:lnTo>
                <a:lnTo>
                  <a:pt x="335354" y="882085"/>
                </a:lnTo>
                <a:lnTo>
                  <a:pt x="356992" y="860507"/>
                </a:lnTo>
                <a:lnTo>
                  <a:pt x="377275" y="837578"/>
                </a:lnTo>
                <a:lnTo>
                  <a:pt x="394854" y="811950"/>
                </a:lnTo>
                <a:lnTo>
                  <a:pt x="402968" y="834879"/>
                </a:lnTo>
                <a:lnTo>
                  <a:pt x="412434" y="857809"/>
                </a:lnTo>
                <a:lnTo>
                  <a:pt x="421899" y="879389"/>
                </a:lnTo>
                <a:lnTo>
                  <a:pt x="432717" y="902317"/>
                </a:lnTo>
                <a:lnTo>
                  <a:pt x="436774" y="906363"/>
                </a:lnTo>
                <a:lnTo>
                  <a:pt x="440831" y="914456"/>
                </a:lnTo>
                <a:lnTo>
                  <a:pt x="450296" y="925246"/>
                </a:lnTo>
                <a:lnTo>
                  <a:pt x="478692" y="967057"/>
                </a:lnTo>
                <a:lnTo>
                  <a:pt x="488158" y="968406"/>
                </a:lnTo>
                <a:lnTo>
                  <a:pt x="498976" y="977847"/>
                </a:lnTo>
                <a:lnTo>
                  <a:pt x="511147" y="987288"/>
                </a:lnTo>
                <a:lnTo>
                  <a:pt x="523317" y="995382"/>
                </a:lnTo>
                <a:lnTo>
                  <a:pt x="535488" y="1003475"/>
                </a:lnTo>
                <a:lnTo>
                  <a:pt x="547658" y="1010219"/>
                </a:lnTo>
                <a:lnTo>
                  <a:pt x="561180" y="1016962"/>
                </a:lnTo>
                <a:lnTo>
                  <a:pt x="574703" y="1023706"/>
                </a:lnTo>
                <a:lnTo>
                  <a:pt x="588225" y="1029101"/>
                </a:lnTo>
                <a:lnTo>
                  <a:pt x="596339" y="1031799"/>
                </a:lnTo>
                <a:lnTo>
                  <a:pt x="604452" y="1034495"/>
                </a:lnTo>
                <a:lnTo>
                  <a:pt x="612565" y="1037192"/>
                </a:lnTo>
                <a:lnTo>
                  <a:pt x="620678" y="1039890"/>
                </a:lnTo>
                <a:lnTo>
                  <a:pt x="627439" y="1042587"/>
                </a:lnTo>
                <a:lnTo>
                  <a:pt x="635552" y="1045285"/>
                </a:lnTo>
                <a:lnTo>
                  <a:pt x="643666" y="1047982"/>
                </a:lnTo>
                <a:lnTo>
                  <a:pt x="651779" y="1050680"/>
                </a:lnTo>
                <a:lnTo>
                  <a:pt x="672064" y="1050680"/>
                </a:lnTo>
                <a:lnTo>
                  <a:pt x="672064" y="679772"/>
                </a:lnTo>
                <a:lnTo>
                  <a:pt x="662598" y="686517"/>
                </a:lnTo>
                <a:lnTo>
                  <a:pt x="654484" y="691912"/>
                </a:lnTo>
                <a:lnTo>
                  <a:pt x="645018" y="698656"/>
                </a:lnTo>
                <a:lnTo>
                  <a:pt x="636904" y="705400"/>
                </a:lnTo>
                <a:lnTo>
                  <a:pt x="626086" y="677075"/>
                </a:lnTo>
                <a:lnTo>
                  <a:pt x="617973" y="648751"/>
                </a:lnTo>
                <a:lnTo>
                  <a:pt x="613916" y="619078"/>
                </a:lnTo>
                <a:lnTo>
                  <a:pt x="615269" y="589406"/>
                </a:lnTo>
                <a:lnTo>
                  <a:pt x="616621" y="582662"/>
                </a:lnTo>
                <a:lnTo>
                  <a:pt x="619325" y="577268"/>
                </a:lnTo>
                <a:lnTo>
                  <a:pt x="622030" y="570524"/>
                </a:lnTo>
                <a:lnTo>
                  <a:pt x="626086" y="565129"/>
                </a:lnTo>
                <a:lnTo>
                  <a:pt x="672064" y="562432"/>
                </a:lnTo>
                <a:lnTo>
                  <a:pt x="672064" y="368210"/>
                </a:lnTo>
                <a:lnTo>
                  <a:pt x="669360" y="369558"/>
                </a:lnTo>
                <a:lnTo>
                  <a:pt x="668007" y="369558"/>
                </a:lnTo>
                <a:lnTo>
                  <a:pt x="665303" y="370907"/>
                </a:lnTo>
                <a:lnTo>
                  <a:pt x="662598" y="372256"/>
                </a:lnTo>
                <a:lnTo>
                  <a:pt x="647722" y="379000"/>
                </a:lnTo>
                <a:lnTo>
                  <a:pt x="631495" y="387094"/>
                </a:lnTo>
                <a:lnTo>
                  <a:pt x="616621" y="393837"/>
                </a:lnTo>
                <a:lnTo>
                  <a:pt x="601747" y="401930"/>
                </a:lnTo>
                <a:lnTo>
                  <a:pt x="586873" y="410022"/>
                </a:lnTo>
                <a:lnTo>
                  <a:pt x="573350" y="418115"/>
                </a:lnTo>
                <a:lnTo>
                  <a:pt x="558476" y="427555"/>
                </a:lnTo>
                <a:lnTo>
                  <a:pt x="543601" y="436996"/>
                </a:lnTo>
                <a:lnTo>
                  <a:pt x="536840" y="441042"/>
                </a:lnTo>
                <a:lnTo>
                  <a:pt x="530079" y="446437"/>
                </a:lnTo>
                <a:lnTo>
                  <a:pt x="523317" y="450484"/>
                </a:lnTo>
                <a:lnTo>
                  <a:pt x="517908" y="455879"/>
                </a:lnTo>
                <a:lnTo>
                  <a:pt x="511147" y="459925"/>
                </a:lnTo>
                <a:lnTo>
                  <a:pt x="504385" y="465320"/>
                </a:lnTo>
                <a:lnTo>
                  <a:pt x="498976" y="470715"/>
                </a:lnTo>
                <a:lnTo>
                  <a:pt x="492214" y="476110"/>
                </a:lnTo>
                <a:lnTo>
                  <a:pt x="486806" y="481505"/>
                </a:lnTo>
                <a:lnTo>
                  <a:pt x="480044" y="486900"/>
                </a:lnTo>
                <a:lnTo>
                  <a:pt x="474635" y="492295"/>
                </a:lnTo>
                <a:lnTo>
                  <a:pt x="469226" y="499039"/>
                </a:lnTo>
                <a:lnTo>
                  <a:pt x="463817" y="504434"/>
                </a:lnTo>
                <a:lnTo>
                  <a:pt x="458410" y="511178"/>
                </a:lnTo>
                <a:lnTo>
                  <a:pt x="453001" y="516573"/>
                </a:lnTo>
                <a:lnTo>
                  <a:pt x="447592" y="523317"/>
                </a:lnTo>
                <a:lnTo>
                  <a:pt x="439478" y="534108"/>
                </a:lnTo>
                <a:lnTo>
                  <a:pt x="431365" y="546247"/>
                </a:lnTo>
                <a:lnTo>
                  <a:pt x="423251" y="558386"/>
                </a:lnTo>
                <a:lnTo>
                  <a:pt x="415138" y="571873"/>
                </a:lnTo>
                <a:lnTo>
                  <a:pt x="411081" y="559734"/>
                </a:lnTo>
                <a:lnTo>
                  <a:pt x="405672" y="547595"/>
                </a:lnTo>
                <a:lnTo>
                  <a:pt x="400263" y="536805"/>
                </a:lnTo>
                <a:lnTo>
                  <a:pt x="394854" y="526014"/>
                </a:lnTo>
                <a:lnTo>
                  <a:pt x="389445" y="513875"/>
                </a:lnTo>
                <a:lnTo>
                  <a:pt x="384036" y="503085"/>
                </a:lnTo>
                <a:lnTo>
                  <a:pt x="378627" y="492295"/>
                </a:lnTo>
                <a:lnTo>
                  <a:pt x="373218" y="480156"/>
                </a:lnTo>
                <a:lnTo>
                  <a:pt x="366457" y="480156"/>
                </a:lnTo>
                <a:lnTo>
                  <a:pt x="365105" y="477459"/>
                </a:lnTo>
                <a:lnTo>
                  <a:pt x="316423" y="428904"/>
                </a:lnTo>
                <a:lnTo>
                  <a:pt x="306959" y="423510"/>
                </a:lnTo>
                <a:lnTo>
                  <a:pt x="297493" y="418115"/>
                </a:lnTo>
                <a:lnTo>
                  <a:pt x="288027" y="412720"/>
                </a:lnTo>
                <a:lnTo>
                  <a:pt x="278561" y="408674"/>
                </a:lnTo>
                <a:lnTo>
                  <a:pt x="277209" y="403279"/>
                </a:lnTo>
                <a:lnTo>
                  <a:pt x="269096" y="399232"/>
                </a:lnTo>
                <a:lnTo>
                  <a:pt x="262335" y="396535"/>
                </a:lnTo>
                <a:lnTo>
                  <a:pt x="254221" y="392489"/>
                </a:lnTo>
                <a:lnTo>
                  <a:pt x="246108" y="388442"/>
                </a:lnTo>
                <a:lnTo>
                  <a:pt x="237994" y="384396"/>
                </a:lnTo>
                <a:lnTo>
                  <a:pt x="229881" y="381697"/>
                </a:lnTo>
                <a:lnTo>
                  <a:pt x="221767" y="377651"/>
                </a:lnTo>
                <a:lnTo>
                  <a:pt x="213654" y="374953"/>
                </a:lnTo>
                <a:lnTo>
                  <a:pt x="213654" y="364163"/>
                </a:lnTo>
                <a:lnTo>
                  <a:pt x="186608" y="358768"/>
                </a:lnTo>
                <a:lnTo>
                  <a:pt x="186608" y="356071"/>
                </a:lnTo>
                <a:lnTo>
                  <a:pt x="151451" y="345281"/>
                </a:lnTo>
                <a:lnTo>
                  <a:pt x="160915" y="341235"/>
                </a:lnTo>
                <a:lnTo>
                  <a:pt x="170381" y="337188"/>
                </a:lnTo>
                <a:lnTo>
                  <a:pt x="178494" y="333142"/>
                </a:lnTo>
                <a:lnTo>
                  <a:pt x="186608" y="326398"/>
                </a:lnTo>
                <a:lnTo>
                  <a:pt x="193369" y="319654"/>
                </a:lnTo>
                <a:lnTo>
                  <a:pt x="198778" y="312911"/>
                </a:lnTo>
                <a:lnTo>
                  <a:pt x="204188" y="304818"/>
                </a:lnTo>
                <a:lnTo>
                  <a:pt x="209597" y="295377"/>
                </a:lnTo>
                <a:lnTo>
                  <a:pt x="217711" y="272449"/>
                </a:lnTo>
                <a:lnTo>
                  <a:pt x="221767" y="248172"/>
                </a:lnTo>
                <a:lnTo>
                  <a:pt x="224472" y="223893"/>
                </a:lnTo>
                <a:lnTo>
                  <a:pt x="225824" y="198267"/>
                </a:lnTo>
                <a:lnTo>
                  <a:pt x="227176" y="192871"/>
                </a:lnTo>
                <a:lnTo>
                  <a:pt x="228529" y="187476"/>
                </a:lnTo>
                <a:lnTo>
                  <a:pt x="228529" y="183430"/>
                </a:lnTo>
                <a:lnTo>
                  <a:pt x="229881" y="178035"/>
                </a:lnTo>
                <a:lnTo>
                  <a:pt x="248812" y="163199"/>
                </a:lnTo>
                <a:lnTo>
                  <a:pt x="250164" y="140270"/>
                </a:lnTo>
                <a:lnTo>
                  <a:pt x="255573" y="132178"/>
                </a:lnTo>
                <a:lnTo>
                  <a:pt x="262335" y="124085"/>
                </a:lnTo>
                <a:lnTo>
                  <a:pt x="267744" y="115994"/>
                </a:lnTo>
                <a:lnTo>
                  <a:pt x="273153" y="107901"/>
                </a:lnTo>
                <a:lnTo>
                  <a:pt x="265039" y="76879"/>
                </a:lnTo>
                <a:lnTo>
                  <a:pt x="260982" y="67437"/>
                </a:lnTo>
                <a:lnTo>
                  <a:pt x="256926" y="57996"/>
                </a:lnTo>
                <a:lnTo>
                  <a:pt x="251517" y="51252"/>
                </a:lnTo>
                <a:lnTo>
                  <a:pt x="244755" y="43160"/>
                </a:lnTo>
                <a:lnTo>
                  <a:pt x="242051" y="40462"/>
                </a:lnTo>
                <a:lnTo>
                  <a:pt x="239346" y="37765"/>
                </a:lnTo>
                <a:lnTo>
                  <a:pt x="236642" y="35067"/>
                </a:lnTo>
                <a:lnTo>
                  <a:pt x="233937" y="32370"/>
                </a:lnTo>
                <a:lnTo>
                  <a:pt x="204188" y="12138"/>
                </a:lnTo>
                <a:lnTo>
                  <a:pt x="158211" y="2697"/>
                </a:lnTo>
                <a:lnTo>
                  <a:pt x="150098" y="1348"/>
                </a:lnTo>
                <a:lnTo>
                  <a:pt x="143337" y="1348"/>
                </a:lnTo>
                <a:lnTo>
                  <a:pt x="135224" y="0"/>
                </a:lnTo>
                <a:lnTo>
                  <a:pt x="90600" y="0"/>
                </a:lnTo>
                <a:lnTo>
                  <a:pt x="82486" y="1348"/>
                </a:lnTo>
                <a:lnTo>
                  <a:pt x="74373" y="1348"/>
                </a:lnTo>
                <a:lnTo>
                  <a:pt x="67612" y="2697"/>
                </a:lnTo>
                <a:lnTo>
                  <a:pt x="59498" y="4046"/>
                </a:lnTo>
                <a:lnTo>
                  <a:pt x="51385" y="5395"/>
                </a:lnTo>
                <a:lnTo>
                  <a:pt x="43270" y="5395"/>
                </a:lnTo>
                <a:lnTo>
                  <a:pt x="35156" y="6743"/>
                </a:lnTo>
                <a:lnTo>
                  <a:pt x="25691" y="9441"/>
                </a:lnTo>
                <a:lnTo>
                  <a:pt x="17577" y="10790"/>
                </a:lnTo>
                <a:lnTo>
                  <a:pt x="9464" y="13487"/>
                </a:lnTo>
                <a:lnTo>
                  <a:pt x="0" y="16185"/>
                </a:lnTo>
                <a:lnTo>
                  <a:pt x="0" y="210405"/>
                </a:lnTo>
                <a:lnTo>
                  <a:pt x="4056" y="210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9100" y="3905421"/>
            <a:ext cx="332651" cy="550293"/>
          </a:xfrm>
          <a:custGeom>
            <a:avLst/>
            <a:gdLst/>
            <a:ahLst/>
            <a:cxnLst/>
            <a:rect l="l" t="t" r="r" b="b"/>
            <a:pathLst>
              <a:path w="332651" h="550293">
                <a:moveTo>
                  <a:pt x="18931" y="226590"/>
                </a:moveTo>
                <a:lnTo>
                  <a:pt x="5408" y="265704"/>
                </a:lnTo>
                <a:lnTo>
                  <a:pt x="2704" y="285936"/>
                </a:lnTo>
                <a:lnTo>
                  <a:pt x="0" y="315608"/>
                </a:lnTo>
                <a:lnTo>
                  <a:pt x="6761" y="333142"/>
                </a:lnTo>
                <a:lnTo>
                  <a:pt x="14874" y="350676"/>
                </a:lnTo>
                <a:lnTo>
                  <a:pt x="22988" y="368210"/>
                </a:lnTo>
                <a:lnTo>
                  <a:pt x="32453" y="384395"/>
                </a:lnTo>
                <a:lnTo>
                  <a:pt x="41918" y="400581"/>
                </a:lnTo>
                <a:lnTo>
                  <a:pt x="54088" y="416765"/>
                </a:lnTo>
                <a:lnTo>
                  <a:pt x="64906" y="430252"/>
                </a:lnTo>
                <a:lnTo>
                  <a:pt x="78428" y="443740"/>
                </a:lnTo>
                <a:lnTo>
                  <a:pt x="116292" y="472064"/>
                </a:lnTo>
                <a:lnTo>
                  <a:pt x="127110" y="473413"/>
                </a:lnTo>
                <a:lnTo>
                  <a:pt x="132519" y="476110"/>
                </a:lnTo>
                <a:lnTo>
                  <a:pt x="136576" y="478808"/>
                </a:lnTo>
                <a:lnTo>
                  <a:pt x="141985" y="481505"/>
                </a:lnTo>
                <a:lnTo>
                  <a:pt x="147394" y="484203"/>
                </a:lnTo>
                <a:lnTo>
                  <a:pt x="151451" y="486900"/>
                </a:lnTo>
                <a:lnTo>
                  <a:pt x="156860" y="489598"/>
                </a:lnTo>
                <a:lnTo>
                  <a:pt x="162269" y="490946"/>
                </a:lnTo>
                <a:lnTo>
                  <a:pt x="167678" y="493644"/>
                </a:lnTo>
                <a:lnTo>
                  <a:pt x="187960" y="500388"/>
                </a:lnTo>
                <a:lnTo>
                  <a:pt x="209596" y="507131"/>
                </a:lnTo>
                <a:lnTo>
                  <a:pt x="229879" y="513875"/>
                </a:lnTo>
                <a:lnTo>
                  <a:pt x="250163" y="520619"/>
                </a:lnTo>
                <a:lnTo>
                  <a:pt x="271800" y="528712"/>
                </a:lnTo>
                <a:lnTo>
                  <a:pt x="292084" y="535455"/>
                </a:lnTo>
                <a:lnTo>
                  <a:pt x="312368" y="542199"/>
                </a:lnTo>
                <a:lnTo>
                  <a:pt x="332651" y="550293"/>
                </a:lnTo>
                <a:lnTo>
                  <a:pt x="332651" y="280541"/>
                </a:lnTo>
                <a:lnTo>
                  <a:pt x="324538" y="276494"/>
                </a:lnTo>
                <a:lnTo>
                  <a:pt x="317777" y="273797"/>
                </a:lnTo>
                <a:lnTo>
                  <a:pt x="311015" y="269751"/>
                </a:lnTo>
                <a:lnTo>
                  <a:pt x="302902" y="265704"/>
                </a:lnTo>
                <a:lnTo>
                  <a:pt x="296141" y="261658"/>
                </a:lnTo>
                <a:lnTo>
                  <a:pt x="289379" y="257613"/>
                </a:lnTo>
                <a:lnTo>
                  <a:pt x="282618" y="253567"/>
                </a:lnTo>
                <a:lnTo>
                  <a:pt x="275857" y="249521"/>
                </a:lnTo>
                <a:lnTo>
                  <a:pt x="270448" y="245474"/>
                </a:lnTo>
                <a:lnTo>
                  <a:pt x="265039" y="240078"/>
                </a:lnTo>
                <a:lnTo>
                  <a:pt x="259629" y="236032"/>
                </a:lnTo>
                <a:lnTo>
                  <a:pt x="254220" y="230637"/>
                </a:lnTo>
                <a:lnTo>
                  <a:pt x="250163" y="198267"/>
                </a:lnTo>
                <a:lnTo>
                  <a:pt x="254220" y="196918"/>
                </a:lnTo>
                <a:lnTo>
                  <a:pt x="259629" y="195569"/>
                </a:lnTo>
                <a:lnTo>
                  <a:pt x="265039" y="194220"/>
                </a:lnTo>
                <a:lnTo>
                  <a:pt x="332651" y="194220"/>
                </a:lnTo>
                <a:lnTo>
                  <a:pt x="332651" y="0"/>
                </a:lnTo>
                <a:lnTo>
                  <a:pt x="327242" y="1348"/>
                </a:lnTo>
                <a:lnTo>
                  <a:pt x="320481" y="2697"/>
                </a:lnTo>
                <a:lnTo>
                  <a:pt x="315072" y="4046"/>
                </a:lnTo>
                <a:lnTo>
                  <a:pt x="308311" y="6743"/>
                </a:lnTo>
                <a:lnTo>
                  <a:pt x="302902" y="8092"/>
                </a:lnTo>
                <a:lnTo>
                  <a:pt x="296141" y="9441"/>
                </a:lnTo>
                <a:lnTo>
                  <a:pt x="290732" y="12138"/>
                </a:lnTo>
                <a:lnTo>
                  <a:pt x="283970" y="13487"/>
                </a:lnTo>
                <a:lnTo>
                  <a:pt x="270448" y="18882"/>
                </a:lnTo>
                <a:lnTo>
                  <a:pt x="258276" y="24277"/>
                </a:lnTo>
                <a:lnTo>
                  <a:pt x="244754" y="29672"/>
                </a:lnTo>
                <a:lnTo>
                  <a:pt x="232584" y="35067"/>
                </a:lnTo>
                <a:lnTo>
                  <a:pt x="220414" y="41811"/>
                </a:lnTo>
                <a:lnTo>
                  <a:pt x="208244" y="48555"/>
                </a:lnTo>
                <a:lnTo>
                  <a:pt x="194721" y="55298"/>
                </a:lnTo>
                <a:lnTo>
                  <a:pt x="182552" y="62042"/>
                </a:lnTo>
                <a:lnTo>
                  <a:pt x="175791" y="66089"/>
                </a:lnTo>
                <a:lnTo>
                  <a:pt x="169030" y="70135"/>
                </a:lnTo>
                <a:lnTo>
                  <a:pt x="162269" y="74181"/>
                </a:lnTo>
                <a:lnTo>
                  <a:pt x="155507" y="79576"/>
                </a:lnTo>
                <a:lnTo>
                  <a:pt x="147394" y="83622"/>
                </a:lnTo>
                <a:lnTo>
                  <a:pt x="140633" y="89017"/>
                </a:lnTo>
                <a:lnTo>
                  <a:pt x="133872" y="93064"/>
                </a:lnTo>
                <a:lnTo>
                  <a:pt x="127110" y="98460"/>
                </a:lnTo>
                <a:lnTo>
                  <a:pt x="121701" y="103855"/>
                </a:lnTo>
                <a:lnTo>
                  <a:pt x="114940" y="109249"/>
                </a:lnTo>
                <a:lnTo>
                  <a:pt x="109530" y="113295"/>
                </a:lnTo>
                <a:lnTo>
                  <a:pt x="102769" y="118690"/>
                </a:lnTo>
                <a:lnTo>
                  <a:pt x="97360" y="124085"/>
                </a:lnTo>
                <a:lnTo>
                  <a:pt x="90598" y="129480"/>
                </a:lnTo>
                <a:lnTo>
                  <a:pt x="85189" y="134875"/>
                </a:lnTo>
                <a:lnTo>
                  <a:pt x="79780" y="140270"/>
                </a:lnTo>
                <a:lnTo>
                  <a:pt x="74371" y="145665"/>
                </a:lnTo>
                <a:lnTo>
                  <a:pt x="68963" y="152409"/>
                </a:lnTo>
                <a:lnTo>
                  <a:pt x="63554" y="157804"/>
                </a:lnTo>
                <a:lnTo>
                  <a:pt x="58145" y="164548"/>
                </a:lnTo>
                <a:lnTo>
                  <a:pt x="54088" y="169943"/>
                </a:lnTo>
                <a:lnTo>
                  <a:pt x="48679" y="176686"/>
                </a:lnTo>
                <a:lnTo>
                  <a:pt x="43270" y="182081"/>
                </a:lnTo>
                <a:lnTo>
                  <a:pt x="39213" y="188825"/>
                </a:lnTo>
                <a:lnTo>
                  <a:pt x="18931" y="2265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7680" y="4529894"/>
            <a:ext cx="434071" cy="442391"/>
          </a:xfrm>
          <a:custGeom>
            <a:avLst/>
            <a:gdLst/>
            <a:ahLst/>
            <a:cxnLst/>
            <a:rect l="l" t="t" r="r" b="b"/>
            <a:pathLst>
              <a:path w="434071" h="442391">
                <a:moveTo>
                  <a:pt x="201484" y="397881"/>
                </a:moveTo>
                <a:lnTo>
                  <a:pt x="208245" y="400578"/>
                </a:lnTo>
                <a:lnTo>
                  <a:pt x="215007" y="401927"/>
                </a:lnTo>
                <a:lnTo>
                  <a:pt x="221769" y="404625"/>
                </a:lnTo>
                <a:lnTo>
                  <a:pt x="224473" y="405975"/>
                </a:lnTo>
                <a:lnTo>
                  <a:pt x="227178" y="405975"/>
                </a:lnTo>
                <a:lnTo>
                  <a:pt x="228530" y="407324"/>
                </a:lnTo>
                <a:lnTo>
                  <a:pt x="229882" y="410021"/>
                </a:lnTo>
                <a:lnTo>
                  <a:pt x="236643" y="411370"/>
                </a:lnTo>
                <a:lnTo>
                  <a:pt x="244757" y="414067"/>
                </a:lnTo>
                <a:lnTo>
                  <a:pt x="251518" y="415416"/>
                </a:lnTo>
                <a:lnTo>
                  <a:pt x="258279" y="418114"/>
                </a:lnTo>
                <a:lnTo>
                  <a:pt x="265040" y="419462"/>
                </a:lnTo>
                <a:lnTo>
                  <a:pt x="273154" y="422160"/>
                </a:lnTo>
                <a:lnTo>
                  <a:pt x="279915" y="423509"/>
                </a:lnTo>
                <a:lnTo>
                  <a:pt x="286676" y="426206"/>
                </a:lnTo>
                <a:lnTo>
                  <a:pt x="300197" y="428904"/>
                </a:lnTo>
                <a:lnTo>
                  <a:pt x="313720" y="431601"/>
                </a:lnTo>
                <a:lnTo>
                  <a:pt x="328594" y="434299"/>
                </a:lnTo>
                <a:lnTo>
                  <a:pt x="342117" y="435647"/>
                </a:lnTo>
                <a:lnTo>
                  <a:pt x="355639" y="436996"/>
                </a:lnTo>
                <a:lnTo>
                  <a:pt x="370515" y="439694"/>
                </a:lnTo>
                <a:lnTo>
                  <a:pt x="384038" y="441042"/>
                </a:lnTo>
                <a:lnTo>
                  <a:pt x="397560" y="442391"/>
                </a:lnTo>
                <a:lnTo>
                  <a:pt x="407026" y="441042"/>
                </a:lnTo>
                <a:lnTo>
                  <a:pt x="416492" y="441042"/>
                </a:lnTo>
                <a:lnTo>
                  <a:pt x="424605" y="439694"/>
                </a:lnTo>
                <a:lnTo>
                  <a:pt x="434071" y="438345"/>
                </a:lnTo>
                <a:lnTo>
                  <a:pt x="434071" y="211754"/>
                </a:lnTo>
                <a:lnTo>
                  <a:pt x="424605" y="210405"/>
                </a:lnTo>
                <a:lnTo>
                  <a:pt x="416492" y="209057"/>
                </a:lnTo>
                <a:lnTo>
                  <a:pt x="408378" y="206359"/>
                </a:lnTo>
                <a:lnTo>
                  <a:pt x="398912" y="203662"/>
                </a:lnTo>
                <a:lnTo>
                  <a:pt x="398912" y="200964"/>
                </a:lnTo>
                <a:lnTo>
                  <a:pt x="361048" y="184779"/>
                </a:lnTo>
                <a:lnTo>
                  <a:pt x="351583" y="179384"/>
                </a:lnTo>
                <a:lnTo>
                  <a:pt x="342117" y="173989"/>
                </a:lnTo>
                <a:lnTo>
                  <a:pt x="332651" y="169943"/>
                </a:lnTo>
                <a:lnTo>
                  <a:pt x="323185" y="164548"/>
                </a:lnTo>
                <a:lnTo>
                  <a:pt x="323185" y="156455"/>
                </a:lnTo>
                <a:lnTo>
                  <a:pt x="283972" y="140270"/>
                </a:lnTo>
                <a:lnTo>
                  <a:pt x="282620" y="138921"/>
                </a:lnTo>
                <a:lnTo>
                  <a:pt x="279915" y="138921"/>
                </a:lnTo>
                <a:lnTo>
                  <a:pt x="278563" y="137573"/>
                </a:lnTo>
                <a:lnTo>
                  <a:pt x="277211" y="136224"/>
                </a:lnTo>
                <a:lnTo>
                  <a:pt x="255575" y="114644"/>
                </a:lnTo>
                <a:lnTo>
                  <a:pt x="248814" y="111946"/>
                </a:lnTo>
                <a:lnTo>
                  <a:pt x="246109" y="106551"/>
                </a:lnTo>
                <a:lnTo>
                  <a:pt x="243405" y="83622"/>
                </a:lnTo>
                <a:lnTo>
                  <a:pt x="247461" y="66089"/>
                </a:lnTo>
                <a:lnTo>
                  <a:pt x="251518" y="47206"/>
                </a:lnTo>
                <a:lnTo>
                  <a:pt x="254222" y="29672"/>
                </a:lnTo>
                <a:lnTo>
                  <a:pt x="256927" y="10790"/>
                </a:lnTo>
                <a:lnTo>
                  <a:pt x="246109" y="9441"/>
                </a:lnTo>
                <a:lnTo>
                  <a:pt x="233939" y="8092"/>
                </a:lnTo>
                <a:lnTo>
                  <a:pt x="223121" y="6743"/>
                </a:lnTo>
                <a:lnTo>
                  <a:pt x="212302" y="5395"/>
                </a:lnTo>
                <a:lnTo>
                  <a:pt x="200131" y="4046"/>
                </a:lnTo>
                <a:lnTo>
                  <a:pt x="189313" y="2697"/>
                </a:lnTo>
                <a:lnTo>
                  <a:pt x="177143" y="1348"/>
                </a:lnTo>
                <a:lnTo>
                  <a:pt x="166325" y="0"/>
                </a:lnTo>
                <a:lnTo>
                  <a:pt x="141985" y="17533"/>
                </a:lnTo>
                <a:lnTo>
                  <a:pt x="124407" y="29672"/>
                </a:lnTo>
                <a:lnTo>
                  <a:pt x="106828" y="41811"/>
                </a:lnTo>
                <a:lnTo>
                  <a:pt x="89249" y="52601"/>
                </a:lnTo>
                <a:lnTo>
                  <a:pt x="73022" y="66089"/>
                </a:lnTo>
                <a:lnTo>
                  <a:pt x="56794" y="79576"/>
                </a:lnTo>
                <a:lnTo>
                  <a:pt x="41919" y="94411"/>
                </a:lnTo>
                <a:lnTo>
                  <a:pt x="28397" y="110597"/>
                </a:lnTo>
                <a:lnTo>
                  <a:pt x="16226" y="128131"/>
                </a:lnTo>
                <a:lnTo>
                  <a:pt x="6761" y="147014"/>
                </a:lnTo>
                <a:lnTo>
                  <a:pt x="1352" y="164548"/>
                </a:lnTo>
                <a:lnTo>
                  <a:pt x="0" y="182081"/>
                </a:lnTo>
                <a:lnTo>
                  <a:pt x="0" y="199615"/>
                </a:lnTo>
                <a:lnTo>
                  <a:pt x="1352" y="217149"/>
                </a:lnTo>
                <a:lnTo>
                  <a:pt x="8113" y="241425"/>
                </a:lnTo>
                <a:lnTo>
                  <a:pt x="14874" y="257612"/>
                </a:lnTo>
                <a:lnTo>
                  <a:pt x="21635" y="271099"/>
                </a:lnTo>
                <a:lnTo>
                  <a:pt x="29749" y="285936"/>
                </a:lnTo>
                <a:lnTo>
                  <a:pt x="37862" y="300772"/>
                </a:lnTo>
                <a:lnTo>
                  <a:pt x="48680" y="300772"/>
                </a:lnTo>
                <a:lnTo>
                  <a:pt x="48680" y="306167"/>
                </a:lnTo>
                <a:lnTo>
                  <a:pt x="55441" y="310213"/>
                </a:lnTo>
                <a:lnTo>
                  <a:pt x="62204" y="314259"/>
                </a:lnTo>
                <a:lnTo>
                  <a:pt x="68965" y="318306"/>
                </a:lnTo>
                <a:lnTo>
                  <a:pt x="75726" y="322352"/>
                </a:lnTo>
                <a:lnTo>
                  <a:pt x="82488" y="326398"/>
                </a:lnTo>
                <a:lnTo>
                  <a:pt x="87897" y="330445"/>
                </a:lnTo>
                <a:lnTo>
                  <a:pt x="94658" y="334491"/>
                </a:lnTo>
                <a:lnTo>
                  <a:pt x="101419" y="338537"/>
                </a:lnTo>
                <a:lnTo>
                  <a:pt x="106828" y="341235"/>
                </a:lnTo>
                <a:lnTo>
                  <a:pt x="110885" y="343932"/>
                </a:lnTo>
                <a:lnTo>
                  <a:pt x="114941" y="347978"/>
                </a:lnTo>
                <a:lnTo>
                  <a:pt x="120350" y="350676"/>
                </a:lnTo>
                <a:lnTo>
                  <a:pt x="120350" y="354722"/>
                </a:lnTo>
                <a:lnTo>
                  <a:pt x="166325" y="384395"/>
                </a:lnTo>
                <a:lnTo>
                  <a:pt x="173087" y="387092"/>
                </a:lnTo>
                <a:lnTo>
                  <a:pt x="179848" y="389790"/>
                </a:lnTo>
                <a:lnTo>
                  <a:pt x="186609" y="392486"/>
                </a:lnTo>
                <a:lnTo>
                  <a:pt x="194722" y="395183"/>
                </a:lnTo>
                <a:lnTo>
                  <a:pt x="201484" y="397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5821" y="4287119"/>
            <a:ext cx="590930" cy="598847"/>
          </a:xfrm>
          <a:custGeom>
            <a:avLst/>
            <a:gdLst/>
            <a:ahLst/>
            <a:cxnLst/>
            <a:rect l="l" t="t" r="r" b="b"/>
            <a:pathLst>
              <a:path w="590930" h="598847">
                <a:moveTo>
                  <a:pt x="131166" y="264356"/>
                </a:moveTo>
                <a:lnTo>
                  <a:pt x="127109" y="236030"/>
                </a:lnTo>
                <a:lnTo>
                  <a:pt x="125757" y="207706"/>
                </a:lnTo>
                <a:lnTo>
                  <a:pt x="128461" y="182080"/>
                </a:lnTo>
                <a:lnTo>
                  <a:pt x="133870" y="159153"/>
                </a:lnTo>
                <a:lnTo>
                  <a:pt x="144689" y="140270"/>
                </a:lnTo>
                <a:lnTo>
                  <a:pt x="159564" y="124085"/>
                </a:lnTo>
                <a:lnTo>
                  <a:pt x="178496" y="111946"/>
                </a:lnTo>
                <a:lnTo>
                  <a:pt x="202835" y="105202"/>
                </a:lnTo>
                <a:lnTo>
                  <a:pt x="232584" y="103854"/>
                </a:lnTo>
                <a:lnTo>
                  <a:pt x="266390" y="107900"/>
                </a:lnTo>
                <a:lnTo>
                  <a:pt x="306959" y="120039"/>
                </a:lnTo>
                <a:lnTo>
                  <a:pt x="306959" y="125434"/>
                </a:lnTo>
                <a:lnTo>
                  <a:pt x="334002" y="144316"/>
                </a:lnTo>
                <a:lnTo>
                  <a:pt x="347525" y="167245"/>
                </a:lnTo>
                <a:lnTo>
                  <a:pt x="350229" y="194219"/>
                </a:lnTo>
                <a:lnTo>
                  <a:pt x="343468" y="221194"/>
                </a:lnTo>
                <a:lnTo>
                  <a:pt x="331298" y="249519"/>
                </a:lnTo>
                <a:lnTo>
                  <a:pt x="313720" y="276494"/>
                </a:lnTo>
                <a:lnTo>
                  <a:pt x="294788" y="300772"/>
                </a:lnTo>
                <a:lnTo>
                  <a:pt x="277208" y="321003"/>
                </a:lnTo>
                <a:lnTo>
                  <a:pt x="270447" y="326398"/>
                </a:lnTo>
                <a:lnTo>
                  <a:pt x="260981" y="331792"/>
                </a:lnTo>
                <a:lnTo>
                  <a:pt x="252868" y="338536"/>
                </a:lnTo>
                <a:lnTo>
                  <a:pt x="243402" y="343931"/>
                </a:lnTo>
                <a:lnTo>
                  <a:pt x="227175" y="358767"/>
                </a:lnTo>
                <a:lnTo>
                  <a:pt x="217709" y="373603"/>
                </a:lnTo>
                <a:lnTo>
                  <a:pt x="228527" y="373603"/>
                </a:lnTo>
                <a:lnTo>
                  <a:pt x="244754" y="366860"/>
                </a:lnTo>
                <a:lnTo>
                  <a:pt x="265038" y="354721"/>
                </a:lnTo>
                <a:lnTo>
                  <a:pt x="289379" y="337187"/>
                </a:lnTo>
                <a:lnTo>
                  <a:pt x="316424" y="316957"/>
                </a:lnTo>
                <a:lnTo>
                  <a:pt x="344820" y="292679"/>
                </a:lnTo>
                <a:lnTo>
                  <a:pt x="373217" y="265704"/>
                </a:lnTo>
                <a:lnTo>
                  <a:pt x="400262" y="236030"/>
                </a:lnTo>
                <a:lnTo>
                  <a:pt x="425955" y="207706"/>
                </a:lnTo>
                <a:lnTo>
                  <a:pt x="448944" y="178035"/>
                </a:lnTo>
                <a:lnTo>
                  <a:pt x="466523" y="149711"/>
                </a:lnTo>
                <a:lnTo>
                  <a:pt x="480046" y="122736"/>
                </a:lnTo>
                <a:lnTo>
                  <a:pt x="485453" y="98459"/>
                </a:lnTo>
                <a:lnTo>
                  <a:pt x="484101" y="76877"/>
                </a:lnTo>
                <a:lnTo>
                  <a:pt x="474637" y="59343"/>
                </a:lnTo>
                <a:lnTo>
                  <a:pt x="455705" y="47205"/>
                </a:lnTo>
                <a:lnTo>
                  <a:pt x="448944" y="29671"/>
                </a:lnTo>
                <a:lnTo>
                  <a:pt x="436773" y="17533"/>
                </a:lnTo>
                <a:lnTo>
                  <a:pt x="417841" y="9441"/>
                </a:lnTo>
                <a:lnTo>
                  <a:pt x="396205" y="2697"/>
                </a:lnTo>
                <a:lnTo>
                  <a:pt x="373217" y="0"/>
                </a:lnTo>
                <a:lnTo>
                  <a:pt x="312368" y="0"/>
                </a:lnTo>
                <a:lnTo>
                  <a:pt x="270447" y="14836"/>
                </a:lnTo>
                <a:lnTo>
                  <a:pt x="229879" y="32368"/>
                </a:lnTo>
                <a:lnTo>
                  <a:pt x="192017" y="51251"/>
                </a:lnTo>
                <a:lnTo>
                  <a:pt x="156860" y="71482"/>
                </a:lnTo>
                <a:lnTo>
                  <a:pt x="124404" y="94412"/>
                </a:lnTo>
                <a:lnTo>
                  <a:pt x="94655" y="118690"/>
                </a:lnTo>
                <a:lnTo>
                  <a:pt x="67610" y="144316"/>
                </a:lnTo>
                <a:lnTo>
                  <a:pt x="45974" y="172640"/>
                </a:lnTo>
                <a:lnTo>
                  <a:pt x="27044" y="202311"/>
                </a:lnTo>
                <a:lnTo>
                  <a:pt x="13522" y="234682"/>
                </a:lnTo>
                <a:lnTo>
                  <a:pt x="4056" y="268402"/>
                </a:lnTo>
                <a:lnTo>
                  <a:pt x="0" y="304818"/>
                </a:lnTo>
                <a:lnTo>
                  <a:pt x="1352" y="342582"/>
                </a:lnTo>
                <a:lnTo>
                  <a:pt x="8113" y="383045"/>
                </a:lnTo>
                <a:lnTo>
                  <a:pt x="21635" y="426206"/>
                </a:lnTo>
                <a:lnTo>
                  <a:pt x="41918" y="470715"/>
                </a:lnTo>
                <a:lnTo>
                  <a:pt x="47327" y="470715"/>
                </a:lnTo>
                <a:lnTo>
                  <a:pt x="48679" y="474761"/>
                </a:lnTo>
                <a:lnTo>
                  <a:pt x="50031" y="478808"/>
                </a:lnTo>
                <a:lnTo>
                  <a:pt x="51383" y="482854"/>
                </a:lnTo>
                <a:lnTo>
                  <a:pt x="52736" y="486899"/>
                </a:lnTo>
                <a:lnTo>
                  <a:pt x="58145" y="486899"/>
                </a:lnTo>
                <a:lnTo>
                  <a:pt x="58145" y="492294"/>
                </a:lnTo>
                <a:lnTo>
                  <a:pt x="63554" y="492294"/>
                </a:lnTo>
                <a:lnTo>
                  <a:pt x="63554" y="500386"/>
                </a:lnTo>
                <a:lnTo>
                  <a:pt x="64906" y="500386"/>
                </a:lnTo>
                <a:lnTo>
                  <a:pt x="67610" y="501735"/>
                </a:lnTo>
                <a:lnTo>
                  <a:pt x="68963" y="501735"/>
                </a:lnTo>
                <a:lnTo>
                  <a:pt x="70315" y="503084"/>
                </a:lnTo>
                <a:lnTo>
                  <a:pt x="71667" y="505781"/>
                </a:lnTo>
                <a:lnTo>
                  <a:pt x="73019" y="509828"/>
                </a:lnTo>
                <a:lnTo>
                  <a:pt x="73019" y="512525"/>
                </a:lnTo>
                <a:lnTo>
                  <a:pt x="74371" y="516571"/>
                </a:lnTo>
                <a:lnTo>
                  <a:pt x="78428" y="516571"/>
                </a:lnTo>
                <a:lnTo>
                  <a:pt x="79780" y="517920"/>
                </a:lnTo>
                <a:lnTo>
                  <a:pt x="94655" y="534105"/>
                </a:lnTo>
                <a:lnTo>
                  <a:pt x="110882" y="547594"/>
                </a:lnTo>
                <a:lnTo>
                  <a:pt x="128461" y="559733"/>
                </a:lnTo>
                <a:lnTo>
                  <a:pt x="146042" y="569174"/>
                </a:lnTo>
                <a:lnTo>
                  <a:pt x="164973" y="577267"/>
                </a:lnTo>
                <a:lnTo>
                  <a:pt x="183903" y="585359"/>
                </a:lnTo>
                <a:lnTo>
                  <a:pt x="204187" y="592103"/>
                </a:lnTo>
                <a:lnTo>
                  <a:pt x="225823" y="598847"/>
                </a:lnTo>
                <a:lnTo>
                  <a:pt x="240697" y="597498"/>
                </a:lnTo>
                <a:lnTo>
                  <a:pt x="259629" y="594801"/>
                </a:lnTo>
                <a:lnTo>
                  <a:pt x="282617" y="590754"/>
                </a:lnTo>
                <a:lnTo>
                  <a:pt x="308311" y="584011"/>
                </a:lnTo>
                <a:lnTo>
                  <a:pt x="336707" y="575918"/>
                </a:lnTo>
                <a:lnTo>
                  <a:pt x="366456" y="566477"/>
                </a:lnTo>
                <a:lnTo>
                  <a:pt x="397557" y="555687"/>
                </a:lnTo>
                <a:lnTo>
                  <a:pt x="428659" y="543548"/>
                </a:lnTo>
                <a:lnTo>
                  <a:pt x="458410" y="531408"/>
                </a:lnTo>
                <a:lnTo>
                  <a:pt x="486806" y="516571"/>
                </a:lnTo>
                <a:lnTo>
                  <a:pt x="513850" y="503084"/>
                </a:lnTo>
                <a:lnTo>
                  <a:pt x="538191" y="486899"/>
                </a:lnTo>
                <a:lnTo>
                  <a:pt x="558474" y="470715"/>
                </a:lnTo>
                <a:lnTo>
                  <a:pt x="574701" y="454530"/>
                </a:lnTo>
                <a:lnTo>
                  <a:pt x="585519" y="438345"/>
                </a:lnTo>
                <a:lnTo>
                  <a:pt x="590930" y="420811"/>
                </a:lnTo>
                <a:lnTo>
                  <a:pt x="590930" y="408672"/>
                </a:lnTo>
                <a:lnTo>
                  <a:pt x="586871" y="405975"/>
                </a:lnTo>
                <a:lnTo>
                  <a:pt x="581462" y="405975"/>
                </a:lnTo>
                <a:lnTo>
                  <a:pt x="577406" y="408672"/>
                </a:lnTo>
                <a:lnTo>
                  <a:pt x="571997" y="411370"/>
                </a:lnTo>
                <a:lnTo>
                  <a:pt x="566588" y="426206"/>
                </a:lnTo>
                <a:lnTo>
                  <a:pt x="555770" y="438345"/>
                </a:lnTo>
                <a:lnTo>
                  <a:pt x="543600" y="449135"/>
                </a:lnTo>
                <a:lnTo>
                  <a:pt x="527373" y="457228"/>
                </a:lnTo>
                <a:lnTo>
                  <a:pt x="508441" y="465320"/>
                </a:lnTo>
                <a:lnTo>
                  <a:pt x="488158" y="470715"/>
                </a:lnTo>
                <a:lnTo>
                  <a:pt x="466523" y="474761"/>
                </a:lnTo>
                <a:lnTo>
                  <a:pt x="444887" y="477459"/>
                </a:lnTo>
                <a:lnTo>
                  <a:pt x="420546" y="478808"/>
                </a:lnTo>
                <a:lnTo>
                  <a:pt x="375922" y="478808"/>
                </a:lnTo>
                <a:lnTo>
                  <a:pt x="354286" y="477459"/>
                </a:lnTo>
                <a:lnTo>
                  <a:pt x="334002" y="476110"/>
                </a:lnTo>
                <a:lnTo>
                  <a:pt x="316424" y="473413"/>
                </a:lnTo>
                <a:lnTo>
                  <a:pt x="300197" y="470715"/>
                </a:lnTo>
                <a:lnTo>
                  <a:pt x="288027" y="468018"/>
                </a:lnTo>
                <a:lnTo>
                  <a:pt x="267742" y="457228"/>
                </a:lnTo>
                <a:lnTo>
                  <a:pt x="254220" y="449135"/>
                </a:lnTo>
                <a:lnTo>
                  <a:pt x="240697" y="441042"/>
                </a:lnTo>
                <a:lnTo>
                  <a:pt x="227175" y="431601"/>
                </a:lnTo>
                <a:lnTo>
                  <a:pt x="215005" y="422160"/>
                </a:lnTo>
                <a:lnTo>
                  <a:pt x="206891" y="412719"/>
                </a:lnTo>
                <a:lnTo>
                  <a:pt x="201482" y="403277"/>
                </a:lnTo>
                <a:lnTo>
                  <a:pt x="196073" y="403277"/>
                </a:lnTo>
                <a:lnTo>
                  <a:pt x="178496" y="377650"/>
                </a:lnTo>
                <a:lnTo>
                  <a:pt x="163621" y="350675"/>
                </a:lnTo>
                <a:lnTo>
                  <a:pt x="150098" y="322352"/>
                </a:lnTo>
                <a:lnTo>
                  <a:pt x="139280" y="294028"/>
                </a:lnTo>
                <a:lnTo>
                  <a:pt x="131166" y="264356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5821" y="4287118"/>
            <a:ext cx="590930" cy="598847"/>
          </a:xfrm>
          <a:custGeom>
            <a:avLst/>
            <a:gdLst/>
            <a:ahLst/>
            <a:cxnLst/>
            <a:rect l="l" t="t" r="r" b="b"/>
            <a:pathLst>
              <a:path w="590930" h="598847">
                <a:moveTo>
                  <a:pt x="590930" y="420811"/>
                </a:moveTo>
                <a:lnTo>
                  <a:pt x="590930" y="408672"/>
                </a:lnTo>
                <a:lnTo>
                  <a:pt x="586873" y="405975"/>
                </a:lnTo>
                <a:lnTo>
                  <a:pt x="581464" y="405975"/>
                </a:lnTo>
                <a:lnTo>
                  <a:pt x="577407" y="408672"/>
                </a:lnTo>
                <a:lnTo>
                  <a:pt x="571998" y="411370"/>
                </a:lnTo>
                <a:lnTo>
                  <a:pt x="566589" y="426206"/>
                </a:lnTo>
                <a:lnTo>
                  <a:pt x="555771" y="438345"/>
                </a:lnTo>
                <a:lnTo>
                  <a:pt x="543601" y="449135"/>
                </a:lnTo>
                <a:lnTo>
                  <a:pt x="527374" y="457228"/>
                </a:lnTo>
                <a:lnTo>
                  <a:pt x="508443" y="465320"/>
                </a:lnTo>
                <a:lnTo>
                  <a:pt x="488159" y="470715"/>
                </a:lnTo>
                <a:lnTo>
                  <a:pt x="466523" y="474761"/>
                </a:lnTo>
                <a:lnTo>
                  <a:pt x="444887" y="477459"/>
                </a:lnTo>
                <a:lnTo>
                  <a:pt x="420547" y="478808"/>
                </a:lnTo>
                <a:lnTo>
                  <a:pt x="397559" y="478808"/>
                </a:lnTo>
                <a:lnTo>
                  <a:pt x="375923" y="478808"/>
                </a:lnTo>
                <a:lnTo>
                  <a:pt x="354287" y="477459"/>
                </a:lnTo>
                <a:lnTo>
                  <a:pt x="334003" y="476110"/>
                </a:lnTo>
                <a:lnTo>
                  <a:pt x="316424" y="473413"/>
                </a:lnTo>
                <a:lnTo>
                  <a:pt x="300197" y="470715"/>
                </a:lnTo>
                <a:lnTo>
                  <a:pt x="288027" y="468018"/>
                </a:lnTo>
                <a:lnTo>
                  <a:pt x="279914" y="463971"/>
                </a:lnTo>
                <a:lnTo>
                  <a:pt x="267744" y="457228"/>
                </a:lnTo>
                <a:lnTo>
                  <a:pt x="254221" y="449135"/>
                </a:lnTo>
                <a:lnTo>
                  <a:pt x="240699" y="441042"/>
                </a:lnTo>
                <a:lnTo>
                  <a:pt x="227176" y="431601"/>
                </a:lnTo>
                <a:lnTo>
                  <a:pt x="215006" y="422160"/>
                </a:lnTo>
                <a:lnTo>
                  <a:pt x="206893" y="412719"/>
                </a:lnTo>
                <a:lnTo>
                  <a:pt x="201484" y="403277"/>
                </a:lnTo>
                <a:lnTo>
                  <a:pt x="200131" y="403277"/>
                </a:lnTo>
                <a:lnTo>
                  <a:pt x="198779" y="403277"/>
                </a:lnTo>
                <a:lnTo>
                  <a:pt x="197427" y="403277"/>
                </a:lnTo>
                <a:lnTo>
                  <a:pt x="196075" y="403277"/>
                </a:lnTo>
                <a:lnTo>
                  <a:pt x="178496" y="377651"/>
                </a:lnTo>
                <a:lnTo>
                  <a:pt x="163621" y="350676"/>
                </a:lnTo>
                <a:lnTo>
                  <a:pt x="150098" y="322352"/>
                </a:lnTo>
                <a:lnTo>
                  <a:pt x="139280" y="294028"/>
                </a:lnTo>
                <a:lnTo>
                  <a:pt x="131167" y="264356"/>
                </a:lnTo>
                <a:lnTo>
                  <a:pt x="127110" y="236032"/>
                </a:lnTo>
                <a:lnTo>
                  <a:pt x="125758" y="207708"/>
                </a:lnTo>
                <a:lnTo>
                  <a:pt x="128463" y="182081"/>
                </a:lnTo>
                <a:lnTo>
                  <a:pt x="133872" y="159153"/>
                </a:lnTo>
                <a:lnTo>
                  <a:pt x="144689" y="140270"/>
                </a:lnTo>
                <a:lnTo>
                  <a:pt x="159564" y="124085"/>
                </a:lnTo>
                <a:lnTo>
                  <a:pt x="178496" y="111946"/>
                </a:lnTo>
                <a:lnTo>
                  <a:pt x="202836" y="105202"/>
                </a:lnTo>
                <a:lnTo>
                  <a:pt x="232585" y="103854"/>
                </a:lnTo>
                <a:lnTo>
                  <a:pt x="266391" y="107900"/>
                </a:lnTo>
                <a:lnTo>
                  <a:pt x="306959" y="120039"/>
                </a:lnTo>
                <a:lnTo>
                  <a:pt x="306959" y="121387"/>
                </a:lnTo>
                <a:lnTo>
                  <a:pt x="306959" y="122736"/>
                </a:lnTo>
                <a:lnTo>
                  <a:pt x="306959" y="124085"/>
                </a:lnTo>
                <a:lnTo>
                  <a:pt x="306959" y="125434"/>
                </a:lnTo>
                <a:lnTo>
                  <a:pt x="334003" y="144316"/>
                </a:lnTo>
                <a:lnTo>
                  <a:pt x="347526" y="167245"/>
                </a:lnTo>
                <a:lnTo>
                  <a:pt x="350230" y="194220"/>
                </a:lnTo>
                <a:lnTo>
                  <a:pt x="343469" y="221195"/>
                </a:lnTo>
                <a:lnTo>
                  <a:pt x="331299" y="249519"/>
                </a:lnTo>
                <a:lnTo>
                  <a:pt x="313720" y="276494"/>
                </a:lnTo>
                <a:lnTo>
                  <a:pt x="294788" y="300772"/>
                </a:lnTo>
                <a:lnTo>
                  <a:pt x="277209" y="321003"/>
                </a:lnTo>
                <a:lnTo>
                  <a:pt x="270448" y="326398"/>
                </a:lnTo>
                <a:lnTo>
                  <a:pt x="260982" y="331793"/>
                </a:lnTo>
                <a:lnTo>
                  <a:pt x="252869" y="338537"/>
                </a:lnTo>
                <a:lnTo>
                  <a:pt x="243403" y="343932"/>
                </a:lnTo>
                <a:lnTo>
                  <a:pt x="227176" y="358768"/>
                </a:lnTo>
                <a:lnTo>
                  <a:pt x="217711" y="373605"/>
                </a:lnTo>
                <a:lnTo>
                  <a:pt x="228529" y="373605"/>
                </a:lnTo>
                <a:lnTo>
                  <a:pt x="244755" y="366861"/>
                </a:lnTo>
                <a:lnTo>
                  <a:pt x="265039" y="354722"/>
                </a:lnTo>
                <a:lnTo>
                  <a:pt x="289379" y="337188"/>
                </a:lnTo>
                <a:lnTo>
                  <a:pt x="316424" y="316957"/>
                </a:lnTo>
                <a:lnTo>
                  <a:pt x="344821" y="292679"/>
                </a:lnTo>
                <a:lnTo>
                  <a:pt x="373218" y="265704"/>
                </a:lnTo>
                <a:lnTo>
                  <a:pt x="400263" y="236032"/>
                </a:lnTo>
                <a:lnTo>
                  <a:pt x="425956" y="207708"/>
                </a:lnTo>
                <a:lnTo>
                  <a:pt x="448944" y="178035"/>
                </a:lnTo>
                <a:lnTo>
                  <a:pt x="466523" y="149711"/>
                </a:lnTo>
                <a:lnTo>
                  <a:pt x="480046" y="122736"/>
                </a:lnTo>
                <a:lnTo>
                  <a:pt x="485455" y="98459"/>
                </a:lnTo>
                <a:lnTo>
                  <a:pt x="484102" y="76879"/>
                </a:lnTo>
                <a:lnTo>
                  <a:pt x="474637" y="59345"/>
                </a:lnTo>
                <a:lnTo>
                  <a:pt x="455705" y="47206"/>
                </a:lnTo>
                <a:lnTo>
                  <a:pt x="448944" y="29672"/>
                </a:lnTo>
                <a:lnTo>
                  <a:pt x="436774" y="17533"/>
                </a:lnTo>
                <a:lnTo>
                  <a:pt x="417842" y="9441"/>
                </a:lnTo>
                <a:lnTo>
                  <a:pt x="396207" y="2697"/>
                </a:lnTo>
                <a:lnTo>
                  <a:pt x="373218" y="0"/>
                </a:lnTo>
                <a:lnTo>
                  <a:pt x="350230" y="0"/>
                </a:lnTo>
                <a:lnTo>
                  <a:pt x="328594" y="0"/>
                </a:lnTo>
                <a:lnTo>
                  <a:pt x="312368" y="0"/>
                </a:lnTo>
                <a:lnTo>
                  <a:pt x="270448" y="14836"/>
                </a:lnTo>
                <a:lnTo>
                  <a:pt x="229881" y="32370"/>
                </a:lnTo>
                <a:lnTo>
                  <a:pt x="192018" y="51252"/>
                </a:lnTo>
                <a:lnTo>
                  <a:pt x="156860" y="71484"/>
                </a:lnTo>
                <a:lnTo>
                  <a:pt x="124406" y="94412"/>
                </a:lnTo>
                <a:lnTo>
                  <a:pt x="94656" y="118690"/>
                </a:lnTo>
                <a:lnTo>
                  <a:pt x="67612" y="144316"/>
                </a:lnTo>
                <a:lnTo>
                  <a:pt x="45976" y="172640"/>
                </a:lnTo>
                <a:lnTo>
                  <a:pt x="27044" y="202313"/>
                </a:lnTo>
                <a:lnTo>
                  <a:pt x="13522" y="234683"/>
                </a:lnTo>
                <a:lnTo>
                  <a:pt x="4056" y="268402"/>
                </a:lnTo>
                <a:lnTo>
                  <a:pt x="0" y="304818"/>
                </a:lnTo>
                <a:lnTo>
                  <a:pt x="1352" y="342583"/>
                </a:lnTo>
                <a:lnTo>
                  <a:pt x="8113" y="383046"/>
                </a:lnTo>
                <a:lnTo>
                  <a:pt x="21635" y="426206"/>
                </a:lnTo>
                <a:lnTo>
                  <a:pt x="41919" y="470715"/>
                </a:lnTo>
                <a:lnTo>
                  <a:pt x="43271" y="470715"/>
                </a:lnTo>
                <a:lnTo>
                  <a:pt x="44624" y="470715"/>
                </a:lnTo>
                <a:lnTo>
                  <a:pt x="45976" y="470715"/>
                </a:lnTo>
                <a:lnTo>
                  <a:pt x="47328" y="470715"/>
                </a:lnTo>
                <a:lnTo>
                  <a:pt x="48680" y="474761"/>
                </a:lnTo>
                <a:lnTo>
                  <a:pt x="50032" y="478808"/>
                </a:lnTo>
                <a:lnTo>
                  <a:pt x="51385" y="482854"/>
                </a:lnTo>
                <a:lnTo>
                  <a:pt x="52737" y="486900"/>
                </a:lnTo>
                <a:lnTo>
                  <a:pt x="54089" y="486900"/>
                </a:lnTo>
                <a:lnTo>
                  <a:pt x="55441" y="486900"/>
                </a:lnTo>
                <a:lnTo>
                  <a:pt x="56794" y="486900"/>
                </a:lnTo>
                <a:lnTo>
                  <a:pt x="58146" y="486900"/>
                </a:lnTo>
                <a:lnTo>
                  <a:pt x="58146" y="488249"/>
                </a:lnTo>
                <a:lnTo>
                  <a:pt x="58146" y="489598"/>
                </a:lnTo>
                <a:lnTo>
                  <a:pt x="58146" y="490946"/>
                </a:lnTo>
                <a:lnTo>
                  <a:pt x="58146" y="492295"/>
                </a:lnTo>
                <a:lnTo>
                  <a:pt x="59498" y="492295"/>
                </a:lnTo>
                <a:lnTo>
                  <a:pt x="60850" y="492295"/>
                </a:lnTo>
                <a:lnTo>
                  <a:pt x="62203" y="492295"/>
                </a:lnTo>
                <a:lnTo>
                  <a:pt x="63555" y="492295"/>
                </a:lnTo>
                <a:lnTo>
                  <a:pt x="63555" y="493644"/>
                </a:lnTo>
                <a:lnTo>
                  <a:pt x="63555" y="496341"/>
                </a:lnTo>
                <a:lnTo>
                  <a:pt x="63555" y="497690"/>
                </a:lnTo>
                <a:lnTo>
                  <a:pt x="63555" y="500388"/>
                </a:lnTo>
                <a:lnTo>
                  <a:pt x="64907" y="500388"/>
                </a:lnTo>
                <a:lnTo>
                  <a:pt x="67612" y="501736"/>
                </a:lnTo>
                <a:lnTo>
                  <a:pt x="68964" y="501736"/>
                </a:lnTo>
                <a:lnTo>
                  <a:pt x="70316" y="503085"/>
                </a:lnTo>
                <a:lnTo>
                  <a:pt x="71668" y="505783"/>
                </a:lnTo>
                <a:lnTo>
                  <a:pt x="73021" y="509829"/>
                </a:lnTo>
                <a:lnTo>
                  <a:pt x="73021" y="512526"/>
                </a:lnTo>
                <a:lnTo>
                  <a:pt x="74373" y="516573"/>
                </a:lnTo>
                <a:lnTo>
                  <a:pt x="75725" y="516573"/>
                </a:lnTo>
                <a:lnTo>
                  <a:pt x="77077" y="516573"/>
                </a:lnTo>
                <a:lnTo>
                  <a:pt x="78430" y="516573"/>
                </a:lnTo>
                <a:lnTo>
                  <a:pt x="79782" y="517922"/>
                </a:lnTo>
                <a:lnTo>
                  <a:pt x="94656" y="534107"/>
                </a:lnTo>
                <a:lnTo>
                  <a:pt x="110883" y="547594"/>
                </a:lnTo>
                <a:lnTo>
                  <a:pt x="128463" y="559733"/>
                </a:lnTo>
                <a:lnTo>
                  <a:pt x="146042" y="569174"/>
                </a:lnTo>
                <a:lnTo>
                  <a:pt x="164973" y="577267"/>
                </a:lnTo>
                <a:lnTo>
                  <a:pt x="183905" y="585359"/>
                </a:lnTo>
                <a:lnTo>
                  <a:pt x="204188" y="592103"/>
                </a:lnTo>
                <a:lnTo>
                  <a:pt x="225824" y="598847"/>
                </a:lnTo>
                <a:lnTo>
                  <a:pt x="240699" y="597498"/>
                </a:lnTo>
                <a:lnTo>
                  <a:pt x="259630" y="594801"/>
                </a:lnTo>
                <a:lnTo>
                  <a:pt x="282618" y="590754"/>
                </a:lnTo>
                <a:lnTo>
                  <a:pt x="308311" y="584011"/>
                </a:lnTo>
                <a:lnTo>
                  <a:pt x="336708" y="575918"/>
                </a:lnTo>
                <a:lnTo>
                  <a:pt x="366457" y="566477"/>
                </a:lnTo>
                <a:lnTo>
                  <a:pt x="397559" y="555687"/>
                </a:lnTo>
                <a:lnTo>
                  <a:pt x="428660" y="543548"/>
                </a:lnTo>
                <a:lnTo>
                  <a:pt x="458410" y="531409"/>
                </a:lnTo>
                <a:lnTo>
                  <a:pt x="486807" y="516573"/>
                </a:lnTo>
                <a:lnTo>
                  <a:pt x="513852" y="503085"/>
                </a:lnTo>
                <a:lnTo>
                  <a:pt x="538192" y="486900"/>
                </a:lnTo>
                <a:lnTo>
                  <a:pt x="558476" y="470715"/>
                </a:lnTo>
                <a:lnTo>
                  <a:pt x="574703" y="454530"/>
                </a:lnTo>
                <a:lnTo>
                  <a:pt x="585521" y="438345"/>
                </a:lnTo>
                <a:lnTo>
                  <a:pt x="590930" y="420811"/>
                </a:lnTo>
                <a:close/>
              </a:path>
            </a:pathLst>
          </a:custGeom>
          <a:ln w="135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00418" y="3941837"/>
            <a:ext cx="762664" cy="976498"/>
          </a:xfrm>
          <a:custGeom>
            <a:avLst/>
            <a:gdLst/>
            <a:ahLst/>
            <a:cxnLst/>
            <a:rect l="l" t="t" r="r" b="b"/>
            <a:pathLst>
              <a:path w="762664" h="976498">
                <a:moveTo>
                  <a:pt x="692346" y="446437"/>
                </a:moveTo>
                <a:lnTo>
                  <a:pt x="686939" y="446437"/>
                </a:lnTo>
                <a:lnTo>
                  <a:pt x="686939" y="441042"/>
                </a:lnTo>
                <a:lnTo>
                  <a:pt x="681530" y="441042"/>
                </a:lnTo>
                <a:lnTo>
                  <a:pt x="681530" y="435647"/>
                </a:lnTo>
                <a:lnTo>
                  <a:pt x="678825" y="434299"/>
                </a:lnTo>
                <a:lnTo>
                  <a:pt x="676121" y="434299"/>
                </a:lnTo>
                <a:lnTo>
                  <a:pt x="673416" y="432950"/>
                </a:lnTo>
                <a:lnTo>
                  <a:pt x="670712" y="432950"/>
                </a:lnTo>
                <a:lnTo>
                  <a:pt x="670712" y="424857"/>
                </a:lnTo>
                <a:lnTo>
                  <a:pt x="665303" y="424857"/>
                </a:lnTo>
                <a:lnTo>
                  <a:pt x="665303" y="419462"/>
                </a:lnTo>
                <a:lnTo>
                  <a:pt x="658542" y="415416"/>
                </a:lnTo>
                <a:lnTo>
                  <a:pt x="651780" y="411370"/>
                </a:lnTo>
                <a:lnTo>
                  <a:pt x="646371" y="408672"/>
                </a:lnTo>
                <a:lnTo>
                  <a:pt x="639610" y="405975"/>
                </a:lnTo>
                <a:lnTo>
                  <a:pt x="634201" y="403276"/>
                </a:lnTo>
                <a:lnTo>
                  <a:pt x="627440" y="400578"/>
                </a:lnTo>
                <a:lnTo>
                  <a:pt x="620679" y="399230"/>
                </a:lnTo>
                <a:lnTo>
                  <a:pt x="613918" y="397881"/>
                </a:lnTo>
                <a:lnTo>
                  <a:pt x="612565" y="395183"/>
                </a:lnTo>
                <a:lnTo>
                  <a:pt x="612565" y="391137"/>
                </a:lnTo>
                <a:lnTo>
                  <a:pt x="611213" y="388440"/>
                </a:lnTo>
                <a:lnTo>
                  <a:pt x="590930" y="378998"/>
                </a:lnTo>
                <a:lnTo>
                  <a:pt x="576055" y="372256"/>
                </a:lnTo>
                <a:lnTo>
                  <a:pt x="565237" y="368210"/>
                </a:lnTo>
                <a:lnTo>
                  <a:pt x="558476" y="364163"/>
                </a:lnTo>
                <a:lnTo>
                  <a:pt x="551713" y="362815"/>
                </a:lnTo>
                <a:lnTo>
                  <a:pt x="547656" y="361466"/>
                </a:lnTo>
                <a:lnTo>
                  <a:pt x="544952" y="360117"/>
                </a:lnTo>
                <a:lnTo>
                  <a:pt x="540895" y="360117"/>
                </a:lnTo>
                <a:lnTo>
                  <a:pt x="540895" y="354722"/>
                </a:lnTo>
                <a:lnTo>
                  <a:pt x="534135" y="353373"/>
                </a:lnTo>
                <a:lnTo>
                  <a:pt x="527374" y="352025"/>
                </a:lnTo>
                <a:lnTo>
                  <a:pt x="520613" y="350676"/>
                </a:lnTo>
                <a:lnTo>
                  <a:pt x="513852" y="349327"/>
                </a:lnTo>
                <a:lnTo>
                  <a:pt x="513852" y="343932"/>
                </a:lnTo>
                <a:lnTo>
                  <a:pt x="490864" y="337188"/>
                </a:lnTo>
                <a:lnTo>
                  <a:pt x="466523" y="330445"/>
                </a:lnTo>
                <a:lnTo>
                  <a:pt x="443535" y="323701"/>
                </a:lnTo>
                <a:lnTo>
                  <a:pt x="420547" y="315608"/>
                </a:lnTo>
                <a:lnTo>
                  <a:pt x="397557" y="308864"/>
                </a:lnTo>
                <a:lnTo>
                  <a:pt x="375923" y="300772"/>
                </a:lnTo>
                <a:lnTo>
                  <a:pt x="352935" y="292679"/>
                </a:lnTo>
                <a:lnTo>
                  <a:pt x="329947" y="284587"/>
                </a:lnTo>
                <a:lnTo>
                  <a:pt x="329947" y="279192"/>
                </a:lnTo>
                <a:lnTo>
                  <a:pt x="319129" y="273797"/>
                </a:lnTo>
                <a:lnTo>
                  <a:pt x="306959" y="265704"/>
                </a:lnTo>
                <a:lnTo>
                  <a:pt x="293436" y="256263"/>
                </a:lnTo>
                <a:lnTo>
                  <a:pt x="279914" y="245472"/>
                </a:lnTo>
                <a:lnTo>
                  <a:pt x="267744" y="234682"/>
                </a:lnTo>
                <a:lnTo>
                  <a:pt x="258278" y="222544"/>
                </a:lnTo>
                <a:lnTo>
                  <a:pt x="251517" y="210405"/>
                </a:lnTo>
                <a:lnTo>
                  <a:pt x="248811" y="198267"/>
                </a:lnTo>
                <a:lnTo>
                  <a:pt x="243402" y="198267"/>
                </a:lnTo>
                <a:lnTo>
                  <a:pt x="243402" y="161850"/>
                </a:lnTo>
                <a:lnTo>
                  <a:pt x="251517" y="136224"/>
                </a:lnTo>
                <a:lnTo>
                  <a:pt x="266391" y="118690"/>
                </a:lnTo>
                <a:lnTo>
                  <a:pt x="288027" y="109249"/>
                </a:lnTo>
                <a:lnTo>
                  <a:pt x="313720" y="103854"/>
                </a:lnTo>
                <a:lnTo>
                  <a:pt x="343469" y="102505"/>
                </a:lnTo>
                <a:lnTo>
                  <a:pt x="375923" y="103854"/>
                </a:lnTo>
                <a:lnTo>
                  <a:pt x="408377" y="105202"/>
                </a:lnTo>
                <a:lnTo>
                  <a:pt x="439478" y="115992"/>
                </a:lnTo>
                <a:lnTo>
                  <a:pt x="463819" y="126782"/>
                </a:lnTo>
                <a:lnTo>
                  <a:pt x="484102" y="136224"/>
                </a:lnTo>
                <a:lnTo>
                  <a:pt x="498977" y="147014"/>
                </a:lnTo>
                <a:lnTo>
                  <a:pt x="509795" y="161850"/>
                </a:lnTo>
                <a:lnTo>
                  <a:pt x="515204" y="182081"/>
                </a:lnTo>
                <a:lnTo>
                  <a:pt x="517908" y="207708"/>
                </a:lnTo>
                <a:lnTo>
                  <a:pt x="516556" y="241425"/>
                </a:lnTo>
                <a:lnTo>
                  <a:pt x="534135" y="231984"/>
                </a:lnTo>
                <a:lnTo>
                  <a:pt x="543600" y="215800"/>
                </a:lnTo>
                <a:lnTo>
                  <a:pt x="549009" y="192871"/>
                </a:lnTo>
                <a:lnTo>
                  <a:pt x="551713" y="167245"/>
                </a:lnTo>
                <a:lnTo>
                  <a:pt x="554419" y="141619"/>
                </a:lnTo>
                <a:lnTo>
                  <a:pt x="557123" y="115992"/>
                </a:lnTo>
                <a:lnTo>
                  <a:pt x="565237" y="95761"/>
                </a:lnTo>
                <a:lnTo>
                  <a:pt x="577407" y="82272"/>
                </a:lnTo>
                <a:lnTo>
                  <a:pt x="578759" y="70135"/>
                </a:lnTo>
                <a:lnTo>
                  <a:pt x="582816" y="60693"/>
                </a:lnTo>
                <a:lnTo>
                  <a:pt x="588225" y="53950"/>
                </a:lnTo>
                <a:lnTo>
                  <a:pt x="596339" y="44508"/>
                </a:lnTo>
                <a:lnTo>
                  <a:pt x="590930" y="31021"/>
                </a:lnTo>
                <a:lnTo>
                  <a:pt x="582816" y="25626"/>
                </a:lnTo>
                <a:lnTo>
                  <a:pt x="576055" y="21580"/>
                </a:lnTo>
                <a:lnTo>
                  <a:pt x="570646" y="14836"/>
                </a:lnTo>
                <a:lnTo>
                  <a:pt x="562532" y="14836"/>
                </a:lnTo>
                <a:lnTo>
                  <a:pt x="562532" y="9441"/>
                </a:lnTo>
                <a:lnTo>
                  <a:pt x="532783" y="2697"/>
                </a:lnTo>
                <a:lnTo>
                  <a:pt x="498977" y="0"/>
                </a:lnTo>
                <a:lnTo>
                  <a:pt x="463819" y="2697"/>
                </a:lnTo>
                <a:lnTo>
                  <a:pt x="427308" y="8092"/>
                </a:lnTo>
                <a:lnTo>
                  <a:pt x="389444" y="16185"/>
                </a:lnTo>
                <a:lnTo>
                  <a:pt x="351583" y="28323"/>
                </a:lnTo>
                <a:lnTo>
                  <a:pt x="313720" y="44508"/>
                </a:lnTo>
                <a:lnTo>
                  <a:pt x="277209" y="62042"/>
                </a:lnTo>
                <a:lnTo>
                  <a:pt x="242050" y="82272"/>
                </a:lnTo>
                <a:lnTo>
                  <a:pt x="209597" y="105202"/>
                </a:lnTo>
                <a:lnTo>
                  <a:pt x="179848" y="129480"/>
                </a:lnTo>
                <a:lnTo>
                  <a:pt x="154155" y="155106"/>
                </a:lnTo>
                <a:lnTo>
                  <a:pt x="133872" y="183430"/>
                </a:lnTo>
                <a:lnTo>
                  <a:pt x="117645" y="211754"/>
                </a:lnTo>
                <a:lnTo>
                  <a:pt x="108179" y="241425"/>
                </a:lnTo>
                <a:lnTo>
                  <a:pt x="104122" y="271099"/>
                </a:lnTo>
                <a:lnTo>
                  <a:pt x="109531" y="283238"/>
                </a:lnTo>
                <a:lnTo>
                  <a:pt x="116292" y="298074"/>
                </a:lnTo>
                <a:lnTo>
                  <a:pt x="125758" y="315608"/>
                </a:lnTo>
                <a:lnTo>
                  <a:pt x="135224" y="333142"/>
                </a:lnTo>
                <a:lnTo>
                  <a:pt x="147394" y="349327"/>
                </a:lnTo>
                <a:lnTo>
                  <a:pt x="159564" y="364163"/>
                </a:lnTo>
                <a:lnTo>
                  <a:pt x="173087" y="373605"/>
                </a:lnTo>
                <a:lnTo>
                  <a:pt x="186609" y="378998"/>
                </a:lnTo>
                <a:lnTo>
                  <a:pt x="186609" y="384393"/>
                </a:lnTo>
                <a:lnTo>
                  <a:pt x="190666" y="385742"/>
                </a:lnTo>
                <a:lnTo>
                  <a:pt x="194722" y="387091"/>
                </a:lnTo>
                <a:lnTo>
                  <a:pt x="200131" y="389788"/>
                </a:lnTo>
                <a:lnTo>
                  <a:pt x="205540" y="392486"/>
                </a:lnTo>
                <a:lnTo>
                  <a:pt x="212302" y="395183"/>
                </a:lnTo>
                <a:lnTo>
                  <a:pt x="219063" y="399230"/>
                </a:lnTo>
                <a:lnTo>
                  <a:pt x="227176" y="403276"/>
                </a:lnTo>
                <a:lnTo>
                  <a:pt x="235290" y="407324"/>
                </a:lnTo>
                <a:lnTo>
                  <a:pt x="252869" y="412719"/>
                </a:lnTo>
                <a:lnTo>
                  <a:pt x="270448" y="418114"/>
                </a:lnTo>
                <a:lnTo>
                  <a:pt x="288027" y="423509"/>
                </a:lnTo>
                <a:lnTo>
                  <a:pt x="305606" y="430252"/>
                </a:lnTo>
                <a:lnTo>
                  <a:pt x="323185" y="435647"/>
                </a:lnTo>
                <a:lnTo>
                  <a:pt x="339412" y="441042"/>
                </a:lnTo>
                <a:lnTo>
                  <a:pt x="356992" y="447786"/>
                </a:lnTo>
                <a:lnTo>
                  <a:pt x="374571" y="453181"/>
                </a:lnTo>
                <a:lnTo>
                  <a:pt x="390796" y="459925"/>
                </a:lnTo>
                <a:lnTo>
                  <a:pt x="408377" y="465320"/>
                </a:lnTo>
                <a:lnTo>
                  <a:pt x="425956" y="472064"/>
                </a:lnTo>
                <a:lnTo>
                  <a:pt x="442183" y="478808"/>
                </a:lnTo>
                <a:lnTo>
                  <a:pt x="459762" y="485551"/>
                </a:lnTo>
                <a:lnTo>
                  <a:pt x="477341" y="493644"/>
                </a:lnTo>
                <a:lnTo>
                  <a:pt x="493568" y="500388"/>
                </a:lnTo>
                <a:lnTo>
                  <a:pt x="511147" y="508480"/>
                </a:lnTo>
                <a:lnTo>
                  <a:pt x="511147" y="513875"/>
                </a:lnTo>
                <a:lnTo>
                  <a:pt x="515204" y="513875"/>
                </a:lnTo>
                <a:lnTo>
                  <a:pt x="519261" y="515224"/>
                </a:lnTo>
                <a:lnTo>
                  <a:pt x="523317" y="515224"/>
                </a:lnTo>
                <a:lnTo>
                  <a:pt x="527374" y="516573"/>
                </a:lnTo>
                <a:lnTo>
                  <a:pt x="527374" y="524665"/>
                </a:lnTo>
                <a:lnTo>
                  <a:pt x="532783" y="527361"/>
                </a:lnTo>
                <a:lnTo>
                  <a:pt x="539543" y="531408"/>
                </a:lnTo>
                <a:lnTo>
                  <a:pt x="546304" y="538151"/>
                </a:lnTo>
                <a:lnTo>
                  <a:pt x="554419" y="544895"/>
                </a:lnTo>
                <a:lnTo>
                  <a:pt x="561180" y="552988"/>
                </a:lnTo>
                <a:lnTo>
                  <a:pt x="567941" y="559733"/>
                </a:lnTo>
                <a:lnTo>
                  <a:pt x="571998" y="567825"/>
                </a:lnTo>
                <a:lnTo>
                  <a:pt x="576055" y="573220"/>
                </a:lnTo>
                <a:lnTo>
                  <a:pt x="581464" y="573220"/>
                </a:lnTo>
                <a:lnTo>
                  <a:pt x="581464" y="578615"/>
                </a:lnTo>
                <a:lnTo>
                  <a:pt x="588225" y="581313"/>
                </a:lnTo>
                <a:lnTo>
                  <a:pt x="594986" y="589406"/>
                </a:lnTo>
                <a:lnTo>
                  <a:pt x="601747" y="601544"/>
                </a:lnTo>
                <a:lnTo>
                  <a:pt x="608509" y="615032"/>
                </a:lnTo>
                <a:lnTo>
                  <a:pt x="613918" y="628519"/>
                </a:lnTo>
                <a:lnTo>
                  <a:pt x="619327" y="642007"/>
                </a:lnTo>
                <a:lnTo>
                  <a:pt x="623383" y="652797"/>
                </a:lnTo>
                <a:lnTo>
                  <a:pt x="624736" y="659541"/>
                </a:lnTo>
                <a:lnTo>
                  <a:pt x="630145" y="659541"/>
                </a:lnTo>
                <a:lnTo>
                  <a:pt x="630145" y="686515"/>
                </a:lnTo>
                <a:lnTo>
                  <a:pt x="628792" y="713491"/>
                </a:lnTo>
                <a:lnTo>
                  <a:pt x="624736" y="740466"/>
                </a:lnTo>
                <a:lnTo>
                  <a:pt x="617974" y="766092"/>
                </a:lnTo>
                <a:lnTo>
                  <a:pt x="608509" y="791719"/>
                </a:lnTo>
                <a:lnTo>
                  <a:pt x="594986" y="814648"/>
                </a:lnTo>
                <a:lnTo>
                  <a:pt x="577407" y="834878"/>
                </a:lnTo>
                <a:lnTo>
                  <a:pt x="554419" y="852411"/>
                </a:lnTo>
                <a:lnTo>
                  <a:pt x="540895" y="855109"/>
                </a:lnTo>
                <a:lnTo>
                  <a:pt x="526022" y="857808"/>
                </a:lnTo>
                <a:lnTo>
                  <a:pt x="509795" y="860505"/>
                </a:lnTo>
                <a:lnTo>
                  <a:pt x="493568" y="860505"/>
                </a:lnTo>
                <a:lnTo>
                  <a:pt x="475989" y="861854"/>
                </a:lnTo>
                <a:lnTo>
                  <a:pt x="458410" y="861854"/>
                </a:lnTo>
                <a:lnTo>
                  <a:pt x="439478" y="860505"/>
                </a:lnTo>
                <a:lnTo>
                  <a:pt x="421899" y="859157"/>
                </a:lnTo>
                <a:lnTo>
                  <a:pt x="402968" y="857808"/>
                </a:lnTo>
                <a:lnTo>
                  <a:pt x="384036" y="855109"/>
                </a:lnTo>
                <a:lnTo>
                  <a:pt x="366457" y="852411"/>
                </a:lnTo>
                <a:lnTo>
                  <a:pt x="350230" y="848365"/>
                </a:lnTo>
                <a:lnTo>
                  <a:pt x="334003" y="844319"/>
                </a:lnTo>
                <a:lnTo>
                  <a:pt x="317777" y="840273"/>
                </a:lnTo>
                <a:lnTo>
                  <a:pt x="304254" y="834878"/>
                </a:lnTo>
                <a:lnTo>
                  <a:pt x="292084" y="829483"/>
                </a:lnTo>
                <a:lnTo>
                  <a:pt x="292084" y="824089"/>
                </a:lnTo>
                <a:lnTo>
                  <a:pt x="281266" y="820043"/>
                </a:lnTo>
                <a:lnTo>
                  <a:pt x="271800" y="814648"/>
                </a:lnTo>
                <a:lnTo>
                  <a:pt x="263687" y="810601"/>
                </a:lnTo>
                <a:lnTo>
                  <a:pt x="255573" y="806555"/>
                </a:lnTo>
                <a:lnTo>
                  <a:pt x="246106" y="801160"/>
                </a:lnTo>
                <a:lnTo>
                  <a:pt x="237993" y="797114"/>
                </a:lnTo>
                <a:lnTo>
                  <a:pt x="227176" y="791719"/>
                </a:lnTo>
                <a:lnTo>
                  <a:pt x="216358" y="786324"/>
                </a:lnTo>
                <a:lnTo>
                  <a:pt x="216358" y="780929"/>
                </a:lnTo>
                <a:lnTo>
                  <a:pt x="202836" y="775534"/>
                </a:lnTo>
                <a:lnTo>
                  <a:pt x="194722" y="770139"/>
                </a:lnTo>
                <a:lnTo>
                  <a:pt x="187961" y="764744"/>
                </a:lnTo>
                <a:lnTo>
                  <a:pt x="178496" y="759349"/>
                </a:lnTo>
                <a:lnTo>
                  <a:pt x="178496" y="753954"/>
                </a:lnTo>
                <a:lnTo>
                  <a:pt x="173087" y="753954"/>
                </a:lnTo>
                <a:lnTo>
                  <a:pt x="173087" y="748559"/>
                </a:lnTo>
                <a:lnTo>
                  <a:pt x="169030" y="747210"/>
                </a:lnTo>
                <a:lnTo>
                  <a:pt x="164973" y="745861"/>
                </a:lnTo>
                <a:lnTo>
                  <a:pt x="160916" y="744512"/>
                </a:lnTo>
                <a:lnTo>
                  <a:pt x="156860" y="743164"/>
                </a:lnTo>
                <a:lnTo>
                  <a:pt x="156860" y="737769"/>
                </a:lnTo>
                <a:lnTo>
                  <a:pt x="151451" y="737769"/>
                </a:lnTo>
                <a:lnTo>
                  <a:pt x="150098" y="733722"/>
                </a:lnTo>
                <a:lnTo>
                  <a:pt x="148746" y="729676"/>
                </a:lnTo>
                <a:lnTo>
                  <a:pt x="147394" y="725630"/>
                </a:lnTo>
                <a:lnTo>
                  <a:pt x="146042" y="721584"/>
                </a:lnTo>
                <a:lnTo>
                  <a:pt x="140633" y="721584"/>
                </a:lnTo>
                <a:lnTo>
                  <a:pt x="140633" y="716189"/>
                </a:lnTo>
                <a:lnTo>
                  <a:pt x="135224" y="716189"/>
                </a:lnTo>
                <a:lnTo>
                  <a:pt x="128463" y="689212"/>
                </a:lnTo>
                <a:lnTo>
                  <a:pt x="129815" y="674377"/>
                </a:lnTo>
                <a:lnTo>
                  <a:pt x="135224" y="663587"/>
                </a:lnTo>
                <a:lnTo>
                  <a:pt x="140633" y="646053"/>
                </a:lnTo>
                <a:lnTo>
                  <a:pt x="137928" y="646053"/>
                </a:lnTo>
                <a:lnTo>
                  <a:pt x="133872" y="644705"/>
                </a:lnTo>
                <a:lnTo>
                  <a:pt x="127110" y="644705"/>
                </a:lnTo>
                <a:lnTo>
                  <a:pt x="105474" y="659541"/>
                </a:lnTo>
                <a:lnTo>
                  <a:pt x="83837" y="674377"/>
                </a:lnTo>
                <a:lnTo>
                  <a:pt x="62203" y="689212"/>
                </a:lnTo>
                <a:lnTo>
                  <a:pt x="43271" y="704048"/>
                </a:lnTo>
                <a:lnTo>
                  <a:pt x="27044" y="720235"/>
                </a:lnTo>
                <a:lnTo>
                  <a:pt x="13522" y="736420"/>
                </a:lnTo>
                <a:lnTo>
                  <a:pt x="4056" y="755302"/>
                </a:lnTo>
                <a:lnTo>
                  <a:pt x="0" y="775534"/>
                </a:lnTo>
                <a:lnTo>
                  <a:pt x="0" y="784975"/>
                </a:lnTo>
                <a:lnTo>
                  <a:pt x="1352" y="797114"/>
                </a:lnTo>
                <a:lnTo>
                  <a:pt x="5408" y="809253"/>
                </a:lnTo>
                <a:lnTo>
                  <a:pt x="10817" y="822740"/>
                </a:lnTo>
                <a:lnTo>
                  <a:pt x="18931" y="837575"/>
                </a:lnTo>
                <a:lnTo>
                  <a:pt x="25692" y="840273"/>
                </a:lnTo>
                <a:lnTo>
                  <a:pt x="35158" y="845668"/>
                </a:lnTo>
                <a:lnTo>
                  <a:pt x="43271" y="853760"/>
                </a:lnTo>
                <a:lnTo>
                  <a:pt x="47328" y="861854"/>
                </a:lnTo>
                <a:lnTo>
                  <a:pt x="62203" y="871295"/>
                </a:lnTo>
                <a:lnTo>
                  <a:pt x="73021" y="878039"/>
                </a:lnTo>
                <a:lnTo>
                  <a:pt x="83837" y="884783"/>
                </a:lnTo>
                <a:lnTo>
                  <a:pt x="91951" y="890178"/>
                </a:lnTo>
                <a:lnTo>
                  <a:pt x="100065" y="895573"/>
                </a:lnTo>
                <a:lnTo>
                  <a:pt x="106827" y="899619"/>
                </a:lnTo>
                <a:lnTo>
                  <a:pt x="113588" y="903666"/>
                </a:lnTo>
                <a:lnTo>
                  <a:pt x="121701" y="907712"/>
                </a:lnTo>
                <a:lnTo>
                  <a:pt x="121701" y="913107"/>
                </a:lnTo>
                <a:lnTo>
                  <a:pt x="129815" y="913107"/>
                </a:lnTo>
                <a:lnTo>
                  <a:pt x="129815" y="918502"/>
                </a:lnTo>
                <a:lnTo>
                  <a:pt x="137928" y="918502"/>
                </a:lnTo>
                <a:lnTo>
                  <a:pt x="137928" y="923897"/>
                </a:lnTo>
                <a:lnTo>
                  <a:pt x="147394" y="926594"/>
                </a:lnTo>
                <a:lnTo>
                  <a:pt x="155507" y="930641"/>
                </a:lnTo>
                <a:lnTo>
                  <a:pt x="163621" y="933338"/>
                </a:lnTo>
                <a:lnTo>
                  <a:pt x="171734" y="936036"/>
                </a:lnTo>
                <a:lnTo>
                  <a:pt x="179848" y="940082"/>
                </a:lnTo>
                <a:lnTo>
                  <a:pt x="189313" y="941431"/>
                </a:lnTo>
                <a:lnTo>
                  <a:pt x="197427" y="944128"/>
                </a:lnTo>
                <a:lnTo>
                  <a:pt x="208245" y="945477"/>
                </a:lnTo>
                <a:lnTo>
                  <a:pt x="208245" y="950872"/>
                </a:lnTo>
                <a:lnTo>
                  <a:pt x="224472" y="956267"/>
                </a:lnTo>
                <a:lnTo>
                  <a:pt x="242050" y="960313"/>
                </a:lnTo>
                <a:lnTo>
                  <a:pt x="258278" y="964359"/>
                </a:lnTo>
                <a:lnTo>
                  <a:pt x="275857" y="967057"/>
                </a:lnTo>
                <a:lnTo>
                  <a:pt x="293436" y="969755"/>
                </a:lnTo>
                <a:lnTo>
                  <a:pt x="311015" y="972452"/>
                </a:lnTo>
                <a:lnTo>
                  <a:pt x="328594" y="973801"/>
                </a:lnTo>
                <a:lnTo>
                  <a:pt x="346174" y="976498"/>
                </a:lnTo>
                <a:lnTo>
                  <a:pt x="374571" y="973801"/>
                </a:lnTo>
                <a:lnTo>
                  <a:pt x="394853" y="969755"/>
                </a:lnTo>
                <a:lnTo>
                  <a:pt x="411081" y="965708"/>
                </a:lnTo>
                <a:lnTo>
                  <a:pt x="424604" y="960313"/>
                </a:lnTo>
                <a:lnTo>
                  <a:pt x="435422" y="954918"/>
                </a:lnTo>
                <a:lnTo>
                  <a:pt x="447592" y="948174"/>
                </a:lnTo>
                <a:lnTo>
                  <a:pt x="462466" y="942779"/>
                </a:lnTo>
                <a:lnTo>
                  <a:pt x="481398" y="936036"/>
                </a:lnTo>
                <a:lnTo>
                  <a:pt x="513852" y="913107"/>
                </a:lnTo>
                <a:lnTo>
                  <a:pt x="547656" y="891527"/>
                </a:lnTo>
                <a:lnTo>
                  <a:pt x="580112" y="868598"/>
                </a:lnTo>
                <a:lnTo>
                  <a:pt x="611213" y="847016"/>
                </a:lnTo>
                <a:lnTo>
                  <a:pt x="640963" y="824089"/>
                </a:lnTo>
                <a:lnTo>
                  <a:pt x="668007" y="801160"/>
                </a:lnTo>
                <a:lnTo>
                  <a:pt x="693699" y="776883"/>
                </a:lnTo>
                <a:lnTo>
                  <a:pt x="715336" y="751256"/>
                </a:lnTo>
                <a:lnTo>
                  <a:pt x="734267" y="724281"/>
                </a:lnTo>
                <a:lnTo>
                  <a:pt x="747790" y="695956"/>
                </a:lnTo>
                <a:lnTo>
                  <a:pt x="757255" y="666285"/>
                </a:lnTo>
                <a:lnTo>
                  <a:pt x="762664" y="633914"/>
                </a:lnTo>
                <a:lnTo>
                  <a:pt x="761312" y="600196"/>
                </a:lnTo>
                <a:lnTo>
                  <a:pt x="754551" y="562430"/>
                </a:lnTo>
                <a:lnTo>
                  <a:pt x="739676" y="521968"/>
                </a:lnTo>
                <a:lnTo>
                  <a:pt x="719393" y="478808"/>
                </a:lnTo>
                <a:lnTo>
                  <a:pt x="711279" y="476110"/>
                </a:lnTo>
                <a:lnTo>
                  <a:pt x="704517" y="468018"/>
                </a:lnTo>
                <a:lnTo>
                  <a:pt x="700460" y="458576"/>
                </a:lnTo>
                <a:lnTo>
                  <a:pt x="697755" y="451833"/>
                </a:lnTo>
                <a:lnTo>
                  <a:pt x="692346" y="451833"/>
                </a:lnTo>
                <a:lnTo>
                  <a:pt x="692346" y="44643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00418" y="3941836"/>
            <a:ext cx="762664" cy="976498"/>
          </a:xfrm>
          <a:custGeom>
            <a:avLst/>
            <a:gdLst/>
            <a:ahLst/>
            <a:cxnLst/>
            <a:rect l="l" t="t" r="r" b="b"/>
            <a:pathLst>
              <a:path w="762664" h="976498">
                <a:moveTo>
                  <a:pt x="0" y="775534"/>
                </a:moveTo>
                <a:lnTo>
                  <a:pt x="0" y="784975"/>
                </a:lnTo>
                <a:lnTo>
                  <a:pt x="1352" y="797114"/>
                </a:lnTo>
                <a:lnTo>
                  <a:pt x="5408" y="809253"/>
                </a:lnTo>
                <a:lnTo>
                  <a:pt x="10817" y="822740"/>
                </a:lnTo>
                <a:lnTo>
                  <a:pt x="18931" y="837577"/>
                </a:lnTo>
                <a:lnTo>
                  <a:pt x="25692" y="840274"/>
                </a:lnTo>
                <a:lnTo>
                  <a:pt x="35158" y="845669"/>
                </a:lnTo>
                <a:lnTo>
                  <a:pt x="43271" y="853762"/>
                </a:lnTo>
                <a:lnTo>
                  <a:pt x="47328" y="861854"/>
                </a:lnTo>
                <a:lnTo>
                  <a:pt x="62203" y="871295"/>
                </a:lnTo>
                <a:lnTo>
                  <a:pt x="73021" y="878039"/>
                </a:lnTo>
                <a:lnTo>
                  <a:pt x="83839" y="884783"/>
                </a:lnTo>
                <a:lnTo>
                  <a:pt x="91952" y="890178"/>
                </a:lnTo>
                <a:lnTo>
                  <a:pt x="100065" y="895573"/>
                </a:lnTo>
                <a:lnTo>
                  <a:pt x="106827" y="899619"/>
                </a:lnTo>
                <a:lnTo>
                  <a:pt x="113588" y="903666"/>
                </a:lnTo>
                <a:lnTo>
                  <a:pt x="121701" y="907712"/>
                </a:lnTo>
                <a:lnTo>
                  <a:pt x="121701" y="909061"/>
                </a:lnTo>
                <a:lnTo>
                  <a:pt x="121701" y="910409"/>
                </a:lnTo>
                <a:lnTo>
                  <a:pt x="121701" y="911758"/>
                </a:lnTo>
                <a:lnTo>
                  <a:pt x="121701" y="913107"/>
                </a:lnTo>
                <a:lnTo>
                  <a:pt x="124406" y="913107"/>
                </a:lnTo>
                <a:lnTo>
                  <a:pt x="125758" y="913107"/>
                </a:lnTo>
                <a:lnTo>
                  <a:pt x="128463" y="913107"/>
                </a:lnTo>
                <a:lnTo>
                  <a:pt x="129815" y="913107"/>
                </a:lnTo>
                <a:lnTo>
                  <a:pt x="129815" y="914456"/>
                </a:lnTo>
                <a:lnTo>
                  <a:pt x="129815" y="915804"/>
                </a:lnTo>
                <a:lnTo>
                  <a:pt x="129815" y="917153"/>
                </a:lnTo>
                <a:lnTo>
                  <a:pt x="129815" y="918502"/>
                </a:lnTo>
                <a:lnTo>
                  <a:pt x="132519" y="918502"/>
                </a:lnTo>
                <a:lnTo>
                  <a:pt x="133872" y="918502"/>
                </a:lnTo>
                <a:lnTo>
                  <a:pt x="136576" y="918502"/>
                </a:lnTo>
                <a:lnTo>
                  <a:pt x="137928" y="918502"/>
                </a:lnTo>
                <a:lnTo>
                  <a:pt x="137928" y="919851"/>
                </a:lnTo>
                <a:lnTo>
                  <a:pt x="137928" y="921199"/>
                </a:lnTo>
                <a:lnTo>
                  <a:pt x="137928" y="922548"/>
                </a:lnTo>
                <a:lnTo>
                  <a:pt x="137928" y="923897"/>
                </a:lnTo>
                <a:lnTo>
                  <a:pt x="147394" y="926594"/>
                </a:lnTo>
                <a:lnTo>
                  <a:pt x="155507" y="930641"/>
                </a:lnTo>
                <a:lnTo>
                  <a:pt x="163621" y="933338"/>
                </a:lnTo>
                <a:lnTo>
                  <a:pt x="171734" y="936036"/>
                </a:lnTo>
                <a:lnTo>
                  <a:pt x="179848" y="940082"/>
                </a:lnTo>
                <a:lnTo>
                  <a:pt x="189313" y="941431"/>
                </a:lnTo>
                <a:lnTo>
                  <a:pt x="197427" y="944128"/>
                </a:lnTo>
                <a:lnTo>
                  <a:pt x="208245" y="945477"/>
                </a:lnTo>
                <a:lnTo>
                  <a:pt x="208245" y="946826"/>
                </a:lnTo>
                <a:lnTo>
                  <a:pt x="208245" y="948174"/>
                </a:lnTo>
                <a:lnTo>
                  <a:pt x="208245" y="949523"/>
                </a:lnTo>
                <a:lnTo>
                  <a:pt x="208245" y="950872"/>
                </a:lnTo>
                <a:lnTo>
                  <a:pt x="224472" y="956267"/>
                </a:lnTo>
                <a:lnTo>
                  <a:pt x="242051" y="960313"/>
                </a:lnTo>
                <a:lnTo>
                  <a:pt x="258278" y="964359"/>
                </a:lnTo>
                <a:lnTo>
                  <a:pt x="275857" y="967057"/>
                </a:lnTo>
                <a:lnTo>
                  <a:pt x="293436" y="969755"/>
                </a:lnTo>
                <a:lnTo>
                  <a:pt x="311015" y="972452"/>
                </a:lnTo>
                <a:lnTo>
                  <a:pt x="328594" y="973801"/>
                </a:lnTo>
                <a:lnTo>
                  <a:pt x="346174" y="976498"/>
                </a:lnTo>
                <a:lnTo>
                  <a:pt x="374571" y="973801"/>
                </a:lnTo>
                <a:lnTo>
                  <a:pt x="394854" y="969755"/>
                </a:lnTo>
                <a:lnTo>
                  <a:pt x="411081" y="965708"/>
                </a:lnTo>
                <a:lnTo>
                  <a:pt x="424604" y="960313"/>
                </a:lnTo>
                <a:lnTo>
                  <a:pt x="435422" y="954918"/>
                </a:lnTo>
                <a:lnTo>
                  <a:pt x="447592" y="948174"/>
                </a:lnTo>
                <a:lnTo>
                  <a:pt x="462466" y="942779"/>
                </a:lnTo>
                <a:lnTo>
                  <a:pt x="481398" y="936036"/>
                </a:lnTo>
                <a:lnTo>
                  <a:pt x="513852" y="913107"/>
                </a:lnTo>
                <a:lnTo>
                  <a:pt x="547658" y="891527"/>
                </a:lnTo>
                <a:lnTo>
                  <a:pt x="580112" y="868598"/>
                </a:lnTo>
                <a:lnTo>
                  <a:pt x="611213" y="847018"/>
                </a:lnTo>
                <a:lnTo>
                  <a:pt x="640963" y="824089"/>
                </a:lnTo>
                <a:lnTo>
                  <a:pt x="668007" y="801160"/>
                </a:lnTo>
                <a:lnTo>
                  <a:pt x="693700" y="776883"/>
                </a:lnTo>
                <a:lnTo>
                  <a:pt x="715336" y="751256"/>
                </a:lnTo>
                <a:lnTo>
                  <a:pt x="734267" y="724281"/>
                </a:lnTo>
                <a:lnTo>
                  <a:pt x="747790" y="695957"/>
                </a:lnTo>
                <a:lnTo>
                  <a:pt x="757255" y="666285"/>
                </a:lnTo>
                <a:lnTo>
                  <a:pt x="762664" y="633914"/>
                </a:lnTo>
                <a:lnTo>
                  <a:pt x="761312" y="600196"/>
                </a:lnTo>
                <a:lnTo>
                  <a:pt x="754551" y="562430"/>
                </a:lnTo>
                <a:lnTo>
                  <a:pt x="739676" y="521968"/>
                </a:lnTo>
                <a:lnTo>
                  <a:pt x="719393" y="478808"/>
                </a:lnTo>
                <a:lnTo>
                  <a:pt x="711279" y="476110"/>
                </a:lnTo>
                <a:lnTo>
                  <a:pt x="704518" y="468018"/>
                </a:lnTo>
                <a:lnTo>
                  <a:pt x="700461" y="458576"/>
                </a:lnTo>
                <a:lnTo>
                  <a:pt x="697757" y="451833"/>
                </a:lnTo>
                <a:lnTo>
                  <a:pt x="696404" y="451833"/>
                </a:lnTo>
                <a:lnTo>
                  <a:pt x="695052" y="451833"/>
                </a:lnTo>
                <a:lnTo>
                  <a:pt x="693700" y="451833"/>
                </a:lnTo>
                <a:lnTo>
                  <a:pt x="692348" y="451833"/>
                </a:lnTo>
                <a:lnTo>
                  <a:pt x="692348" y="450484"/>
                </a:lnTo>
                <a:lnTo>
                  <a:pt x="692348" y="449135"/>
                </a:lnTo>
                <a:lnTo>
                  <a:pt x="692348" y="447786"/>
                </a:lnTo>
                <a:lnTo>
                  <a:pt x="692348" y="446437"/>
                </a:lnTo>
                <a:lnTo>
                  <a:pt x="690995" y="446437"/>
                </a:lnTo>
                <a:lnTo>
                  <a:pt x="689643" y="446437"/>
                </a:lnTo>
                <a:lnTo>
                  <a:pt x="688291" y="446437"/>
                </a:lnTo>
                <a:lnTo>
                  <a:pt x="686939" y="446437"/>
                </a:lnTo>
                <a:lnTo>
                  <a:pt x="686939" y="445089"/>
                </a:lnTo>
                <a:lnTo>
                  <a:pt x="686939" y="443740"/>
                </a:lnTo>
                <a:lnTo>
                  <a:pt x="686939" y="442391"/>
                </a:lnTo>
                <a:lnTo>
                  <a:pt x="686939" y="441042"/>
                </a:lnTo>
                <a:lnTo>
                  <a:pt x="685587" y="441042"/>
                </a:lnTo>
                <a:lnTo>
                  <a:pt x="684234" y="441042"/>
                </a:lnTo>
                <a:lnTo>
                  <a:pt x="682882" y="441042"/>
                </a:lnTo>
                <a:lnTo>
                  <a:pt x="681530" y="441042"/>
                </a:lnTo>
                <a:lnTo>
                  <a:pt x="681530" y="439694"/>
                </a:lnTo>
                <a:lnTo>
                  <a:pt x="681530" y="438345"/>
                </a:lnTo>
                <a:lnTo>
                  <a:pt x="681530" y="436996"/>
                </a:lnTo>
                <a:lnTo>
                  <a:pt x="681530" y="435647"/>
                </a:lnTo>
                <a:lnTo>
                  <a:pt x="678825" y="434299"/>
                </a:lnTo>
                <a:lnTo>
                  <a:pt x="676121" y="434299"/>
                </a:lnTo>
                <a:lnTo>
                  <a:pt x="673416" y="432950"/>
                </a:lnTo>
                <a:lnTo>
                  <a:pt x="670712" y="432950"/>
                </a:lnTo>
                <a:lnTo>
                  <a:pt x="670712" y="430252"/>
                </a:lnTo>
                <a:lnTo>
                  <a:pt x="670712" y="428904"/>
                </a:lnTo>
                <a:lnTo>
                  <a:pt x="670712" y="426206"/>
                </a:lnTo>
                <a:lnTo>
                  <a:pt x="670712" y="424857"/>
                </a:lnTo>
                <a:lnTo>
                  <a:pt x="669360" y="424857"/>
                </a:lnTo>
                <a:lnTo>
                  <a:pt x="668007" y="424857"/>
                </a:lnTo>
                <a:lnTo>
                  <a:pt x="666655" y="424857"/>
                </a:lnTo>
                <a:lnTo>
                  <a:pt x="665303" y="424857"/>
                </a:lnTo>
                <a:lnTo>
                  <a:pt x="665303" y="423509"/>
                </a:lnTo>
                <a:lnTo>
                  <a:pt x="665303" y="422160"/>
                </a:lnTo>
                <a:lnTo>
                  <a:pt x="665303" y="420811"/>
                </a:lnTo>
                <a:lnTo>
                  <a:pt x="665303" y="419462"/>
                </a:lnTo>
                <a:lnTo>
                  <a:pt x="658542" y="415416"/>
                </a:lnTo>
                <a:lnTo>
                  <a:pt x="651780" y="411370"/>
                </a:lnTo>
                <a:lnTo>
                  <a:pt x="646371" y="408672"/>
                </a:lnTo>
                <a:lnTo>
                  <a:pt x="639610" y="405975"/>
                </a:lnTo>
                <a:lnTo>
                  <a:pt x="634201" y="403277"/>
                </a:lnTo>
                <a:lnTo>
                  <a:pt x="627440" y="400580"/>
                </a:lnTo>
                <a:lnTo>
                  <a:pt x="620679" y="399231"/>
                </a:lnTo>
                <a:lnTo>
                  <a:pt x="613918" y="397882"/>
                </a:lnTo>
                <a:lnTo>
                  <a:pt x="612565" y="395185"/>
                </a:lnTo>
                <a:lnTo>
                  <a:pt x="612565" y="392487"/>
                </a:lnTo>
                <a:lnTo>
                  <a:pt x="612565" y="391139"/>
                </a:lnTo>
                <a:lnTo>
                  <a:pt x="611213" y="388441"/>
                </a:lnTo>
                <a:lnTo>
                  <a:pt x="590930" y="379000"/>
                </a:lnTo>
                <a:lnTo>
                  <a:pt x="576055" y="372256"/>
                </a:lnTo>
                <a:lnTo>
                  <a:pt x="565237" y="368210"/>
                </a:lnTo>
                <a:lnTo>
                  <a:pt x="558476" y="364163"/>
                </a:lnTo>
                <a:lnTo>
                  <a:pt x="551715" y="362815"/>
                </a:lnTo>
                <a:lnTo>
                  <a:pt x="547658" y="361466"/>
                </a:lnTo>
                <a:lnTo>
                  <a:pt x="544953" y="360117"/>
                </a:lnTo>
                <a:lnTo>
                  <a:pt x="540897" y="360117"/>
                </a:lnTo>
                <a:lnTo>
                  <a:pt x="540897" y="358768"/>
                </a:lnTo>
                <a:lnTo>
                  <a:pt x="540897" y="357420"/>
                </a:lnTo>
                <a:lnTo>
                  <a:pt x="540897" y="356071"/>
                </a:lnTo>
                <a:lnTo>
                  <a:pt x="540897" y="354722"/>
                </a:lnTo>
                <a:lnTo>
                  <a:pt x="534135" y="353373"/>
                </a:lnTo>
                <a:lnTo>
                  <a:pt x="527374" y="352025"/>
                </a:lnTo>
                <a:lnTo>
                  <a:pt x="520613" y="350676"/>
                </a:lnTo>
                <a:lnTo>
                  <a:pt x="513852" y="349327"/>
                </a:lnTo>
                <a:lnTo>
                  <a:pt x="513852" y="347978"/>
                </a:lnTo>
                <a:lnTo>
                  <a:pt x="513852" y="346630"/>
                </a:lnTo>
                <a:lnTo>
                  <a:pt x="513852" y="345281"/>
                </a:lnTo>
                <a:lnTo>
                  <a:pt x="513852" y="343932"/>
                </a:lnTo>
                <a:lnTo>
                  <a:pt x="490864" y="337188"/>
                </a:lnTo>
                <a:lnTo>
                  <a:pt x="466523" y="330445"/>
                </a:lnTo>
                <a:lnTo>
                  <a:pt x="443535" y="323701"/>
                </a:lnTo>
                <a:lnTo>
                  <a:pt x="420547" y="315608"/>
                </a:lnTo>
                <a:lnTo>
                  <a:pt x="397559" y="308864"/>
                </a:lnTo>
                <a:lnTo>
                  <a:pt x="375923" y="300772"/>
                </a:lnTo>
                <a:lnTo>
                  <a:pt x="352935" y="292679"/>
                </a:lnTo>
                <a:lnTo>
                  <a:pt x="329947" y="284587"/>
                </a:lnTo>
                <a:lnTo>
                  <a:pt x="329947" y="283238"/>
                </a:lnTo>
                <a:lnTo>
                  <a:pt x="329947" y="281889"/>
                </a:lnTo>
                <a:lnTo>
                  <a:pt x="329947" y="280541"/>
                </a:lnTo>
                <a:lnTo>
                  <a:pt x="329947" y="279192"/>
                </a:lnTo>
                <a:lnTo>
                  <a:pt x="319129" y="273797"/>
                </a:lnTo>
                <a:lnTo>
                  <a:pt x="306959" y="265704"/>
                </a:lnTo>
                <a:lnTo>
                  <a:pt x="293436" y="256263"/>
                </a:lnTo>
                <a:lnTo>
                  <a:pt x="279914" y="245473"/>
                </a:lnTo>
                <a:lnTo>
                  <a:pt x="267744" y="234683"/>
                </a:lnTo>
                <a:lnTo>
                  <a:pt x="258278" y="222544"/>
                </a:lnTo>
                <a:lnTo>
                  <a:pt x="251517" y="210405"/>
                </a:lnTo>
                <a:lnTo>
                  <a:pt x="248812" y="198267"/>
                </a:lnTo>
                <a:lnTo>
                  <a:pt x="247460" y="198267"/>
                </a:lnTo>
                <a:lnTo>
                  <a:pt x="246108" y="198267"/>
                </a:lnTo>
                <a:lnTo>
                  <a:pt x="244755" y="198267"/>
                </a:lnTo>
                <a:lnTo>
                  <a:pt x="243403" y="198267"/>
                </a:lnTo>
                <a:lnTo>
                  <a:pt x="243403" y="161850"/>
                </a:lnTo>
                <a:lnTo>
                  <a:pt x="251517" y="136224"/>
                </a:lnTo>
                <a:lnTo>
                  <a:pt x="266391" y="118690"/>
                </a:lnTo>
                <a:lnTo>
                  <a:pt x="288027" y="109249"/>
                </a:lnTo>
                <a:lnTo>
                  <a:pt x="313720" y="103854"/>
                </a:lnTo>
                <a:lnTo>
                  <a:pt x="343469" y="102505"/>
                </a:lnTo>
                <a:lnTo>
                  <a:pt x="375923" y="103854"/>
                </a:lnTo>
                <a:lnTo>
                  <a:pt x="408377" y="105202"/>
                </a:lnTo>
                <a:lnTo>
                  <a:pt x="439478" y="115992"/>
                </a:lnTo>
                <a:lnTo>
                  <a:pt x="463819" y="126782"/>
                </a:lnTo>
                <a:lnTo>
                  <a:pt x="484102" y="136224"/>
                </a:lnTo>
                <a:lnTo>
                  <a:pt x="498977" y="147014"/>
                </a:lnTo>
                <a:lnTo>
                  <a:pt x="509795" y="161850"/>
                </a:lnTo>
                <a:lnTo>
                  <a:pt x="515204" y="182081"/>
                </a:lnTo>
                <a:lnTo>
                  <a:pt x="517908" y="207708"/>
                </a:lnTo>
                <a:lnTo>
                  <a:pt x="516556" y="241427"/>
                </a:lnTo>
                <a:lnTo>
                  <a:pt x="534135" y="231985"/>
                </a:lnTo>
                <a:lnTo>
                  <a:pt x="543601" y="215800"/>
                </a:lnTo>
                <a:lnTo>
                  <a:pt x="549010" y="192871"/>
                </a:lnTo>
                <a:lnTo>
                  <a:pt x="551715" y="167245"/>
                </a:lnTo>
                <a:lnTo>
                  <a:pt x="554419" y="141619"/>
                </a:lnTo>
                <a:lnTo>
                  <a:pt x="557123" y="115992"/>
                </a:lnTo>
                <a:lnTo>
                  <a:pt x="565237" y="95761"/>
                </a:lnTo>
                <a:lnTo>
                  <a:pt x="577407" y="82274"/>
                </a:lnTo>
                <a:lnTo>
                  <a:pt x="578759" y="70135"/>
                </a:lnTo>
                <a:lnTo>
                  <a:pt x="582816" y="60693"/>
                </a:lnTo>
                <a:lnTo>
                  <a:pt x="588225" y="53950"/>
                </a:lnTo>
                <a:lnTo>
                  <a:pt x="596339" y="44508"/>
                </a:lnTo>
                <a:lnTo>
                  <a:pt x="590930" y="31021"/>
                </a:lnTo>
                <a:lnTo>
                  <a:pt x="582816" y="25626"/>
                </a:lnTo>
                <a:lnTo>
                  <a:pt x="576055" y="21580"/>
                </a:lnTo>
                <a:lnTo>
                  <a:pt x="570646" y="14836"/>
                </a:lnTo>
                <a:lnTo>
                  <a:pt x="569294" y="14836"/>
                </a:lnTo>
                <a:lnTo>
                  <a:pt x="566589" y="14836"/>
                </a:lnTo>
                <a:lnTo>
                  <a:pt x="565237" y="14836"/>
                </a:lnTo>
                <a:lnTo>
                  <a:pt x="562532" y="14836"/>
                </a:lnTo>
                <a:lnTo>
                  <a:pt x="562532" y="13487"/>
                </a:lnTo>
                <a:lnTo>
                  <a:pt x="562532" y="12138"/>
                </a:lnTo>
                <a:lnTo>
                  <a:pt x="562532" y="10790"/>
                </a:lnTo>
                <a:lnTo>
                  <a:pt x="562532" y="9441"/>
                </a:lnTo>
                <a:lnTo>
                  <a:pt x="532783" y="2697"/>
                </a:lnTo>
                <a:lnTo>
                  <a:pt x="498977" y="0"/>
                </a:lnTo>
                <a:lnTo>
                  <a:pt x="463819" y="2697"/>
                </a:lnTo>
                <a:lnTo>
                  <a:pt x="427308" y="8092"/>
                </a:lnTo>
                <a:lnTo>
                  <a:pt x="389445" y="16185"/>
                </a:lnTo>
                <a:lnTo>
                  <a:pt x="351583" y="28323"/>
                </a:lnTo>
                <a:lnTo>
                  <a:pt x="313720" y="44508"/>
                </a:lnTo>
                <a:lnTo>
                  <a:pt x="277209" y="62042"/>
                </a:lnTo>
                <a:lnTo>
                  <a:pt x="242051" y="82274"/>
                </a:lnTo>
                <a:lnTo>
                  <a:pt x="209597" y="105202"/>
                </a:lnTo>
                <a:lnTo>
                  <a:pt x="179848" y="129480"/>
                </a:lnTo>
                <a:lnTo>
                  <a:pt x="154155" y="155106"/>
                </a:lnTo>
                <a:lnTo>
                  <a:pt x="133872" y="183430"/>
                </a:lnTo>
                <a:lnTo>
                  <a:pt x="117645" y="211754"/>
                </a:lnTo>
                <a:lnTo>
                  <a:pt x="108179" y="241427"/>
                </a:lnTo>
                <a:lnTo>
                  <a:pt x="104122" y="271099"/>
                </a:lnTo>
                <a:lnTo>
                  <a:pt x="109531" y="283238"/>
                </a:lnTo>
                <a:lnTo>
                  <a:pt x="116292" y="298074"/>
                </a:lnTo>
                <a:lnTo>
                  <a:pt x="125758" y="315608"/>
                </a:lnTo>
                <a:lnTo>
                  <a:pt x="135224" y="333142"/>
                </a:lnTo>
                <a:lnTo>
                  <a:pt x="147394" y="349327"/>
                </a:lnTo>
                <a:lnTo>
                  <a:pt x="159564" y="364163"/>
                </a:lnTo>
                <a:lnTo>
                  <a:pt x="173087" y="373605"/>
                </a:lnTo>
                <a:lnTo>
                  <a:pt x="186609" y="379000"/>
                </a:lnTo>
                <a:lnTo>
                  <a:pt x="186609" y="380348"/>
                </a:lnTo>
                <a:lnTo>
                  <a:pt x="186609" y="381697"/>
                </a:lnTo>
                <a:lnTo>
                  <a:pt x="186609" y="383046"/>
                </a:lnTo>
                <a:lnTo>
                  <a:pt x="186609" y="384395"/>
                </a:lnTo>
                <a:lnTo>
                  <a:pt x="190666" y="385743"/>
                </a:lnTo>
                <a:lnTo>
                  <a:pt x="194722" y="387092"/>
                </a:lnTo>
                <a:lnTo>
                  <a:pt x="200131" y="389790"/>
                </a:lnTo>
                <a:lnTo>
                  <a:pt x="205540" y="392487"/>
                </a:lnTo>
                <a:lnTo>
                  <a:pt x="212302" y="395185"/>
                </a:lnTo>
                <a:lnTo>
                  <a:pt x="219063" y="399231"/>
                </a:lnTo>
                <a:lnTo>
                  <a:pt x="227176" y="403277"/>
                </a:lnTo>
                <a:lnTo>
                  <a:pt x="235290" y="407324"/>
                </a:lnTo>
                <a:lnTo>
                  <a:pt x="252869" y="412719"/>
                </a:lnTo>
                <a:lnTo>
                  <a:pt x="270448" y="418114"/>
                </a:lnTo>
                <a:lnTo>
                  <a:pt x="288027" y="423509"/>
                </a:lnTo>
                <a:lnTo>
                  <a:pt x="305606" y="430252"/>
                </a:lnTo>
                <a:lnTo>
                  <a:pt x="323185" y="435647"/>
                </a:lnTo>
                <a:lnTo>
                  <a:pt x="339412" y="441042"/>
                </a:lnTo>
                <a:lnTo>
                  <a:pt x="356992" y="447786"/>
                </a:lnTo>
                <a:lnTo>
                  <a:pt x="374571" y="453181"/>
                </a:lnTo>
                <a:lnTo>
                  <a:pt x="390798" y="459925"/>
                </a:lnTo>
                <a:lnTo>
                  <a:pt x="408377" y="465320"/>
                </a:lnTo>
                <a:lnTo>
                  <a:pt x="425956" y="472064"/>
                </a:lnTo>
                <a:lnTo>
                  <a:pt x="442183" y="478808"/>
                </a:lnTo>
                <a:lnTo>
                  <a:pt x="459762" y="485551"/>
                </a:lnTo>
                <a:lnTo>
                  <a:pt x="477341" y="493644"/>
                </a:lnTo>
                <a:lnTo>
                  <a:pt x="493568" y="500388"/>
                </a:lnTo>
                <a:lnTo>
                  <a:pt x="511147" y="508480"/>
                </a:lnTo>
                <a:lnTo>
                  <a:pt x="511147" y="509829"/>
                </a:lnTo>
                <a:lnTo>
                  <a:pt x="511147" y="511178"/>
                </a:lnTo>
                <a:lnTo>
                  <a:pt x="511147" y="512526"/>
                </a:lnTo>
                <a:lnTo>
                  <a:pt x="511147" y="513875"/>
                </a:lnTo>
                <a:lnTo>
                  <a:pt x="515204" y="513875"/>
                </a:lnTo>
                <a:lnTo>
                  <a:pt x="519261" y="515224"/>
                </a:lnTo>
                <a:lnTo>
                  <a:pt x="523317" y="515224"/>
                </a:lnTo>
                <a:lnTo>
                  <a:pt x="527374" y="516573"/>
                </a:lnTo>
                <a:lnTo>
                  <a:pt x="527374" y="517922"/>
                </a:lnTo>
                <a:lnTo>
                  <a:pt x="527374" y="520619"/>
                </a:lnTo>
                <a:lnTo>
                  <a:pt x="527374" y="521968"/>
                </a:lnTo>
                <a:lnTo>
                  <a:pt x="527374" y="524665"/>
                </a:lnTo>
                <a:lnTo>
                  <a:pt x="532783" y="527363"/>
                </a:lnTo>
                <a:lnTo>
                  <a:pt x="539544" y="531409"/>
                </a:lnTo>
                <a:lnTo>
                  <a:pt x="546306" y="538153"/>
                </a:lnTo>
                <a:lnTo>
                  <a:pt x="554419" y="544897"/>
                </a:lnTo>
                <a:lnTo>
                  <a:pt x="561180" y="552989"/>
                </a:lnTo>
                <a:lnTo>
                  <a:pt x="567941" y="559733"/>
                </a:lnTo>
                <a:lnTo>
                  <a:pt x="571998" y="567825"/>
                </a:lnTo>
                <a:lnTo>
                  <a:pt x="576055" y="573220"/>
                </a:lnTo>
                <a:lnTo>
                  <a:pt x="577407" y="573220"/>
                </a:lnTo>
                <a:lnTo>
                  <a:pt x="578759" y="573220"/>
                </a:lnTo>
                <a:lnTo>
                  <a:pt x="580112" y="573220"/>
                </a:lnTo>
                <a:lnTo>
                  <a:pt x="581464" y="573220"/>
                </a:lnTo>
                <a:lnTo>
                  <a:pt x="581464" y="574569"/>
                </a:lnTo>
                <a:lnTo>
                  <a:pt x="581464" y="575918"/>
                </a:lnTo>
                <a:lnTo>
                  <a:pt x="581464" y="577267"/>
                </a:lnTo>
                <a:lnTo>
                  <a:pt x="581464" y="578615"/>
                </a:lnTo>
                <a:lnTo>
                  <a:pt x="588225" y="581313"/>
                </a:lnTo>
                <a:lnTo>
                  <a:pt x="594986" y="589406"/>
                </a:lnTo>
                <a:lnTo>
                  <a:pt x="601747" y="601544"/>
                </a:lnTo>
                <a:lnTo>
                  <a:pt x="608509" y="615032"/>
                </a:lnTo>
                <a:lnTo>
                  <a:pt x="613918" y="628519"/>
                </a:lnTo>
                <a:lnTo>
                  <a:pt x="619327" y="642007"/>
                </a:lnTo>
                <a:lnTo>
                  <a:pt x="623383" y="652797"/>
                </a:lnTo>
                <a:lnTo>
                  <a:pt x="624736" y="659541"/>
                </a:lnTo>
                <a:lnTo>
                  <a:pt x="626088" y="659541"/>
                </a:lnTo>
                <a:lnTo>
                  <a:pt x="627440" y="659541"/>
                </a:lnTo>
                <a:lnTo>
                  <a:pt x="628792" y="659541"/>
                </a:lnTo>
                <a:lnTo>
                  <a:pt x="630145" y="659541"/>
                </a:lnTo>
                <a:lnTo>
                  <a:pt x="630145" y="686516"/>
                </a:lnTo>
                <a:lnTo>
                  <a:pt x="628792" y="713491"/>
                </a:lnTo>
                <a:lnTo>
                  <a:pt x="624736" y="740466"/>
                </a:lnTo>
                <a:lnTo>
                  <a:pt x="617974" y="766092"/>
                </a:lnTo>
                <a:lnTo>
                  <a:pt x="608509" y="791719"/>
                </a:lnTo>
                <a:lnTo>
                  <a:pt x="594986" y="814648"/>
                </a:lnTo>
                <a:lnTo>
                  <a:pt x="577407" y="834879"/>
                </a:lnTo>
                <a:lnTo>
                  <a:pt x="554419" y="852413"/>
                </a:lnTo>
                <a:lnTo>
                  <a:pt x="540897" y="855110"/>
                </a:lnTo>
                <a:lnTo>
                  <a:pt x="526022" y="857808"/>
                </a:lnTo>
                <a:lnTo>
                  <a:pt x="509795" y="860505"/>
                </a:lnTo>
                <a:lnTo>
                  <a:pt x="493568" y="860505"/>
                </a:lnTo>
                <a:lnTo>
                  <a:pt x="475989" y="861854"/>
                </a:lnTo>
                <a:lnTo>
                  <a:pt x="458410" y="861854"/>
                </a:lnTo>
                <a:lnTo>
                  <a:pt x="439478" y="860505"/>
                </a:lnTo>
                <a:lnTo>
                  <a:pt x="421899" y="859157"/>
                </a:lnTo>
                <a:lnTo>
                  <a:pt x="402968" y="857808"/>
                </a:lnTo>
                <a:lnTo>
                  <a:pt x="384036" y="855110"/>
                </a:lnTo>
                <a:lnTo>
                  <a:pt x="366457" y="852413"/>
                </a:lnTo>
                <a:lnTo>
                  <a:pt x="350230" y="848367"/>
                </a:lnTo>
                <a:lnTo>
                  <a:pt x="334003" y="844320"/>
                </a:lnTo>
                <a:lnTo>
                  <a:pt x="317777" y="840274"/>
                </a:lnTo>
                <a:lnTo>
                  <a:pt x="304254" y="834879"/>
                </a:lnTo>
                <a:lnTo>
                  <a:pt x="292084" y="829484"/>
                </a:lnTo>
                <a:lnTo>
                  <a:pt x="292084" y="828135"/>
                </a:lnTo>
                <a:lnTo>
                  <a:pt x="292084" y="826786"/>
                </a:lnTo>
                <a:lnTo>
                  <a:pt x="292084" y="825438"/>
                </a:lnTo>
                <a:lnTo>
                  <a:pt x="292084" y="824089"/>
                </a:lnTo>
                <a:lnTo>
                  <a:pt x="281266" y="820043"/>
                </a:lnTo>
                <a:lnTo>
                  <a:pt x="271800" y="814648"/>
                </a:lnTo>
                <a:lnTo>
                  <a:pt x="263687" y="810601"/>
                </a:lnTo>
                <a:lnTo>
                  <a:pt x="255573" y="806555"/>
                </a:lnTo>
                <a:lnTo>
                  <a:pt x="246108" y="801160"/>
                </a:lnTo>
                <a:lnTo>
                  <a:pt x="237994" y="797114"/>
                </a:lnTo>
                <a:lnTo>
                  <a:pt x="227176" y="791719"/>
                </a:lnTo>
                <a:lnTo>
                  <a:pt x="216358" y="786324"/>
                </a:lnTo>
                <a:lnTo>
                  <a:pt x="216358" y="784975"/>
                </a:lnTo>
                <a:lnTo>
                  <a:pt x="216358" y="783626"/>
                </a:lnTo>
                <a:lnTo>
                  <a:pt x="216358" y="782278"/>
                </a:lnTo>
                <a:lnTo>
                  <a:pt x="216358" y="780929"/>
                </a:lnTo>
                <a:lnTo>
                  <a:pt x="202836" y="775534"/>
                </a:lnTo>
                <a:lnTo>
                  <a:pt x="194722" y="770139"/>
                </a:lnTo>
                <a:lnTo>
                  <a:pt x="187961" y="764744"/>
                </a:lnTo>
                <a:lnTo>
                  <a:pt x="178496" y="759349"/>
                </a:lnTo>
                <a:lnTo>
                  <a:pt x="178496" y="758000"/>
                </a:lnTo>
                <a:lnTo>
                  <a:pt x="178496" y="756651"/>
                </a:lnTo>
                <a:lnTo>
                  <a:pt x="178496" y="755302"/>
                </a:lnTo>
                <a:lnTo>
                  <a:pt x="178496" y="753954"/>
                </a:lnTo>
                <a:lnTo>
                  <a:pt x="177143" y="753954"/>
                </a:lnTo>
                <a:lnTo>
                  <a:pt x="175791" y="753954"/>
                </a:lnTo>
                <a:lnTo>
                  <a:pt x="174439" y="753954"/>
                </a:lnTo>
                <a:lnTo>
                  <a:pt x="173087" y="753954"/>
                </a:lnTo>
                <a:lnTo>
                  <a:pt x="173087" y="752605"/>
                </a:lnTo>
                <a:lnTo>
                  <a:pt x="173087" y="751256"/>
                </a:lnTo>
                <a:lnTo>
                  <a:pt x="173087" y="749907"/>
                </a:lnTo>
                <a:lnTo>
                  <a:pt x="173087" y="748559"/>
                </a:lnTo>
                <a:lnTo>
                  <a:pt x="169030" y="747210"/>
                </a:lnTo>
                <a:lnTo>
                  <a:pt x="164973" y="745861"/>
                </a:lnTo>
                <a:lnTo>
                  <a:pt x="160916" y="744512"/>
                </a:lnTo>
                <a:lnTo>
                  <a:pt x="156860" y="743164"/>
                </a:lnTo>
                <a:lnTo>
                  <a:pt x="156860" y="741815"/>
                </a:lnTo>
                <a:lnTo>
                  <a:pt x="156860" y="740466"/>
                </a:lnTo>
                <a:lnTo>
                  <a:pt x="156860" y="739117"/>
                </a:lnTo>
                <a:lnTo>
                  <a:pt x="156860" y="737769"/>
                </a:lnTo>
                <a:lnTo>
                  <a:pt x="155507" y="737769"/>
                </a:lnTo>
                <a:lnTo>
                  <a:pt x="154155" y="737769"/>
                </a:lnTo>
                <a:lnTo>
                  <a:pt x="152803" y="737769"/>
                </a:lnTo>
                <a:lnTo>
                  <a:pt x="151451" y="737769"/>
                </a:lnTo>
                <a:lnTo>
                  <a:pt x="150098" y="733722"/>
                </a:lnTo>
                <a:lnTo>
                  <a:pt x="148746" y="729676"/>
                </a:lnTo>
                <a:lnTo>
                  <a:pt x="147394" y="725630"/>
                </a:lnTo>
                <a:lnTo>
                  <a:pt x="146042" y="721584"/>
                </a:lnTo>
                <a:lnTo>
                  <a:pt x="144689" y="721584"/>
                </a:lnTo>
                <a:lnTo>
                  <a:pt x="143337" y="721584"/>
                </a:lnTo>
                <a:lnTo>
                  <a:pt x="141985" y="721584"/>
                </a:lnTo>
                <a:lnTo>
                  <a:pt x="140633" y="721584"/>
                </a:lnTo>
                <a:lnTo>
                  <a:pt x="140633" y="720235"/>
                </a:lnTo>
                <a:lnTo>
                  <a:pt x="140633" y="718886"/>
                </a:lnTo>
                <a:lnTo>
                  <a:pt x="140633" y="717537"/>
                </a:lnTo>
                <a:lnTo>
                  <a:pt x="140633" y="716189"/>
                </a:lnTo>
                <a:lnTo>
                  <a:pt x="139280" y="716189"/>
                </a:lnTo>
                <a:lnTo>
                  <a:pt x="137928" y="716189"/>
                </a:lnTo>
                <a:lnTo>
                  <a:pt x="136576" y="716189"/>
                </a:lnTo>
                <a:lnTo>
                  <a:pt x="135224" y="716189"/>
                </a:lnTo>
                <a:lnTo>
                  <a:pt x="128463" y="689213"/>
                </a:lnTo>
                <a:lnTo>
                  <a:pt x="129815" y="674377"/>
                </a:lnTo>
                <a:lnTo>
                  <a:pt x="135224" y="663587"/>
                </a:lnTo>
                <a:lnTo>
                  <a:pt x="140633" y="646053"/>
                </a:lnTo>
                <a:lnTo>
                  <a:pt x="137928" y="646053"/>
                </a:lnTo>
                <a:lnTo>
                  <a:pt x="133872" y="644705"/>
                </a:lnTo>
                <a:lnTo>
                  <a:pt x="129815" y="644705"/>
                </a:lnTo>
                <a:lnTo>
                  <a:pt x="127110" y="644705"/>
                </a:lnTo>
                <a:lnTo>
                  <a:pt x="105474" y="659541"/>
                </a:lnTo>
                <a:lnTo>
                  <a:pt x="83839" y="674377"/>
                </a:lnTo>
                <a:lnTo>
                  <a:pt x="62203" y="689213"/>
                </a:lnTo>
                <a:lnTo>
                  <a:pt x="43271" y="704050"/>
                </a:lnTo>
                <a:lnTo>
                  <a:pt x="27044" y="720235"/>
                </a:lnTo>
                <a:lnTo>
                  <a:pt x="13522" y="736420"/>
                </a:lnTo>
                <a:lnTo>
                  <a:pt x="4056" y="755302"/>
                </a:lnTo>
                <a:lnTo>
                  <a:pt x="0" y="775534"/>
                </a:lnTo>
                <a:close/>
              </a:path>
            </a:pathLst>
          </a:custGeom>
          <a:ln w="135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97944" y="5680381"/>
            <a:ext cx="112237" cy="271101"/>
          </a:xfrm>
          <a:custGeom>
            <a:avLst/>
            <a:gdLst/>
            <a:ahLst/>
            <a:cxnLst/>
            <a:rect l="l" t="t" r="r" b="b"/>
            <a:pathLst>
              <a:path w="112237" h="271101">
                <a:moveTo>
                  <a:pt x="17579" y="1348"/>
                </a:moveTo>
                <a:lnTo>
                  <a:pt x="0" y="1348"/>
                </a:lnTo>
                <a:lnTo>
                  <a:pt x="0" y="32370"/>
                </a:lnTo>
                <a:lnTo>
                  <a:pt x="18931" y="32370"/>
                </a:lnTo>
                <a:lnTo>
                  <a:pt x="24340" y="33718"/>
                </a:lnTo>
                <a:lnTo>
                  <a:pt x="31101" y="35067"/>
                </a:lnTo>
                <a:lnTo>
                  <a:pt x="36510" y="37765"/>
                </a:lnTo>
                <a:lnTo>
                  <a:pt x="43271" y="39113"/>
                </a:lnTo>
                <a:lnTo>
                  <a:pt x="47328" y="44508"/>
                </a:lnTo>
                <a:lnTo>
                  <a:pt x="51385" y="49903"/>
                </a:lnTo>
                <a:lnTo>
                  <a:pt x="55441" y="55298"/>
                </a:lnTo>
                <a:lnTo>
                  <a:pt x="59498" y="60693"/>
                </a:lnTo>
                <a:lnTo>
                  <a:pt x="59498" y="66090"/>
                </a:lnTo>
                <a:lnTo>
                  <a:pt x="58146" y="70136"/>
                </a:lnTo>
                <a:lnTo>
                  <a:pt x="58146" y="75531"/>
                </a:lnTo>
                <a:lnTo>
                  <a:pt x="56794" y="80926"/>
                </a:lnTo>
                <a:lnTo>
                  <a:pt x="52737" y="84972"/>
                </a:lnTo>
                <a:lnTo>
                  <a:pt x="48680" y="89019"/>
                </a:lnTo>
                <a:lnTo>
                  <a:pt x="44624" y="93065"/>
                </a:lnTo>
                <a:lnTo>
                  <a:pt x="40567" y="98460"/>
                </a:lnTo>
                <a:lnTo>
                  <a:pt x="21635" y="98460"/>
                </a:lnTo>
                <a:lnTo>
                  <a:pt x="16226" y="97111"/>
                </a:lnTo>
                <a:lnTo>
                  <a:pt x="10817" y="95762"/>
                </a:lnTo>
                <a:lnTo>
                  <a:pt x="5408" y="95762"/>
                </a:lnTo>
                <a:lnTo>
                  <a:pt x="0" y="94414"/>
                </a:lnTo>
                <a:lnTo>
                  <a:pt x="0" y="133528"/>
                </a:lnTo>
                <a:lnTo>
                  <a:pt x="5408" y="134876"/>
                </a:lnTo>
                <a:lnTo>
                  <a:pt x="10817" y="136225"/>
                </a:lnTo>
                <a:lnTo>
                  <a:pt x="16226" y="138923"/>
                </a:lnTo>
                <a:lnTo>
                  <a:pt x="21635" y="140271"/>
                </a:lnTo>
                <a:lnTo>
                  <a:pt x="27044" y="142969"/>
                </a:lnTo>
                <a:lnTo>
                  <a:pt x="32453" y="144318"/>
                </a:lnTo>
                <a:lnTo>
                  <a:pt x="37862" y="147015"/>
                </a:lnTo>
                <a:lnTo>
                  <a:pt x="43271" y="149711"/>
                </a:lnTo>
                <a:lnTo>
                  <a:pt x="43271" y="155106"/>
                </a:lnTo>
                <a:lnTo>
                  <a:pt x="45976" y="156455"/>
                </a:lnTo>
                <a:lnTo>
                  <a:pt x="50032" y="157804"/>
                </a:lnTo>
                <a:lnTo>
                  <a:pt x="52737" y="159153"/>
                </a:lnTo>
                <a:lnTo>
                  <a:pt x="55441" y="160501"/>
                </a:lnTo>
                <a:lnTo>
                  <a:pt x="58146" y="163199"/>
                </a:lnTo>
                <a:lnTo>
                  <a:pt x="60850" y="167245"/>
                </a:lnTo>
                <a:lnTo>
                  <a:pt x="63555" y="171291"/>
                </a:lnTo>
                <a:lnTo>
                  <a:pt x="66259" y="175338"/>
                </a:lnTo>
                <a:lnTo>
                  <a:pt x="66259" y="207708"/>
                </a:lnTo>
                <a:lnTo>
                  <a:pt x="59498" y="217150"/>
                </a:lnTo>
                <a:lnTo>
                  <a:pt x="54089" y="222545"/>
                </a:lnTo>
                <a:lnTo>
                  <a:pt x="48680" y="227940"/>
                </a:lnTo>
                <a:lnTo>
                  <a:pt x="40567" y="234684"/>
                </a:lnTo>
                <a:lnTo>
                  <a:pt x="6761" y="234684"/>
                </a:lnTo>
                <a:lnTo>
                  <a:pt x="5408" y="233336"/>
                </a:lnTo>
                <a:lnTo>
                  <a:pt x="0" y="233336"/>
                </a:lnTo>
                <a:lnTo>
                  <a:pt x="0" y="271101"/>
                </a:lnTo>
                <a:lnTo>
                  <a:pt x="2704" y="271101"/>
                </a:lnTo>
                <a:lnTo>
                  <a:pt x="6761" y="269752"/>
                </a:lnTo>
                <a:lnTo>
                  <a:pt x="10817" y="268403"/>
                </a:lnTo>
                <a:lnTo>
                  <a:pt x="16226" y="267054"/>
                </a:lnTo>
                <a:lnTo>
                  <a:pt x="22988" y="265706"/>
                </a:lnTo>
                <a:lnTo>
                  <a:pt x="31101" y="263008"/>
                </a:lnTo>
                <a:lnTo>
                  <a:pt x="40567" y="260311"/>
                </a:lnTo>
                <a:lnTo>
                  <a:pt x="52737" y="257613"/>
                </a:lnTo>
                <a:lnTo>
                  <a:pt x="60850" y="250869"/>
                </a:lnTo>
                <a:lnTo>
                  <a:pt x="67612" y="245474"/>
                </a:lnTo>
                <a:lnTo>
                  <a:pt x="74373" y="238731"/>
                </a:lnTo>
                <a:lnTo>
                  <a:pt x="79782" y="233336"/>
                </a:lnTo>
                <a:lnTo>
                  <a:pt x="85191" y="227940"/>
                </a:lnTo>
                <a:lnTo>
                  <a:pt x="90600" y="223894"/>
                </a:lnTo>
                <a:lnTo>
                  <a:pt x="94656" y="218499"/>
                </a:lnTo>
                <a:lnTo>
                  <a:pt x="100065" y="214452"/>
                </a:lnTo>
                <a:lnTo>
                  <a:pt x="102771" y="206359"/>
                </a:lnTo>
                <a:lnTo>
                  <a:pt x="106828" y="199615"/>
                </a:lnTo>
                <a:lnTo>
                  <a:pt x="109533" y="191523"/>
                </a:lnTo>
                <a:lnTo>
                  <a:pt x="112237" y="184779"/>
                </a:lnTo>
                <a:lnTo>
                  <a:pt x="112237" y="155106"/>
                </a:lnTo>
                <a:lnTo>
                  <a:pt x="110885" y="147015"/>
                </a:lnTo>
                <a:lnTo>
                  <a:pt x="108180" y="138923"/>
                </a:lnTo>
                <a:lnTo>
                  <a:pt x="101419" y="138923"/>
                </a:lnTo>
                <a:lnTo>
                  <a:pt x="98713" y="133528"/>
                </a:lnTo>
                <a:lnTo>
                  <a:pt x="94656" y="128133"/>
                </a:lnTo>
                <a:lnTo>
                  <a:pt x="90600" y="124086"/>
                </a:lnTo>
                <a:lnTo>
                  <a:pt x="89248" y="120040"/>
                </a:lnTo>
                <a:lnTo>
                  <a:pt x="79782" y="115994"/>
                </a:lnTo>
                <a:lnTo>
                  <a:pt x="71668" y="113296"/>
                </a:lnTo>
                <a:lnTo>
                  <a:pt x="62203" y="109250"/>
                </a:lnTo>
                <a:lnTo>
                  <a:pt x="52737" y="106553"/>
                </a:lnTo>
                <a:lnTo>
                  <a:pt x="52737" y="99809"/>
                </a:lnTo>
                <a:lnTo>
                  <a:pt x="55441" y="101157"/>
                </a:lnTo>
                <a:lnTo>
                  <a:pt x="64907" y="101157"/>
                </a:lnTo>
                <a:lnTo>
                  <a:pt x="70316" y="97111"/>
                </a:lnTo>
                <a:lnTo>
                  <a:pt x="75725" y="94414"/>
                </a:lnTo>
                <a:lnTo>
                  <a:pt x="79782" y="90367"/>
                </a:lnTo>
                <a:lnTo>
                  <a:pt x="85191" y="87670"/>
                </a:lnTo>
                <a:lnTo>
                  <a:pt x="89248" y="79577"/>
                </a:lnTo>
                <a:lnTo>
                  <a:pt x="93304" y="72834"/>
                </a:lnTo>
                <a:lnTo>
                  <a:pt x="97361" y="64740"/>
                </a:lnTo>
                <a:lnTo>
                  <a:pt x="102771" y="57996"/>
                </a:lnTo>
                <a:lnTo>
                  <a:pt x="101419" y="49903"/>
                </a:lnTo>
                <a:lnTo>
                  <a:pt x="101419" y="43160"/>
                </a:lnTo>
                <a:lnTo>
                  <a:pt x="100065" y="35067"/>
                </a:lnTo>
                <a:lnTo>
                  <a:pt x="100065" y="28323"/>
                </a:lnTo>
                <a:lnTo>
                  <a:pt x="97361" y="24277"/>
                </a:lnTo>
                <a:lnTo>
                  <a:pt x="94656" y="20231"/>
                </a:lnTo>
                <a:lnTo>
                  <a:pt x="91952" y="16185"/>
                </a:lnTo>
                <a:lnTo>
                  <a:pt x="89248" y="13487"/>
                </a:lnTo>
                <a:lnTo>
                  <a:pt x="83839" y="10790"/>
                </a:lnTo>
                <a:lnTo>
                  <a:pt x="79782" y="9441"/>
                </a:lnTo>
                <a:lnTo>
                  <a:pt x="75725" y="8092"/>
                </a:lnTo>
                <a:lnTo>
                  <a:pt x="71668" y="6743"/>
                </a:lnTo>
                <a:lnTo>
                  <a:pt x="64907" y="5395"/>
                </a:lnTo>
                <a:lnTo>
                  <a:pt x="58146" y="4046"/>
                </a:lnTo>
                <a:lnTo>
                  <a:pt x="47328" y="2697"/>
                </a:lnTo>
                <a:lnTo>
                  <a:pt x="33806" y="0"/>
                </a:lnTo>
                <a:lnTo>
                  <a:pt x="25692" y="1348"/>
                </a:lnTo>
                <a:lnTo>
                  <a:pt x="17579" y="1348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8392" y="5689823"/>
            <a:ext cx="186610" cy="248172"/>
          </a:xfrm>
          <a:custGeom>
            <a:avLst/>
            <a:gdLst/>
            <a:ahLst/>
            <a:cxnLst/>
            <a:rect l="l" t="t" r="r" b="b"/>
            <a:pathLst>
              <a:path w="186610" h="248172">
                <a:moveTo>
                  <a:pt x="55443" y="163199"/>
                </a:moveTo>
                <a:lnTo>
                  <a:pt x="79783" y="163199"/>
                </a:lnTo>
                <a:lnTo>
                  <a:pt x="85192" y="160501"/>
                </a:lnTo>
                <a:lnTo>
                  <a:pt x="89249" y="159153"/>
                </a:lnTo>
                <a:lnTo>
                  <a:pt x="93306" y="156455"/>
                </a:lnTo>
                <a:lnTo>
                  <a:pt x="98715" y="153758"/>
                </a:lnTo>
                <a:lnTo>
                  <a:pt x="104124" y="151060"/>
                </a:lnTo>
                <a:lnTo>
                  <a:pt x="110885" y="145665"/>
                </a:lnTo>
                <a:lnTo>
                  <a:pt x="120350" y="138923"/>
                </a:lnTo>
                <a:lnTo>
                  <a:pt x="132521" y="130830"/>
                </a:lnTo>
                <a:lnTo>
                  <a:pt x="133873" y="126784"/>
                </a:lnTo>
                <a:lnTo>
                  <a:pt x="135225" y="122738"/>
                </a:lnTo>
                <a:lnTo>
                  <a:pt x="135225" y="120040"/>
                </a:lnTo>
                <a:lnTo>
                  <a:pt x="136577" y="115994"/>
                </a:lnTo>
                <a:lnTo>
                  <a:pt x="127112" y="121389"/>
                </a:lnTo>
                <a:lnTo>
                  <a:pt x="118998" y="125435"/>
                </a:lnTo>
                <a:lnTo>
                  <a:pt x="110885" y="129481"/>
                </a:lnTo>
                <a:lnTo>
                  <a:pt x="101419" y="134876"/>
                </a:lnTo>
                <a:lnTo>
                  <a:pt x="77079" y="134876"/>
                </a:lnTo>
                <a:lnTo>
                  <a:pt x="70317" y="128133"/>
                </a:lnTo>
                <a:lnTo>
                  <a:pt x="64908" y="121389"/>
                </a:lnTo>
                <a:lnTo>
                  <a:pt x="58147" y="115994"/>
                </a:lnTo>
                <a:lnTo>
                  <a:pt x="52738" y="113296"/>
                </a:lnTo>
                <a:lnTo>
                  <a:pt x="50034" y="103855"/>
                </a:lnTo>
                <a:lnTo>
                  <a:pt x="48682" y="94414"/>
                </a:lnTo>
                <a:lnTo>
                  <a:pt x="47329" y="82275"/>
                </a:lnTo>
                <a:lnTo>
                  <a:pt x="47329" y="60693"/>
                </a:lnTo>
                <a:lnTo>
                  <a:pt x="51386" y="55298"/>
                </a:lnTo>
                <a:lnTo>
                  <a:pt x="55443" y="49903"/>
                </a:lnTo>
                <a:lnTo>
                  <a:pt x="59500" y="44508"/>
                </a:lnTo>
                <a:lnTo>
                  <a:pt x="62204" y="39113"/>
                </a:lnTo>
                <a:lnTo>
                  <a:pt x="68965" y="36416"/>
                </a:lnTo>
                <a:lnTo>
                  <a:pt x="75726" y="33718"/>
                </a:lnTo>
                <a:lnTo>
                  <a:pt x="82488" y="32370"/>
                </a:lnTo>
                <a:lnTo>
                  <a:pt x="90601" y="29672"/>
                </a:lnTo>
                <a:lnTo>
                  <a:pt x="96010" y="32370"/>
                </a:lnTo>
                <a:lnTo>
                  <a:pt x="101419" y="35067"/>
                </a:lnTo>
                <a:lnTo>
                  <a:pt x="105476" y="39113"/>
                </a:lnTo>
                <a:lnTo>
                  <a:pt x="110885" y="41811"/>
                </a:lnTo>
                <a:lnTo>
                  <a:pt x="110885" y="48555"/>
                </a:lnTo>
                <a:lnTo>
                  <a:pt x="117646" y="48555"/>
                </a:lnTo>
                <a:lnTo>
                  <a:pt x="120350" y="55298"/>
                </a:lnTo>
                <a:lnTo>
                  <a:pt x="123055" y="62042"/>
                </a:lnTo>
                <a:lnTo>
                  <a:pt x="127112" y="68787"/>
                </a:lnTo>
                <a:lnTo>
                  <a:pt x="133873" y="80926"/>
                </a:lnTo>
                <a:lnTo>
                  <a:pt x="137930" y="95762"/>
                </a:lnTo>
                <a:lnTo>
                  <a:pt x="139282" y="107901"/>
                </a:lnTo>
                <a:lnTo>
                  <a:pt x="140634" y="120040"/>
                </a:lnTo>
                <a:lnTo>
                  <a:pt x="140634" y="140270"/>
                </a:lnTo>
                <a:lnTo>
                  <a:pt x="137930" y="147014"/>
                </a:lnTo>
                <a:lnTo>
                  <a:pt x="135225" y="153758"/>
                </a:lnTo>
                <a:lnTo>
                  <a:pt x="133873" y="161850"/>
                </a:lnTo>
                <a:lnTo>
                  <a:pt x="131168" y="168594"/>
                </a:lnTo>
                <a:lnTo>
                  <a:pt x="124407" y="179384"/>
                </a:lnTo>
                <a:lnTo>
                  <a:pt x="118998" y="187476"/>
                </a:lnTo>
                <a:lnTo>
                  <a:pt x="109533" y="196918"/>
                </a:lnTo>
                <a:lnTo>
                  <a:pt x="93306" y="213103"/>
                </a:lnTo>
                <a:lnTo>
                  <a:pt x="83840" y="213103"/>
                </a:lnTo>
                <a:lnTo>
                  <a:pt x="78431" y="214452"/>
                </a:lnTo>
                <a:lnTo>
                  <a:pt x="67613" y="214452"/>
                </a:lnTo>
                <a:lnTo>
                  <a:pt x="63556" y="215802"/>
                </a:lnTo>
                <a:lnTo>
                  <a:pt x="52738" y="215802"/>
                </a:lnTo>
                <a:lnTo>
                  <a:pt x="50034" y="214452"/>
                </a:lnTo>
                <a:lnTo>
                  <a:pt x="47329" y="211754"/>
                </a:lnTo>
                <a:lnTo>
                  <a:pt x="43273" y="210405"/>
                </a:lnTo>
                <a:lnTo>
                  <a:pt x="40568" y="209057"/>
                </a:lnTo>
                <a:lnTo>
                  <a:pt x="36511" y="210405"/>
                </a:lnTo>
                <a:lnTo>
                  <a:pt x="32455" y="210405"/>
                </a:lnTo>
                <a:lnTo>
                  <a:pt x="28398" y="211754"/>
                </a:lnTo>
                <a:lnTo>
                  <a:pt x="25693" y="213103"/>
                </a:lnTo>
                <a:lnTo>
                  <a:pt x="20284" y="217150"/>
                </a:lnTo>
                <a:lnTo>
                  <a:pt x="13523" y="221197"/>
                </a:lnTo>
                <a:lnTo>
                  <a:pt x="8113" y="226592"/>
                </a:lnTo>
                <a:lnTo>
                  <a:pt x="1352" y="230638"/>
                </a:lnTo>
                <a:lnTo>
                  <a:pt x="1352" y="237382"/>
                </a:lnTo>
                <a:lnTo>
                  <a:pt x="0" y="241428"/>
                </a:lnTo>
                <a:lnTo>
                  <a:pt x="0" y="244126"/>
                </a:lnTo>
                <a:lnTo>
                  <a:pt x="4056" y="245474"/>
                </a:lnTo>
                <a:lnTo>
                  <a:pt x="8113" y="245474"/>
                </a:lnTo>
                <a:lnTo>
                  <a:pt x="12171" y="246823"/>
                </a:lnTo>
                <a:lnTo>
                  <a:pt x="16228" y="248172"/>
                </a:lnTo>
                <a:lnTo>
                  <a:pt x="25693" y="246823"/>
                </a:lnTo>
                <a:lnTo>
                  <a:pt x="35159" y="246823"/>
                </a:lnTo>
                <a:lnTo>
                  <a:pt x="43273" y="245474"/>
                </a:lnTo>
                <a:lnTo>
                  <a:pt x="52738" y="245474"/>
                </a:lnTo>
                <a:lnTo>
                  <a:pt x="62204" y="241428"/>
                </a:lnTo>
                <a:lnTo>
                  <a:pt x="71670" y="238731"/>
                </a:lnTo>
                <a:lnTo>
                  <a:pt x="81135" y="234684"/>
                </a:lnTo>
                <a:lnTo>
                  <a:pt x="90601" y="231987"/>
                </a:lnTo>
                <a:lnTo>
                  <a:pt x="97362" y="227940"/>
                </a:lnTo>
                <a:lnTo>
                  <a:pt x="104124" y="222545"/>
                </a:lnTo>
                <a:lnTo>
                  <a:pt x="110885" y="218499"/>
                </a:lnTo>
                <a:lnTo>
                  <a:pt x="117646" y="213103"/>
                </a:lnTo>
                <a:lnTo>
                  <a:pt x="123055" y="209057"/>
                </a:lnTo>
                <a:lnTo>
                  <a:pt x="129816" y="203662"/>
                </a:lnTo>
                <a:lnTo>
                  <a:pt x="136577" y="199615"/>
                </a:lnTo>
                <a:lnTo>
                  <a:pt x="143339" y="194220"/>
                </a:lnTo>
                <a:lnTo>
                  <a:pt x="152803" y="182081"/>
                </a:lnTo>
                <a:lnTo>
                  <a:pt x="162270" y="169943"/>
                </a:lnTo>
                <a:lnTo>
                  <a:pt x="170383" y="157804"/>
                </a:lnTo>
                <a:lnTo>
                  <a:pt x="179849" y="145665"/>
                </a:lnTo>
                <a:lnTo>
                  <a:pt x="181201" y="137574"/>
                </a:lnTo>
                <a:lnTo>
                  <a:pt x="183906" y="129481"/>
                </a:lnTo>
                <a:lnTo>
                  <a:pt x="185258" y="121389"/>
                </a:lnTo>
                <a:lnTo>
                  <a:pt x="186610" y="113296"/>
                </a:lnTo>
                <a:lnTo>
                  <a:pt x="186610" y="95762"/>
                </a:lnTo>
                <a:lnTo>
                  <a:pt x="185258" y="83624"/>
                </a:lnTo>
                <a:lnTo>
                  <a:pt x="183906" y="72834"/>
                </a:lnTo>
                <a:lnTo>
                  <a:pt x="179849" y="57996"/>
                </a:lnTo>
                <a:lnTo>
                  <a:pt x="174440" y="48555"/>
                </a:lnTo>
                <a:lnTo>
                  <a:pt x="169031" y="37765"/>
                </a:lnTo>
                <a:lnTo>
                  <a:pt x="163622" y="28323"/>
                </a:lnTo>
                <a:lnTo>
                  <a:pt x="158212" y="18882"/>
                </a:lnTo>
                <a:lnTo>
                  <a:pt x="151451" y="13487"/>
                </a:lnTo>
                <a:lnTo>
                  <a:pt x="144691" y="9441"/>
                </a:lnTo>
                <a:lnTo>
                  <a:pt x="139282" y="5395"/>
                </a:lnTo>
                <a:lnTo>
                  <a:pt x="132521" y="0"/>
                </a:lnTo>
                <a:lnTo>
                  <a:pt x="105476" y="0"/>
                </a:lnTo>
                <a:lnTo>
                  <a:pt x="94658" y="4046"/>
                </a:lnTo>
                <a:lnTo>
                  <a:pt x="85192" y="8092"/>
                </a:lnTo>
                <a:lnTo>
                  <a:pt x="78431" y="10790"/>
                </a:lnTo>
                <a:lnTo>
                  <a:pt x="71670" y="13487"/>
                </a:lnTo>
                <a:lnTo>
                  <a:pt x="64908" y="17533"/>
                </a:lnTo>
                <a:lnTo>
                  <a:pt x="58147" y="21580"/>
                </a:lnTo>
                <a:lnTo>
                  <a:pt x="48682" y="25626"/>
                </a:lnTo>
                <a:lnTo>
                  <a:pt x="37864" y="32370"/>
                </a:lnTo>
                <a:lnTo>
                  <a:pt x="32455" y="39113"/>
                </a:lnTo>
                <a:lnTo>
                  <a:pt x="25693" y="45857"/>
                </a:lnTo>
                <a:lnTo>
                  <a:pt x="20284" y="51252"/>
                </a:lnTo>
                <a:lnTo>
                  <a:pt x="14876" y="57996"/>
                </a:lnTo>
                <a:lnTo>
                  <a:pt x="10819" y="64741"/>
                </a:lnTo>
                <a:lnTo>
                  <a:pt x="8113" y="72834"/>
                </a:lnTo>
                <a:lnTo>
                  <a:pt x="4056" y="80926"/>
                </a:lnTo>
                <a:lnTo>
                  <a:pt x="1352" y="87670"/>
                </a:lnTo>
                <a:lnTo>
                  <a:pt x="1352" y="122738"/>
                </a:lnTo>
                <a:lnTo>
                  <a:pt x="4056" y="128133"/>
                </a:lnTo>
                <a:lnTo>
                  <a:pt x="6761" y="134876"/>
                </a:lnTo>
                <a:lnTo>
                  <a:pt x="9467" y="140270"/>
                </a:lnTo>
                <a:lnTo>
                  <a:pt x="12171" y="145665"/>
                </a:lnTo>
                <a:lnTo>
                  <a:pt x="18932" y="145665"/>
                </a:lnTo>
                <a:lnTo>
                  <a:pt x="18932" y="152409"/>
                </a:lnTo>
                <a:lnTo>
                  <a:pt x="25693" y="152409"/>
                </a:lnTo>
                <a:lnTo>
                  <a:pt x="25693" y="159153"/>
                </a:lnTo>
                <a:lnTo>
                  <a:pt x="29750" y="160501"/>
                </a:lnTo>
                <a:lnTo>
                  <a:pt x="33807" y="161850"/>
                </a:lnTo>
                <a:lnTo>
                  <a:pt x="36511" y="161850"/>
                </a:lnTo>
                <a:lnTo>
                  <a:pt x="41920" y="163199"/>
                </a:lnTo>
                <a:lnTo>
                  <a:pt x="55443" y="163199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72582" y="5676337"/>
            <a:ext cx="216358" cy="254914"/>
          </a:xfrm>
          <a:custGeom>
            <a:avLst/>
            <a:gdLst/>
            <a:ahLst/>
            <a:cxnLst/>
            <a:rect l="l" t="t" r="r" b="b"/>
            <a:pathLst>
              <a:path w="216358" h="254914">
                <a:moveTo>
                  <a:pt x="205540" y="124085"/>
                </a:moveTo>
                <a:lnTo>
                  <a:pt x="200131" y="124085"/>
                </a:lnTo>
                <a:lnTo>
                  <a:pt x="200131" y="117341"/>
                </a:lnTo>
                <a:lnTo>
                  <a:pt x="193370" y="117341"/>
                </a:lnTo>
                <a:lnTo>
                  <a:pt x="193370" y="110597"/>
                </a:lnTo>
                <a:lnTo>
                  <a:pt x="187961" y="107900"/>
                </a:lnTo>
                <a:lnTo>
                  <a:pt x="181200" y="103854"/>
                </a:lnTo>
                <a:lnTo>
                  <a:pt x="175791" y="101156"/>
                </a:lnTo>
                <a:lnTo>
                  <a:pt x="169030" y="98459"/>
                </a:lnTo>
                <a:lnTo>
                  <a:pt x="123054" y="98459"/>
                </a:lnTo>
                <a:lnTo>
                  <a:pt x="110883" y="105202"/>
                </a:lnTo>
                <a:lnTo>
                  <a:pt x="100064" y="110597"/>
                </a:lnTo>
                <a:lnTo>
                  <a:pt x="91952" y="114644"/>
                </a:lnTo>
                <a:lnTo>
                  <a:pt x="85191" y="118690"/>
                </a:lnTo>
                <a:lnTo>
                  <a:pt x="78430" y="124085"/>
                </a:lnTo>
                <a:lnTo>
                  <a:pt x="70316" y="128131"/>
                </a:lnTo>
                <a:lnTo>
                  <a:pt x="60850" y="134875"/>
                </a:lnTo>
                <a:lnTo>
                  <a:pt x="48680" y="142968"/>
                </a:lnTo>
                <a:lnTo>
                  <a:pt x="48680" y="159151"/>
                </a:lnTo>
                <a:lnTo>
                  <a:pt x="52737" y="157803"/>
                </a:lnTo>
                <a:lnTo>
                  <a:pt x="58146" y="156454"/>
                </a:lnTo>
                <a:lnTo>
                  <a:pt x="63555" y="153756"/>
                </a:lnTo>
                <a:lnTo>
                  <a:pt x="70316" y="149711"/>
                </a:lnTo>
                <a:lnTo>
                  <a:pt x="77077" y="145665"/>
                </a:lnTo>
                <a:lnTo>
                  <a:pt x="83839" y="141619"/>
                </a:lnTo>
                <a:lnTo>
                  <a:pt x="91952" y="136224"/>
                </a:lnTo>
                <a:lnTo>
                  <a:pt x="101416" y="132178"/>
                </a:lnTo>
                <a:lnTo>
                  <a:pt x="116292" y="132178"/>
                </a:lnTo>
                <a:lnTo>
                  <a:pt x="125758" y="136224"/>
                </a:lnTo>
                <a:lnTo>
                  <a:pt x="135224" y="141619"/>
                </a:lnTo>
                <a:lnTo>
                  <a:pt x="144689" y="145665"/>
                </a:lnTo>
                <a:lnTo>
                  <a:pt x="154155" y="151060"/>
                </a:lnTo>
                <a:lnTo>
                  <a:pt x="156860" y="155105"/>
                </a:lnTo>
                <a:lnTo>
                  <a:pt x="159564" y="159151"/>
                </a:lnTo>
                <a:lnTo>
                  <a:pt x="160916" y="163198"/>
                </a:lnTo>
                <a:lnTo>
                  <a:pt x="163621" y="165895"/>
                </a:lnTo>
                <a:lnTo>
                  <a:pt x="164973" y="172639"/>
                </a:lnTo>
                <a:lnTo>
                  <a:pt x="166325" y="180731"/>
                </a:lnTo>
                <a:lnTo>
                  <a:pt x="166325" y="188824"/>
                </a:lnTo>
                <a:lnTo>
                  <a:pt x="167678" y="195568"/>
                </a:lnTo>
                <a:lnTo>
                  <a:pt x="162269" y="202311"/>
                </a:lnTo>
                <a:lnTo>
                  <a:pt x="158212" y="207706"/>
                </a:lnTo>
                <a:lnTo>
                  <a:pt x="152803" y="213101"/>
                </a:lnTo>
                <a:lnTo>
                  <a:pt x="144689" y="219845"/>
                </a:lnTo>
                <a:lnTo>
                  <a:pt x="137928" y="221194"/>
                </a:lnTo>
                <a:lnTo>
                  <a:pt x="131167" y="221194"/>
                </a:lnTo>
                <a:lnTo>
                  <a:pt x="123054" y="222543"/>
                </a:lnTo>
                <a:lnTo>
                  <a:pt x="116292" y="222543"/>
                </a:lnTo>
                <a:lnTo>
                  <a:pt x="109531" y="221194"/>
                </a:lnTo>
                <a:lnTo>
                  <a:pt x="102769" y="218497"/>
                </a:lnTo>
                <a:lnTo>
                  <a:pt x="96007" y="217148"/>
                </a:lnTo>
                <a:lnTo>
                  <a:pt x="89248" y="215799"/>
                </a:lnTo>
                <a:lnTo>
                  <a:pt x="77077" y="207706"/>
                </a:lnTo>
                <a:lnTo>
                  <a:pt x="68964" y="200963"/>
                </a:lnTo>
                <a:lnTo>
                  <a:pt x="62203" y="195568"/>
                </a:lnTo>
                <a:lnTo>
                  <a:pt x="56794" y="191521"/>
                </a:lnTo>
                <a:lnTo>
                  <a:pt x="52737" y="184778"/>
                </a:lnTo>
                <a:lnTo>
                  <a:pt x="50032" y="176685"/>
                </a:lnTo>
                <a:lnTo>
                  <a:pt x="45976" y="169941"/>
                </a:lnTo>
                <a:lnTo>
                  <a:pt x="43271" y="163198"/>
                </a:lnTo>
                <a:lnTo>
                  <a:pt x="43271" y="140270"/>
                </a:lnTo>
                <a:lnTo>
                  <a:pt x="51385" y="124085"/>
                </a:lnTo>
                <a:lnTo>
                  <a:pt x="59498" y="109249"/>
                </a:lnTo>
                <a:lnTo>
                  <a:pt x="67612" y="93064"/>
                </a:lnTo>
                <a:lnTo>
                  <a:pt x="74373" y="78226"/>
                </a:lnTo>
                <a:lnTo>
                  <a:pt x="79782" y="70133"/>
                </a:lnTo>
                <a:lnTo>
                  <a:pt x="86543" y="63390"/>
                </a:lnTo>
                <a:lnTo>
                  <a:pt x="91952" y="56646"/>
                </a:lnTo>
                <a:lnTo>
                  <a:pt x="97360" y="49902"/>
                </a:lnTo>
                <a:lnTo>
                  <a:pt x="104121" y="47205"/>
                </a:lnTo>
                <a:lnTo>
                  <a:pt x="110883" y="43158"/>
                </a:lnTo>
                <a:lnTo>
                  <a:pt x="116292" y="39112"/>
                </a:lnTo>
                <a:lnTo>
                  <a:pt x="123054" y="36415"/>
                </a:lnTo>
                <a:lnTo>
                  <a:pt x="132519" y="36415"/>
                </a:lnTo>
                <a:lnTo>
                  <a:pt x="141985" y="35066"/>
                </a:lnTo>
                <a:lnTo>
                  <a:pt x="159564" y="35066"/>
                </a:lnTo>
                <a:lnTo>
                  <a:pt x="160916" y="40461"/>
                </a:lnTo>
                <a:lnTo>
                  <a:pt x="160916" y="44507"/>
                </a:lnTo>
                <a:lnTo>
                  <a:pt x="162269" y="48553"/>
                </a:lnTo>
                <a:lnTo>
                  <a:pt x="162269" y="52600"/>
                </a:lnTo>
                <a:lnTo>
                  <a:pt x="164973" y="52600"/>
                </a:lnTo>
                <a:lnTo>
                  <a:pt x="167678" y="51251"/>
                </a:lnTo>
                <a:lnTo>
                  <a:pt x="173087" y="51251"/>
                </a:lnTo>
                <a:lnTo>
                  <a:pt x="179848" y="44507"/>
                </a:lnTo>
                <a:lnTo>
                  <a:pt x="185257" y="37763"/>
                </a:lnTo>
                <a:lnTo>
                  <a:pt x="192018" y="32368"/>
                </a:lnTo>
                <a:lnTo>
                  <a:pt x="197427" y="25625"/>
                </a:lnTo>
                <a:lnTo>
                  <a:pt x="197427" y="10788"/>
                </a:lnTo>
                <a:lnTo>
                  <a:pt x="196075" y="5393"/>
                </a:lnTo>
                <a:lnTo>
                  <a:pt x="193370" y="0"/>
                </a:lnTo>
                <a:lnTo>
                  <a:pt x="173087" y="0"/>
                </a:lnTo>
                <a:lnTo>
                  <a:pt x="163621" y="1348"/>
                </a:lnTo>
                <a:lnTo>
                  <a:pt x="154155" y="1348"/>
                </a:lnTo>
                <a:lnTo>
                  <a:pt x="141985" y="5393"/>
                </a:lnTo>
                <a:lnTo>
                  <a:pt x="133872" y="9439"/>
                </a:lnTo>
                <a:lnTo>
                  <a:pt x="125758" y="12137"/>
                </a:lnTo>
                <a:lnTo>
                  <a:pt x="118997" y="14834"/>
                </a:lnTo>
                <a:lnTo>
                  <a:pt x="110883" y="18881"/>
                </a:lnTo>
                <a:lnTo>
                  <a:pt x="102769" y="24276"/>
                </a:lnTo>
                <a:lnTo>
                  <a:pt x="93304" y="31020"/>
                </a:lnTo>
                <a:lnTo>
                  <a:pt x="79782" y="40461"/>
                </a:lnTo>
                <a:lnTo>
                  <a:pt x="74373" y="47205"/>
                </a:lnTo>
                <a:lnTo>
                  <a:pt x="67612" y="52600"/>
                </a:lnTo>
                <a:lnTo>
                  <a:pt x="62203" y="59343"/>
                </a:lnTo>
                <a:lnTo>
                  <a:pt x="55441" y="66087"/>
                </a:lnTo>
                <a:lnTo>
                  <a:pt x="50032" y="71482"/>
                </a:lnTo>
                <a:lnTo>
                  <a:pt x="43271" y="78226"/>
                </a:lnTo>
                <a:lnTo>
                  <a:pt x="37862" y="84970"/>
                </a:lnTo>
                <a:lnTo>
                  <a:pt x="31101" y="91715"/>
                </a:lnTo>
                <a:lnTo>
                  <a:pt x="25692" y="102505"/>
                </a:lnTo>
                <a:lnTo>
                  <a:pt x="18931" y="113295"/>
                </a:lnTo>
                <a:lnTo>
                  <a:pt x="13522" y="125434"/>
                </a:lnTo>
                <a:lnTo>
                  <a:pt x="6761" y="136224"/>
                </a:lnTo>
                <a:lnTo>
                  <a:pt x="2704" y="152409"/>
                </a:lnTo>
                <a:lnTo>
                  <a:pt x="1352" y="164546"/>
                </a:lnTo>
                <a:lnTo>
                  <a:pt x="0" y="180731"/>
                </a:lnTo>
                <a:lnTo>
                  <a:pt x="0" y="205009"/>
                </a:lnTo>
                <a:lnTo>
                  <a:pt x="4056" y="211753"/>
                </a:lnTo>
                <a:lnTo>
                  <a:pt x="8113" y="218497"/>
                </a:lnTo>
                <a:lnTo>
                  <a:pt x="12170" y="225240"/>
                </a:lnTo>
                <a:lnTo>
                  <a:pt x="16226" y="231984"/>
                </a:lnTo>
                <a:lnTo>
                  <a:pt x="20283" y="236030"/>
                </a:lnTo>
                <a:lnTo>
                  <a:pt x="24340" y="238729"/>
                </a:lnTo>
                <a:lnTo>
                  <a:pt x="28397" y="241427"/>
                </a:lnTo>
                <a:lnTo>
                  <a:pt x="31101" y="242775"/>
                </a:lnTo>
                <a:lnTo>
                  <a:pt x="36510" y="245473"/>
                </a:lnTo>
                <a:lnTo>
                  <a:pt x="41919" y="248170"/>
                </a:lnTo>
                <a:lnTo>
                  <a:pt x="48680" y="250868"/>
                </a:lnTo>
                <a:lnTo>
                  <a:pt x="58146" y="254914"/>
                </a:lnTo>
                <a:lnTo>
                  <a:pt x="147394" y="254914"/>
                </a:lnTo>
                <a:lnTo>
                  <a:pt x="156860" y="250868"/>
                </a:lnTo>
                <a:lnTo>
                  <a:pt x="164973" y="246822"/>
                </a:lnTo>
                <a:lnTo>
                  <a:pt x="173087" y="242775"/>
                </a:lnTo>
                <a:lnTo>
                  <a:pt x="182552" y="237380"/>
                </a:lnTo>
                <a:lnTo>
                  <a:pt x="189313" y="230635"/>
                </a:lnTo>
                <a:lnTo>
                  <a:pt x="194722" y="223892"/>
                </a:lnTo>
                <a:lnTo>
                  <a:pt x="201484" y="218497"/>
                </a:lnTo>
                <a:lnTo>
                  <a:pt x="206893" y="211753"/>
                </a:lnTo>
                <a:lnTo>
                  <a:pt x="210949" y="202311"/>
                </a:lnTo>
                <a:lnTo>
                  <a:pt x="213654" y="192870"/>
                </a:lnTo>
                <a:lnTo>
                  <a:pt x="215006" y="179383"/>
                </a:lnTo>
                <a:lnTo>
                  <a:pt x="216358" y="156454"/>
                </a:lnTo>
                <a:lnTo>
                  <a:pt x="213654" y="148363"/>
                </a:lnTo>
                <a:lnTo>
                  <a:pt x="210949" y="140270"/>
                </a:lnTo>
                <a:lnTo>
                  <a:pt x="208245" y="132178"/>
                </a:lnTo>
                <a:lnTo>
                  <a:pt x="205540" y="124085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29111" y="5859766"/>
            <a:ext cx="81134" cy="52601"/>
          </a:xfrm>
          <a:custGeom>
            <a:avLst/>
            <a:gdLst/>
            <a:ahLst/>
            <a:cxnLst/>
            <a:rect l="l" t="t" r="r" b="b"/>
            <a:pathLst>
              <a:path w="81134" h="52601">
                <a:moveTo>
                  <a:pt x="18931" y="6743"/>
                </a:moveTo>
                <a:lnTo>
                  <a:pt x="12170" y="10790"/>
                </a:lnTo>
                <a:lnTo>
                  <a:pt x="6761" y="14836"/>
                </a:lnTo>
                <a:lnTo>
                  <a:pt x="0" y="21580"/>
                </a:lnTo>
                <a:lnTo>
                  <a:pt x="0" y="35067"/>
                </a:lnTo>
                <a:lnTo>
                  <a:pt x="1352" y="39113"/>
                </a:lnTo>
                <a:lnTo>
                  <a:pt x="6761" y="41811"/>
                </a:lnTo>
                <a:lnTo>
                  <a:pt x="10817" y="45857"/>
                </a:lnTo>
                <a:lnTo>
                  <a:pt x="14874" y="49903"/>
                </a:lnTo>
                <a:lnTo>
                  <a:pt x="20283" y="52601"/>
                </a:lnTo>
                <a:lnTo>
                  <a:pt x="50032" y="52601"/>
                </a:lnTo>
                <a:lnTo>
                  <a:pt x="55441" y="48555"/>
                </a:lnTo>
                <a:lnTo>
                  <a:pt x="60850" y="44508"/>
                </a:lnTo>
                <a:lnTo>
                  <a:pt x="64907" y="41811"/>
                </a:lnTo>
                <a:lnTo>
                  <a:pt x="70316" y="37765"/>
                </a:lnTo>
                <a:lnTo>
                  <a:pt x="73021" y="32370"/>
                </a:lnTo>
                <a:lnTo>
                  <a:pt x="75725" y="28323"/>
                </a:lnTo>
                <a:lnTo>
                  <a:pt x="78430" y="22928"/>
                </a:lnTo>
                <a:lnTo>
                  <a:pt x="81134" y="18882"/>
                </a:lnTo>
                <a:lnTo>
                  <a:pt x="74373" y="17533"/>
                </a:lnTo>
                <a:lnTo>
                  <a:pt x="67612" y="14836"/>
                </a:lnTo>
                <a:lnTo>
                  <a:pt x="60850" y="12138"/>
                </a:lnTo>
                <a:lnTo>
                  <a:pt x="54089" y="9441"/>
                </a:lnTo>
                <a:lnTo>
                  <a:pt x="47328" y="6743"/>
                </a:lnTo>
                <a:lnTo>
                  <a:pt x="41919" y="4046"/>
                </a:lnTo>
                <a:lnTo>
                  <a:pt x="35158" y="1348"/>
                </a:lnTo>
                <a:lnTo>
                  <a:pt x="29749" y="0"/>
                </a:lnTo>
                <a:lnTo>
                  <a:pt x="18931" y="674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85708" y="5681730"/>
            <a:ext cx="112236" cy="269752"/>
          </a:xfrm>
          <a:custGeom>
            <a:avLst/>
            <a:gdLst/>
            <a:ahLst/>
            <a:cxnLst/>
            <a:rect l="l" t="t" r="r" b="b"/>
            <a:pathLst>
              <a:path w="112236" h="269752">
                <a:moveTo>
                  <a:pt x="0" y="76880"/>
                </a:moveTo>
                <a:lnTo>
                  <a:pt x="0" y="86321"/>
                </a:lnTo>
                <a:lnTo>
                  <a:pt x="1352" y="93065"/>
                </a:lnTo>
                <a:lnTo>
                  <a:pt x="2704" y="98460"/>
                </a:lnTo>
                <a:lnTo>
                  <a:pt x="8113" y="101157"/>
                </a:lnTo>
                <a:lnTo>
                  <a:pt x="12170" y="103855"/>
                </a:lnTo>
                <a:lnTo>
                  <a:pt x="16226" y="105204"/>
                </a:lnTo>
                <a:lnTo>
                  <a:pt x="20283" y="107901"/>
                </a:lnTo>
                <a:lnTo>
                  <a:pt x="20283" y="114645"/>
                </a:lnTo>
                <a:lnTo>
                  <a:pt x="32455" y="117343"/>
                </a:lnTo>
                <a:lnTo>
                  <a:pt x="40568" y="118691"/>
                </a:lnTo>
                <a:lnTo>
                  <a:pt x="45977" y="120040"/>
                </a:lnTo>
                <a:lnTo>
                  <a:pt x="51386" y="118691"/>
                </a:lnTo>
                <a:lnTo>
                  <a:pt x="48682" y="124086"/>
                </a:lnTo>
                <a:lnTo>
                  <a:pt x="44625" y="126784"/>
                </a:lnTo>
                <a:lnTo>
                  <a:pt x="37864" y="132179"/>
                </a:lnTo>
                <a:lnTo>
                  <a:pt x="25692" y="138923"/>
                </a:lnTo>
                <a:lnTo>
                  <a:pt x="20283" y="147015"/>
                </a:lnTo>
                <a:lnTo>
                  <a:pt x="14874" y="155106"/>
                </a:lnTo>
                <a:lnTo>
                  <a:pt x="8113" y="163199"/>
                </a:lnTo>
                <a:lnTo>
                  <a:pt x="2704" y="169943"/>
                </a:lnTo>
                <a:lnTo>
                  <a:pt x="2704" y="209057"/>
                </a:lnTo>
                <a:lnTo>
                  <a:pt x="6761" y="215802"/>
                </a:lnTo>
                <a:lnTo>
                  <a:pt x="10817" y="219848"/>
                </a:lnTo>
                <a:lnTo>
                  <a:pt x="13522" y="222545"/>
                </a:lnTo>
                <a:lnTo>
                  <a:pt x="16226" y="226592"/>
                </a:lnTo>
                <a:lnTo>
                  <a:pt x="24340" y="234684"/>
                </a:lnTo>
                <a:lnTo>
                  <a:pt x="31102" y="240079"/>
                </a:lnTo>
                <a:lnTo>
                  <a:pt x="39216" y="245474"/>
                </a:lnTo>
                <a:lnTo>
                  <a:pt x="51386" y="252218"/>
                </a:lnTo>
                <a:lnTo>
                  <a:pt x="51386" y="258962"/>
                </a:lnTo>
                <a:lnTo>
                  <a:pt x="58147" y="260311"/>
                </a:lnTo>
                <a:lnTo>
                  <a:pt x="63556" y="261659"/>
                </a:lnTo>
                <a:lnTo>
                  <a:pt x="70317" y="263008"/>
                </a:lnTo>
                <a:lnTo>
                  <a:pt x="75725" y="264357"/>
                </a:lnTo>
                <a:lnTo>
                  <a:pt x="82486" y="265706"/>
                </a:lnTo>
                <a:lnTo>
                  <a:pt x="87895" y="267054"/>
                </a:lnTo>
                <a:lnTo>
                  <a:pt x="94656" y="268403"/>
                </a:lnTo>
                <a:lnTo>
                  <a:pt x="100065" y="269752"/>
                </a:lnTo>
                <a:lnTo>
                  <a:pt x="112236" y="269752"/>
                </a:lnTo>
                <a:lnTo>
                  <a:pt x="112236" y="231987"/>
                </a:lnTo>
                <a:lnTo>
                  <a:pt x="109531" y="230638"/>
                </a:lnTo>
                <a:lnTo>
                  <a:pt x="105474" y="230638"/>
                </a:lnTo>
                <a:lnTo>
                  <a:pt x="102770" y="229289"/>
                </a:lnTo>
                <a:lnTo>
                  <a:pt x="102770" y="222545"/>
                </a:lnTo>
                <a:lnTo>
                  <a:pt x="93304" y="221197"/>
                </a:lnTo>
                <a:lnTo>
                  <a:pt x="87895" y="219848"/>
                </a:lnTo>
                <a:lnTo>
                  <a:pt x="82486" y="215802"/>
                </a:lnTo>
                <a:lnTo>
                  <a:pt x="73022" y="209057"/>
                </a:lnTo>
                <a:lnTo>
                  <a:pt x="71670" y="205010"/>
                </a:lnTo>
                <a:lnTo>
                  <a:pt x="67613" y="199615"/>
                </a:lnTo>
                <a:lnTo>
                  <a:pt x="63556" y="195569"/>
                </a:lnTo>
                <a:lnTo>
                  <a:pt x="59500" y="190174"/>
                </a:lnTo>
                <a:lnTo>
                  <a:pt x="54091" y="190174"/>
                </a:lnTo>
                <a:lnTo>
                  <a:pt x="54091" y="183430"/>
                </a:lnTo>
                <a:lnTo>
                  <a:pt x="47329" y="183430"/>
                </a:lnTo>
                <a:lnTo>
                  <a:pt x="47329" y="168594"/>
                </a:lnTo>
                <a:lnTo>
                  <a:pt x="45977" y="161850"/>
                </a:lnTo>
                <a:lnTo>
                  <a:pt x="45977" y="153758"/>
                </a:lnTo>
                <a:lnTo>
                  <a:pt x="52738" y="144318"/>
                </a:lnTo>
                <a:lnTo>
                  <a:pt x="58147" y="138923"/>
                </a:lnTo>
                <a:lnTo>
                  <a:pt x="62204" y="134876"/>
                </a:lnTo>
                <a:lnTo>
                  <a:pt x="68965" y="129481"/>
                </a:lnTo>
                <a:lnTo>
                  <a:pt x="106827" y="129481"/>
                </a:lnTo>
                <a:lnTo>
                  <a:pt x="109531" y="130830"/>
                </a:lnTo>
                <a:lnTo>
                  <a:pt x="110883" y="130830"/>
                </a:lnTo>
                <a:lnTo>
                  <a:pt x="112236" y="132179"/>
                </a:lnTo>
                <a:lnTo>
                  <a:pt x="112236" y="93065"/>
                </a:lnTo>
                <a:lnTo>
                  <a:pt x="106827" y="91716"/>
                </a:lnTo>
                <a:lnTo>
                  <a:pt x="101418" y="91716"/>
                </a:lnTo>
                <a:lnTo>
                  <a:pt x="94656" y="90367"/>
                </a:lnTo>
                <a:lnTo>
                  <a:pt x="89248" y="89019"/>
                </a:lnTo>
                <a:lnTo>
                  <a:pt x="83839" y="89019"/>
                </a:lnTo>
                <a:lnTo>
                  <a:pt x="77077" y="87670"/>
                </a:lnTo>
                <a:lnTo>
                  <a:pt x="71670" y="87670"/>
                </a:lnTo>
                <a:lnTo>
                  <a:pt x="66261" y="86321"/>
                </a:lnTo>
                <a:lnTo>
                  <a:pt x="66261" y="79577"/>
                </a:lnTo>
                <a:lnTo>
                  <a:pt x="60852" y="78229"/>
                </a:lnTo>
                <a:lnTo>
                  <a:pt x="56795" y="75531"/>
                </a:lnTo>
                <a:lnTo>
                  <a:pt x="52738" y="74182"/>
                </a:lnTo>
                <a:lnTo>
                  <a:pt x="47329" y="72834"/>
                </a:lnTo>
                <a:lnTo>
                  <a:pt x="45977" y="66090"/>
                </a:lnTo>
                <a:lnTo>
                  <a:pt x="45977" y="59345"/>
                </a:lnTo>
                <a:lnTo>
                  <a:pt x="44625" y="52601"/>
                </a:lnTo>
                <a:lnTo>
                  <a:pt x="43273" y="45857"/>
                </a:lnTo>
                <a:lnTo>
                  <a:pt x="45977" y="40462"/>
                </a:lnTo>
                <a:lnTo>
                  <a:pt x="50034" y="36416"/>
                </a:lnTo>
                <a:lnTo>
                  <a:pt x="55443" y="33718"/>
                </a:lnTo>
                <a:lnTo>
                  <a:pt x="63556" y="31021"/>
                </a:lnTo>
                <a:lnTo>
                  <a:pt x="112236" y="31021"/>
                </a:lnTo>
                <a:lnTo>
                  <a:pt x="112236" y="0"/>
                </a:lnTo>
                <a:lnTo>
                  <a:pt x="106827" y="0"/>
                </a:lnTo>
                <a:lnTo>
                  <a:pt x="101418" y="1348"/>
                </a:lnTo>
                <a:lnTo>
                  <a:pt x="79782" y="1348"/>
                </a:lnTo>
                <a:lnTo>
                  <a:pt x="74374" y="2697"/>
                </a:lnTo>
                <a:lnTo>
                  <a:pt x="68965" y="2697"/>
                </a:lnTo>
                <a:lnTo>
                  <a:pt x="62204" y="6743"/>
                </a:lnTo>
                <a:lnTo>
                  <a:pt x="55443" y="9441"/>
                </a:lnTo>
                <a:lnTo>
                  <a:pt x="48682" y="13487"/>
                </a:lnTo>
                <a:lnTo>
                  <a:pt x="41920" y="17533"/>
                </a:lnTo>
                <a:lnTo>
                  <a:pt x="35159" y="21580"/>
                </a:lnTo>
                <a:lnTo>
                  <a:pt x="27044" y="25626"/>
                </a:lnTo>
                <a:lnTo>
                  <a:pt x="20283" y="29672"/>
                </a:lnTo>
                <a:lnTo>
                  <a:pt x="13522" y="33718"/>
                </a:lnTo>
                <a:lnTo>
                  <a:pt x="10817" y="40462"/>
                </a:lnTo>
                <a:lnTo>
                  <a:pt x="6761" y="47206"/>
                </a:lnTo>
                <a:lnTo>
                  <a:pt x="2704" y="52601"/>
                </a:lnTo>
                <a:lnTo>
                  <a:pt x="0" y="59345"/>
                </a:lnTo>
                <a:lnTo>
                  <a:pt x="0" y="7688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32509" y="5716798"/>
            <a:ext cx="140633" cy="198267"/>
          </a:xfrm>
          <a:custGeom>
            <a:avLst/>
            <a:gdLst/>
            <a:ahLst/>
            <a:cxnLst/>
            <a:rect l="l" t="t" r="r" b="b"/>
            <a:pathLst>
              <a:path w="140633" h="198267">
                <a:moveTo>
                  <a:pt x="132519" y="144316"/>
                </a:moveTo>
                <a:lnTo>
                  <a:pt x="135224" y="137573"/>
                </a:lnTo>
                <a:lnTo>
                  <a:pt x="137928" y="132178"/>
                </a:lnTo>
                <a:lnTo>
                  <a:pt x="140633" y="125434"/>
                </a:lnTo>
                <a:lnTo>
                  <a:pt x="140633" y="101157"/>
                </a:lnTo>
                <a:lnTo>
                  <a:pt x="139280" y="95762"/>
                </a:lnTo>
                <a:lnTo>
                  <a:pt x="136576" y="89019"/>
                </a:lnTo>
                <a:lnTo>
                  <a:pt x="124406" y="83624"/>
                </a:lnTo>
                <a:lnTo>
                  <a:pt x="114940" y="78229"/>
                </a:lnTo>
                <a:lnTo>
                  <a:pt x="108179" y="75531"/>
                </a:lnTo>
                <a:lnTo>
                  <a:pt x="101418" y="72834"/>
                </a:lnTo>
                <a:lnTo>
                  <a:pt x="97361" y="71485"/>
                </a:lnTo>
                <a:lnTo>
                  <a:pt x="91952" y="70136"/>
                </a:lnTo>
                <a:lnTo>
                  <a:pt x="85191" y="68787"/>
                </a:lnTo>
                <a:lnTo>
                  <a:pt x="78430" y="67437"/>
                </a:lnTo>
                <a:lnTo>
                  <a:pt x="74373" y="64740"/>
                </a:lnTo>
                <a:lnTo>
                  <a:pt x="64908" y="62042"/>
                </a:lnTo>
                <a:lnTo>
                  <a:pt x="55443" y="59345"/>
                </a:lnTo>
                <a:lnTo>
                  <a:pt x="45977" y="53950"/>
                </a:lnTo>
                <a:lnTo>
                  <a:pt x="47329" y="47206"/>
                </a:lnTo>
                <a:lnTo>
                  <a:pt x="47329" y="33718"/>
                </a:lnTo>
                <a:lnTo>
                  <a:pt x="48682" y="26975"/>
                </a:lnTo>
                <a:lnTo>
                  <a:pt x="52738" y="28323"/>
                </a:lnTo>
                <a:lnTo>
                  <a:pt x="58147" y="28323"/>
                </a:lnTo>
                <a:lnTo>
                  <a:pt x="62204" y="29672"/>
                </a:lnTo>
                <a:lnTo>
                  <a:pt x="66261" y="29672"/>
                </a:lnTo>
                <a:lnTo>
                  <a:pt x="70316" y="32370"/>
                </a:lnTo>
                <a:lnTo>
                  <a:pt x="74373" y="35067"/>
                </a:lnTo>
                <a:lnTo>
                  <a:pt x="78430" y="39113"/>
                </a:lnTo>
                <a:lnTo>
                  <a:pt x="82486" y="41811"/>
                </a:lnTo>
                <a:lnTo>
                  <a:pt x="94656" y="41811"/>
                </a:lnTo>
                <a:lnTo>
                  <a:pt x="100065" y="37765"/>
                </a:lnTo>
                <a:lnTo>
                  <a:pt x="106827" y="32370"/>
                </a:lnTo>
                <a:lnTo>
                  <a:pt x="112236" y="28323"/>
                </a:lnTo>
                <a:lnTo>
                  <a:pt x="117645" y="24277"/>
                </a:lnTo>
                <a:lnTo>
                  <a:pt x="117645" y="10790"/>
                </a:lnTo>
                <a:lnTo>
                  <a:pt x="112236" y="8092"/>
                </a:lnTo>
                <a:lnTo>
                  <a:pt x="108179" y="5395"/>
                </a:lnTo>
                <a:lnTo>
                  <a:pt x="104122" y="2697"/>
                </a:lnTo>
                <a:lnTo>
                  <a:pt x="100065" y="0"/>
                </a:lnTo>
                <a:lnTo>
                  <a:pt x="66261" y="0"/>
                </a:lnTo>
                <a:lnTo>
                  <a:pt x="58147" y="4046"/>
                </a:lnTo>
                <a:lnTo>
                  <a:pt x="51386" y="6743"/>
                </a:lnTo>
                <a:lnTo>
                  <a:pt x="45977" y="10790"/>
                </a:lnTo>
                <a:lnTo>
                  <a:pt x="41920" y="13487"/>
                </a:lnTo>
                <a:lnTo>
                  <a:pt x="36511" y="17533"/>
                </a:lnTo>
                <a:lnTo>
                  <a:pt x="29750" y="22928"/>
                </a:lnTo>
                <a:lnTo>
                  <a:pt x="22988" y="29672"/>
                </a:lnTo>
                <a:lnTo>
                  <a:pt x="13522" y="37765"/>
                </a:lnTo>
                <a:lnTo>
                  <a:pt x="9465" y="43160"/>
                </a:lnTo>
                <a:lnTo>
                  <a:pt x="6761" y="47206"/>
                </a:lnTo>
                <a:lnTo>
                  <a:pt x="2704" y="52601"/>
                </a:lnTo>
                <a:lnTo>
                  <a:pt x="0" y="56647"/>
                </a:lnTo>
                <a:lnTo>
                  <a:pt x="0" y="70136"/>
                </a:lnTo>
                <a:lnTo>
                  <a:pt x="1352" y="78229"/>
                </a:lnTo>
                <a:lnTo>
                  <a:pt x="2704" y="83624"/>
                </a:lnTo>
                <a:lnTo>
                  <a:pt x="6761" y="89019"/>
                </a:lnTo>
                <a:lnTo>
                  <a:pt x="12170" y="93065"/>
                </a:lnTo>
                <a:lnTo>
                  <a:pt x="17579" y="95762"/>
                </a:lnTo>
                <a:lnTo>
                  <a:pt x="21635" y="98460"/>
                </a:lnTo>
                <a:lnTo>
                  <a:pt x="25693" y="99809"/>
                </a:lnTo>
                <a:lnTo>
                  <a:pt x="31102" y="102506"/>
                </a:lnTo>
                <a:lnTo>
                  <a:pt x="36511" y="103855"/>
                </a:lnTo>
                <a:lnTo>
                  <a:pt x="44625" y="105204"/>
                </a:lnTo>
                <a:lnTo>
                  <a:pt x="54091" y="107901"/>
                </a:lnTo>
                <a:lnTo>
                  <a:pt x="55443" y="109250"/>
                </a:lnTo>
                <a:lnTo>
                  <a:pt x="59500" y="110599"/>
                </a:lnTo>
                <a:lnTo>
                  <a:pt x="63556" y="111948"/>
                </a:lnTo>
                <a:lnTo>
                  <a:pt x="68965" y="113295"/>
                </a:lnTo>
                <a:lnTo>
                  <a:pt x="74373" y="115992"/>
                </a:lnTo>
                <a:lnTo>
                  <a:pt x="81134" y="118690"/>
                </a:lnTo>
                <a:lnTo>
                  <a:pt x="87895" y="122736"/>
                </a:lnTo>
                <a:lnTo>
                  <a:pt x="94656" y="126782"/>
                </a:lnTo>
                <a:lnTo>
                  <a:pt x="94656" y="132178"/>
                </a:lnTo>
                <a:lnTo>
                  <a:pt x="96009" y="137573"/>
                </a:lnTo>
                <a:lnTo>
                  <a:pt x="96009" y="148363"/>
                </a:lnTo>
                <a:lnTo>
                  <a:pt x="94656" y="151060"/>
                </a:lnTo>
                <a:lnTo>
                  <a:pt x="91952" y="153758"/>
                </a:lnTo>
                <a:lnTo>
                  <a:pt x="90600" y="156455"/>
                </a:lnTo>
                <a:lnTo>
                  <a:pt x="87895" y="159153"/>
                </a:lnTo>
                <a:lnTo>
                  <a:pt x="82486" y="160501"/>
                </a:lnTo>
                <a:lnTo>
                  <a:pt x="77077" y="160501"/>
                </a:lnTo>
                <a:lnTo>
                  <a:pt x="71668" y="161850"/>
                </a:lnTo>
                <a:lnTo>
                  <a:pt x="66261" y="163199"/>
                </a:lnTo>
                <a:lnTo>
                  <a:pt x="55443" y="159153"/>
                </a:lnTo>
                <a:lnTo>
                  <a:pt x="48682" y="155106"/>
                </a:lnTo>
                <a:lnTo>
                  <a:pt x="41920" y="152409"/>
                </a:lnTo>
                <a:lnTo>
                  <a:pt x="37864" y="151060"/>
                </a:lnTo>
                <a:lnTo>
                  <a:pt x="33807" y="151060"/>
                </a:lnTo>
                <a:lnTo>
                  <a:pt x="31102" y="149711"/>
                </a:lnTo>
                <a:lnTo>
                  <a:pt x="24341" y="149711"/>
                </a:lnTo>
                <a:lnTo>
                  <a:pt x="18931" y="155106"/>
                </a:lnTo>
                <a:lnTo>
                  <a:pt x="12170" y="159153"/>
                </a:lnTo>
                <a:lnTo>
                  <a:pt x="6761" y="164548"/>
                </a:lnTo>
                <a:lnTo>
                  <a:pt x="0" y="169943"/>
                </a:lnTo>
                <a:lnTo>
                  <a:pt x="0" y="186128"/>
                </a:lnTo>
                <a:lnTo>
                  <a:pt x="8113" y="190174"/>
                </a:lnTo>
                <a:lnTo>
                  <a:pt x="13522" y="191523"/>
                </a:lnTo>
                <a:lnTo>
                  <a:pt x="21635" y="194220"/>
                </a:lnTo>
                <a:lnTo>
                  <a:pt x="35159" y="198267"/>
                </a:lnTo>
                <a:lnTo>
                  <a:pt x="44625" y="196918"/>
                </a:lnTo>
                <a:lnTo>
                  <a:pt x="52738" y="196918"/>
                </a:lnTo>
                <a:lnTo>
                  <a:pt x="60852" y="195569"/>
                </a:lnTo>
                <a:lnTo>
                  <a:pt x="70316" y="195569"/>
                </a:lnTo>
                <a:lnTo>
                  <a:pt x="81134" y="188825"/>
                </a:lnTo>
                <a:lnTo>
                  <a:pt x="89248" y="183430"/>
                </a:lnTo>
                <a:lnTo>
                  <a:pt x="96009" y="179384"/>
                </a:lnTo>
                <a:lnTo>
                  <a:pt x="102770" y="175338"/>
                </a:lnTo>
                <a:lnTo>
                  <a:pt x="108179" y="169943"/>
                </a:lnTo>
                <a:lnTo>
                  <a:pt x="113588" y="165896"/>
                </a:lnTo>
                <a:lnTo>
                  <a:pt x="120349" y="159153"/>
                </a:lnTo>
                <a:lnTo>
                  <a:pt x="129815" y="151060"/>
                </a:lnTo>
                <a:lnTo>
                  <a:pt x="132519" y="144316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2509" y="5855720"/>
            <a:ext cx="2704" cy="16185"/>
          </a:xfrm>
          <a:custGeom>
            <a:avLst/>
            <a:gdLst/>
            <a:ahLst/>
            <a:cxnLst/>
            <a:rect l="l" t="t" r="r" b="b"/>
            <a:pathLst>
              <a:path w="2704" h="16185">
                <a:moveTo>
                  <a:pt x="1352" y="0"/>
                </a:moveTo>
                <a:lnTo>
                  <a:pt x="0" y="0"/>
                </a:lnTo>
                <a:lnTo>
                  <a:pt x="0" y="16185"/>
                </a:lnTo>
                <a:lnTo>
                  <a:pt x="1352" y="13487"/>
                </a:lnTo>
                <a:lnTo>
                  <a:pt x="1352" y="5395"/>
                </a:lnTo>
                <a:lnTo>
                  <a:pt x="2704" y="0"/>
                </a:lnTo>
                <a:lnTo>
                  <a:pt x="1352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28782" y="5664198"/>
            <a:ext cx="246108" cy="257612"/>
          </a:xfrm>
          <a:custGeom>
            <a:avLst/>
            <a:gdLst/>
            <a:ahLst/>
            <a:cxnLst/>
            <a:rect l="l" t="t" r="r" b="b"/>
            <a:pathLst>
              <a:path w="246108" h="257612">
                <a:moveTo>
                  <a:pt x="96009" y="234683"/>
                </a:moveTo>
                <a:lnTo>
                  <a:pt x="97361" y="245473"/>
                </a:lnTo>
                <a:lnTo>
                  <a:pt x="98713" y="252217"/>
                </a:lnTo>
                <a:lnTo>
                  <a:pt x="101418" y="257612"/>
                </a:lnTo>
                <a:lnTo>
                  <a:pt x="123054" y="257612"/>
                </a:lnTo>
                <a:lnTo>
                  <a:pt x="128463" y="256263"/>
                </a:lnTo>
                <a:lnTo>
                  <a:pt x="132519" y="253565"/>
                </a:lnTo>
                <a:lnTo>
                  <a:pt x="137928" y="250868"/>
                </a:lnTo>
                <a:lnTo>
                  <a:pt x="146042" y="244124"/>
                </a:lnTo>
                <a:lnTo>
                  <a:pt x="144689" y="230635"/>
                </a:lnTo>
                <a:lnTo>
                  <a:pt x="143337" y="217148"/>
                </a:lnTo>
                <a:lnTo>
                  <a:pt x="140633" y="203660"/>
                </a:lnTo>
                <a:lnTo>
                  <a:pt x="139280" y="191521"/>
                </a:lnTo>
                <a:lnTo>
                  <a:pt x="140633" y="182080"/>
                </a:lnTo>
                <a:lnTo>
                  <a:pt x="143337" y="173988"/>
                </a:lnTo>
                <a:lnTo>
                  <a:pt x="144689" y="165895"/>
                </a:lnTo>
                <a:lnTo>
                  <a:pt x="146042" y="157804"/>
                </a:lnTo>
                <a:lnTo>
                  <a:pt x="155507" y="138921"/>
                </a:lnTo>
                <a:lnTo>
                  <a:pt x="164973" y="121387"/>
                </a:lnTo>
                <a:lnTo>
                  <a:pt x="174440" y="102505"/>
                </a:lnTo>
                <a:lnTo>
                  <a:pt x="183905" y="84971"/>
                </a:lnTo>
                <a:lnTo>
                  <a:pt x="190666" y="78226"/>
                </a:lnTo>
                <a:lnTo>
                  <a:pt x="197427" y="71482"/>
                </a:lnTo>
                <a:lnTo>
                  <a:pt x="204188" y="66087"/>
                </a:lnTo>
                <a:lnTo>
                  <a:pt x="209597" y="59343"/>
                </a:lnTo>
                <a:lnTo>
                  <a:pt x="216358" y="53948"/>
                </a:lnTo>
                <a:lnTo>
                  <a:pt x="223120" y="47205"/>
                </a:lnTo>
                <a:lnTo>
                  <a:pt x="228529" y="41810"/>
                </a:lnTo>
                <a:lnTo>
                  <a:pt x="235290" y="35066"/>
                </a:lnTo>
                <a:lnTo>
                  <a:pt x="237994" y="29671"/>
                </a:lnTo>
                <a:lnTo>
                  <a:pt x="240699" y="22927"/>
                </a:lnTo>
                <a:lnTo>
                  <a:pt x="243403" y="17532"/>
                </a:lnTo>
                <a:lnTo>
                  <a:pt x="246108" y="12138"/>
                </a:lnTo>
                <a:lnTo>
                  <a:pt x="237994" y="12138"/>
                </a:lnTo>
                <a:lnTo>
                  <a:pt x="229881" y="13487"/>
                </a:lnTo>
                <a:lnTo>
                  <a:pt x="215006" y="13487"/>
                </a:lnTo>
                <a:lnTo>
                  <a:pt x="206893" y="14834"/>
                </a:lnTo>
                <a:lnTo>
                  <a:pt x="200131" y="14834"/>
                </a:lnTo>
                <a:lnTo>
                  <a:pt x="192018" y="16183"/>
                </a:lnTo>
                <a:lnTo>
                  <a:pt x="183905" y="16183"/>
                </a:lnTo>
                <a:lnTo>
                  <a:pt x="164973" y="13487"/>
                </a:lnTo>
                <a:lnTo>
                  <a:pt x="150098" y="12138"/>
                </a:lnTo>
                <a:lnTo>
                  <a:pt x="137928" y="10790"/>
                </a:lnTo>
                <a:lnTo>
                  <a:pt x="128463" y="9441"/>
                </a:lnTo>
                <a:lnTo>
                  <a:pt x="118997" y="8092"/>
                </a:lnTo>
                <a:lnTo>
                  <a:pt x="109531" y="5395"/>
                </a:lnTo>
                <a:lnTo>
                  <a:pt x="100065" y="2697"/>
                </a:lnTo>
                <a:lnTo>
                  <a:pt x="86543" y="0"/>
                </a:lnTo>
                <a:lnTo>
                  <a:pt x="68964" y="0"/>
                </a:lnTo>
                <a:lnTo>
                  <a:pt x="63555" y="1348"/>
                </a:lnTo>
                <a:lnTo>
                  <a:pt x="59498" y="1348"/>
                </a:lnTo>
                <a:lnTo>
                  <a:pt x="52737" y="2697"/>
                </a:lnTo>
                <a:lnTo>
                  <a:pt x="45976" y="4046"/>
                </a:lnTo>
                <a:lnTo>
                  <a:pt x="36510" y="6743"/>
                </a:lnTo>
                <a:lnTo>
                  <a:pt x="28397" y="12138"/>
                </a:lnTo>
                <a:lnTo>
                  <a:pt x="20284" y="18881"/>
                </a:lnTo>
                <a:lnTo>
                  <a:pt x="12170" y="24276"/>
                </a:lnTo>
                <a:lnTo>
                  <a:pt x="4056" y="31020"/>
                </a:lnTo>
                <a:lnTo>
                  <a:pt x="2704" y="35066"/>
                </a:lnTo>
                <a:lnTo>
                  <a:pt x="2704" y="37763"/>
                </a:lnTo>
                <a:lnTo>
                  <a:pt x="1352" y="41810"/>
                </a:lnTo>
                <a:lnTo>
                  <a:pt x="0" y="44507"/>
                </a:lnTo>
                <a:lnTo>
                  <a:pt x="5408" y="41810"/>
                </a:lnTo>
                <a:lnTo>
                  <a:pt x="10817" y="40461"/>
                </a:lnTo>
                <a:lnTo>
                  <a:pt x="16228" y="37763"/>
                </a:lnTo>
                <a:lnTo>
                  <a:pt x="21637" y="36415"/>
                </a:lnTo>
                <a:lnTo>
                  <a:pt x="58146" y="36415"/>
                </a:lnTo>
                <a:lnTo>
                  <a:pt x="68964" y="37763"/>
                </a:lnTo>
                <a:lnTo>
                  <a:pt x="79782" y="39112"/>
                </a:lnTo>
                <a:lnTo>
                  <a:pt x="94656" y="40461"/>
                </a:lnTo>
                <a:lnTo>
                  <a:pt x="113588" y="43158"/>
                </a:lnTo>
                <a:lnTo>
                  <a:pt x="137928" y="45856"/>
                </a:lnTo>
                <a:lnTo>
                  <a:pt x="144689" y="45856"/>
                </a:lnTo>
                <a:lnTo>
                  <a:pt x="151451" y="44507"/>
                </a:lnTo>
                <a:lnTo>
                  <a:pt x="190666" y="44507"/>
                </a:lnTo>
                <a:lnTo>
                  <a:pt x="190666" y="51251"/>
                </a:lnTo>
                <a:lnTo>
                  <a:pt x="183905" y="56646"/>
                </a:lnTo>
                <a:lnTo>
                  <a:pt x="175792" y="62041"/>
                </a:lnTo>
                <a:lnTo>
                  <a:pt x="167679" y="68785"/>
                </a:lnTo>
                <a:lnTo>
                  <a:pt x="160916" y="74180"/>
                </a:lnTo>
                <a:lnTo>
                  <a:pt x="151451" y="86320"/>
                </a:lnTo>
                <a:lnTo>
                  <a:pt x="143337" y="98459"/>
                </a:lnTo>
                <a:lnTo>
                  <a:pt x="133872" y="110597"/>
                </a:lnTo>
                <a:lnTo>
                  <a:pt x="124406" y="122736"/>
                </a:lnTo>
                <a:lnTo>
                  <a:pt x="118997" y="136224"/>
                </a:lnTo>
                <a:lnTo>
                  <a:pt x="112236" y="148363"/>
                </a:lnTo>
                <a:lnTo>
                  <a:pt x="106827" y="161850"/>
                </a:lnTo>
                <a:lnTo>
                  <a:pt x="100065" y="175336"/>
                </a:lnTo>
                <a:lnTo>
                  <a:pt x="98713" y="184778"/>
                </a:lnTo>
                <a:lnTo>
                  <a:pt x="96009" y="194219"/>
                </a:lnTo>
                <a:lnTo>
                  <a:pt x="94656" y="205009"/>
                </a:lnTo>
                <a:lnTo>
                  <a:pt x="93304" y="214450"/>
                </a:lnTo>
                <a:lnTo>
                  <a:pt x="96009" y="23468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3960" y="5716798"/>
            <a:ext cx="143337" cy="188825"/>
          </a:xfrm>
          <a:custGeom>
            <a:avLst/>
            <a:gdLst/>
            <a:ahLst/>
            <a:cxnLst/>
            <a:rect l="l" t="t" r="r" b="b"/>
            <a:pathLst>
              <a:path w="143337" h="188825">
                <a:moveTo>
                  <a:pt x="9465" y="148363"/>
                </a:moveTo>
                <a:lnTo>
                  <a:pt x="0" y="155106"/>
                </a:lnTo>
                <a:lnTo>
                  <a:pt x="2704" y="165896"/>
                </a:lnTo>
                <a:lnTo>
                  <a:pt x="6761" y="173989"/>
                </a:lnTo>
                <a:lnTo>
                  <a:pt x="10817" y="179384"/>
                </a:lnTo>
                <a:lnTo>
                  <a:pt x="12170" y="184779"/>
                </a:lnTo>
                <a:lnTo>
                  <a:pt x="17579" y="186128"/>
                </a:lnTo>
                <a:lnTo>
                  <a:pt x="21635" y="186128"/>
                </a:lnTo>
                <a:lnTo>
                  <a:pt x="25693" y="187476"/>
                </a:lnTo>
                <a:lnTo>
                  <a:pt x="31102" y="188825"/>
                </a:lnTo>
                <a:lnTo>
                  <a:pt x="70316" y="188825"/>
                </a:lnTo>
                <a:lnTo>
                  <a:pt x="77077" y="186128"/>
                </a:lnTo>
                <a:lnTo>
                  <a:pt x="85191" y="183430"/>
                </a:lnTo>
                <a:lnTo>
                  <a:pt x="91952" y="182081"/>
                </a:lnTo>
                <a:lnTo>
                  <a:pt x="98713" y="179384"/>
                </a:lnTo>
                <a:lnTo>
                  <a:pt x="105474" y="175338"/>
                </a:lnTo>
                <a:lnTo>
                  <a:pt x="109531" y="171291"/>
                </a:lnTo>
                <a:lnTo>
                  <a:pt x="114940" y="168594"/>
                </a:lnTo>
                <a:lnTo>
                  <a:pt x="118997" y="165896"/>
                </a:lnTo>
                <a:lnTo>
                  <a:pt x="123054" y="161850"/>
                </a:lnTo>
                <a:lnTo>
                  <a:pt x="128463" y="156455"/>
                </a:lnTo>
                <a:lnTo>
                  <a:pt x="135224" y="149711"/>
                </a:lnTo>
                <a:lnTo>
                  <a:pt x="143337" y="141619"/>
                </a:lnTo>
                <a:lnTo>
                  <a:pt x="143337" y="109250"/>
                </a:lnTo>
                <a:lnTo>
                  <a:pt x="139280" y="101157"/>
                </a:lnTo>
                <a:lnTo>
                  <a:pt x="135224" y="95762"/>
                </a:lnTo>
                <a:lnTo>
                  <a:pt x="131167" y="90367"/>
                </a:lnTo>
                <a:lnTo>
                  <a:pt x="123054" y="80926"/>
                </a:lnTo>
                <a:lnTo>
                  <a:pt x="114940" y="78229"/>
                </a:lnTo>
                <a:lnTo>
                  <a:pt x="106827" y="74182"/>
                </a:lnTo>
                <a:lnTo>
                  <a:pt x="98713" y="71485"/>
                </a:lnTo>
                <a:lnTo>
                  <a:pt x="90600" y="68787"/>
                </a:lnTo>
                <a:lnTo>
                  <a:pt x="82486" y="66089"/>
                </a:lnTo>
                <a:lnTo>
                  <a:pt x="74373" y="62042"/>
                </a:lnTo>
                <a:lnTo>
                  <a:pt x="66261" y="59345"/>
                </a:lnTo>
                <a:lnTo>
                  <a:pt x="58147" y="56647"/>
                </a:lnTo>
                <a:lnTo>
                  <a:pt x="56795" y="51252"/>
                </a:lnTo>
                <a:lnTo>
                  <a:pt x="55443" y="44508"/>
                </a:lnTo>
                <a:lnTo>
                  <a:pt x="54091" y="39113"/>
                </a:lnTo>
                <a:lnTo>
                  <a:pt x="52738" y="33718"/>
                </a:lnTo>
                <a:lnTo>
                  <a:pt x="54091" y="33718"/>
                </a:lnTo>
                <a:lnTo>
                  <a:pt x="55443" y="32370"/>
                </a:lnTo>
                <a:lnTo>
                  <a:pt x="58147" y="32370"/>
                </a:lnTo>
                <a:lnTo>
                  <a:pt x="66261" y="33718"/>
                </a:lnTo>
                <a:lnTo>
                  <a:pt x="71668" y="35067"/>
                </a:lnTo>
                <a:lnTo>
                  <a:pt x="77077" y="36416"/>
                </a:lnTo>
                <a:lnTo>
                  <a:pt x="82486" y="37765"/>
                </a:lnTo>
                <a:lnTo>
                  <a:pt x="86543" y="39113"/>
                </a:lnTo>
                <a:lnTo>
                  <a:pt x="91952" y="40462"/>
                </a:lnTo>
                <a:lnTo>
                  <a:pt x="96009" y="41811"/>
                </a:lnTo>
                <a:lnTo>
                  <a:pt x="101418" y="41811"/>
                </a:lnTo>
                <a:lnTo>
                  <a:pt x="108179" y="37765"/>
                </a:lnTo>
                <a:lnTo>
                  <a:pt x="114940" y="32370"/>
                </a:lnTo>
                <a:lnTo>
                  <a:pt x="120349" y="28323"/>
                </a:lnTo>
                <a:lnTo>
                  <a:pt x="127110" y="24277"/>
                </a:lnTo>
                <a:lnTo>
                  <a:pt x="127110" y="17533"/>
                </a:lnTo>
                <a:lnTo>
                  <a:pt x="125758" y="14836"/>
                </a:lnTo>
                <a:lnTo>
                  <a:pt x="125758" y="12138"/>
                </a:lnTo>
                <a:lnTo>
                  <a:pt x="120349" y="8092"/>
                </a:lnTo>
                <a:lnTo>
                  <a:pt x="116292" y="5395"/>
                </a:lnTo>
                <a:lnTo>
                  <a:pt x="108179" y="2697"/>
                </a:lnTo>
                <a:lnTo>
                  <a:pt x="96009" y="0"/>
                </a:lnTo>
                <a:lnTo>
                  <a:pt x="89248" y="1348"/>
                </a:lnTo>
                <a:lnTo>
                  <a:pt x="82486" y="1348"/>
                </a:lnTo>
                <a:lnTo>
                  <a:pt x="74373" y="2697"/>
                </a:lnTo>
                <a:lnTo>
                  <a:pt x="67613" y="2697"/>
                </a:lnTo>
                <a:lnTo>
                  <a:pt x="62204" y="6743"/>
                </a:lnTo>
                <a:lnTo>
                  <a:pt x="55443" y="10790"/>
                </a:lnTo>
                <a:lnTo>
                  <a:pt x="50034" y="14836"/>
                </a:lnTo>
                <a:lnTo>
                  <a:pt x="44625" y="18882"/>
                </a:lnTo>
                <a:lnTo>
                  <a:pt x="37864" y="22928"/>
                </a:lnTo>
                <a:lnTo>
                  <a:pt x="32455" y="26975"/>
                </a:lnTo>
                <a:lnTo>
                  <a:pt x="25693" y="29672"/>
                </a:lnTo>
                <a:lnTo>
                  <a:pt x="20283" y="33718"/>
                </a:lnTo>
                <a:lnTo>
                  <a:pt x="16226" y="39113"/>
                </a:lnTo>
                <a:lnTo>
                  <a:pt x="13522" y="43160"/>
                </a:lnTo>
                <a:lnTo>
                  <a:pt x="9465" y="48555"/>
                </a:lnTo>
                <a:lnTo>
                  <a:pt x="6761" y="53950"/>
                </a:lnTo>
                <a:lnTo>
                  <a:pt x="6761" y="64740"/>
                </a:lnTo>
                <a:lnTo>
                  <a:pt x="8113" y="71485"/>
                </a:lnTo>
                <a:lnTo>
                  <a:pt x="9465" y="78229"/>
                </a:lnTo>
                <a:lnTo>
                  <a:pt x="12170" y="86321"/>
                </a:lnTo>
                <a:lnTo>
                  <a:pt x="18931" y="86321"/>
                </a:lnTo>
                <a:lnTo>
                  <a:pt x="18931" y="93065"/>
                </a:lnTo>
                <a:lnTo>
                  <a:pt x="27046" y="95762"/>
                </a:lnTo>
                <a:lnTo>
                  <a:pt x="33807" y="98460"/>
                </a:lnTo>
                <a:lnTo>
                  <a:pt x="41920" y="99809"/>
                </a:lnTo>
                <a:lnTo>
                  <a:pt x="50034" y="102506"/>
                </a:lnTo>
                <a:lnTo>
                  <a:pt x="56795" y="105204"/>
                </a:lnTo>
                <a:lnTo>
                  <a:pt x="64908" y="107901"/>
                </a:lnTo>
                <a:lnTo>
                  <a:pt x="71668" y="110599"/>
                </a:lnTo>
                <a:lnTo>
                  <a:pt x="79782" y="113295"/>
                </a:lnTo>
                <a:lnTo>
                  <a:pt x="81134" y="117341"/>
                </a:lnTo>
                <a:lnTo>
                  <a:pt x="83839" y="120039"/>
                </a:lnTo>
                <a:lnTo>
                  <a:pt x="89248" y="125434"/>
                </a:lnTo>
                <a:lnTo>
                  <a:pt x="96009" y="134875"/>
                </a:lnTo>
                <a:lnTo>
                  <a:pt x="96009" y="153758"/>
                </a:lnTo>
                <a:lnTo>
                  <a:pt x="89248" y="153758"/>
                </a:lnTo>
                <a:lnTo>
                  <a:pt x="82486" y="155106"/>
                </a:lnTo>
                <a:lnTo>
                  <a:pt x="77077" y="155106"/>
                </a:lnTo>
                <a:lnTo>
                  <a:pt x="70316" y="156455"/>
                </a:lnTo>
                <a:lnTo>
                  <a:pt x="63556" y="153758"/>
                </a:lnTo>
                <a:lnTo>
                  <a:pt x="56795" y="151060"/>
                </a:lnTo>
                <a:lnTo>
                  <a:pt x="51386" y="148363"/>
                </a:lnTo>
                <a:lnTo>
                  <a:pt x="44625" y="145665"/>
                </a:lnTo>
                <a:lnTo>
                  <a:pt x="43273" y="142968"/>
                </a:lnTo>
                <a:lnTo>
                  <a:pt x="41920" y="140270"/>
                </a:lnTo>
                <a:lnTo>
                  <a:pt x="41920" y="137573"/>
                </a:lnTo>
                <a:lnTo>
                  <a:pt x="40568" y="134875"/>
                </a:lnTo>
                <a:lnTo>
                  <a:pt x="36511" y="134875"/>
                </a:lnTo>
                <a:lnTo>
                  <a:pt x="32455" y="136224"/>
                </a:lnTo>
                <a:lnTo>
                  <a:pt x="29750" y="136224"/>
                </a:lnTo>
                <a:lnTo>
                  <a:pt x="27046" y="138921"/>
                </a:lnTo>
                <a:lnTo>
                  <a:pt x="21635" y="140270"/>
                </a:lnTo>
                <a:lnTo>
                  <a:pt x="16226" y="144316"/>
                </a:lnTo>
                <a:lnTo>
                  <a:pt x="9465" y="14836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69218" y="5820653"/>
            <a:ext cx="67610" cy="66087"/>
          </a:xfrm>
          <a:custGeom>
            <a:avLst/>
            <a:gdLst/>
            <a:ahLst/>
            <a:cxnLst/>
            <a:rect l="l" t="t" r="r" b="b"/>
            <a:pathLst>
              <a:path w="67610" h="66087">
                <a:moveTo>
                  <a:pt x="18931" y="5395"/>
                </a:moveTo>
                <a:lnTo>
                  <a:pt x="13522" y="9439"/>
                </a:lnTo>
                <a:lnTo>
                  <a:pt x="8113" y="14834"/>
                </a:lnTo>
                <a:lnTo>
                  <a:pt x="2704" y="20229"/>
                </a:lnTo>
                <a:lnTo>
                  <a:pt x="2704" y="24276"/>
                </a:lnTo>
                <a:lnTo>
                  <a:pt x="1352" y="26973"/>
                </a:lnTo>
                <a:lnTo>
                  <a:pt x="1352" y="31020"/>
                </a:lnTo>
                <a:lnTo>
                  <a:pt x="0" y="35066"/>
                </a:lnTo>
                <a:lnTo>
                  <a:pt x="2704" y="39112"/>
                </a:lnTo>
                <a:lnTo>
                  <a:pt x="6761" y="41810"/>
                </a:lnTo>
                <a:lnTo>
                  <a:pt x="10817" y="44507"/>
                </a:lnTo>
                <a:lnTo>
                  <a:pt x="17579" y="47205"/>
                </a:lnTo>
                <a:lnTo>
                  <a:pt x="17579" y="53948"/>
                </a:lnTo>
                <a:lnTo>
                  <a:pt x="21635" y="55297"/>
                </a:lnTo>
                <a:lnTo>
                  <a:pt x="24340" y="57995"/>
                </a:lnTo>
                <a:lnTo>
                  <a:pt x="27044" y="62041"/>
                </a:lnTo>
                <a:lnTo>
                  <a:pt x="29749" y="66087"/>
                </a:lnTo>
                <a:lnTo>
                  <a:pt x="45974" y="66087"/>
                </a:lnTo>
                <a:lnTo>
                  <a:pt x="51383" y="60692"/>
                </a:lnTo>
                <a:lnTo>
                  <a:pt x="56792" y="55297"/>
                </a:lnTo>
                <a:lnTo>
                  <a:pt x="62201" y="49902"/>
                </a:lnTo>
                <a:lnTo>
                  <a:pt x="67610" y="44507"/>
                </a:lnTo>
                <a:lnTo>
                  <a:pt x="67610" y="36415"/>
                </a:lnTo>
                <a:lnTo>
                  <a:pt x="66258" y="31020"/>
                </a:lnTo>
                <a:lnTo>
                  <a:pt x="64906" y="25625"/>
                </a:lnTo>
                <a:lnTo>
                  <a:pt x="60849" y="18881"/>
                </a:lnTo>
                <a:lnTo>
                  <a:pt x="56792" y="17532"/>
                </a:lnTo>
                <a:lnTo>
                  <a:pt x="52736" y="14834"/>
                </a:lnTo>
                <a:lnTo>
                  <a:pt x="48679" y="13486"/>
                </a:lnTo>
                <a:lnTo>
                  <a:pt x="45974" y="12137"/>
                </a:lnTo>
                <a:lnTo>
                  <a:pt x="44622" y="9439"/>
                </a:lnTo>
                <a:lnTo>
                  <a:pt x="44622" y="4046"/>
                </a:lnTo>
                <a:lnTo>
                  <a:pt x="43270" y="1348"/>
                </a:lnTo>
                <a:lnTo>
                  <a:pt x="28397" y="1348"/>
                </a:lnTo>
                <a:lnTo>
                  <a:pt x="24340" y="0"/>
                </a:lnTo>
                <a:lnTo>
                  <a:pt x="18931" y="5395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74627" y="5732983"/>
            <a:ext cx="68963" cy="62042"/>
          </a:xfrm>
          <a:custGeom>
            <a:avLst/>
            <a:gdLst/>
            <a:ahLst/>
            <a:cxnLst/>
            <a:rect l="l" t="t" r="r" b="b"/>
            <a:pathLst>
              <a:path w="68963" h="62042">
                <a:moveTo>
                  <a:pt x="41918" y="0"/>
                </a:moveTo>
                <a:lnTo>
                  <a:pt x="31100" y="0"/>
                </a:lnTo>
                <a:lnTo>
                  <a:pt x="24340" y="4046"/>
                </a:lnTo>
                <a:lnTo>
                  <a:pt x="18931" y="8092"/>
                </a:lnTo>
                <a:lnTo>
                  <a:pt x="12170" y="12138"/>
                </a:lnTo>
                <a:lnTo>
                  <a:pt x="6761" y="14836"/>
                </a:lnTo>
                <a:lnTo>
                  <a:pt x="4056" y="20231"/>
                </a:lnTo>
                <a:lnTo>
                  <a:pt x="1352" y="24277"/>
                </a:lnTo>
                <a:lnTo>
                  <a:pt x="1352" y="29672"/>
                </a:lnTo>
                <a:lnTo>
                  <a:pt x="0" y="37765"/>
                </a:lnTo>
                <a:lnTo>
                  <a:pt x="4056" y="37765"/>
                </a:lnTo>
                <a:lnTo>
                  <a:pt x="6761" y="39113"/>
                </a:lnTo>
                <a:lnTo>
                  <a:pt x="8113" y="41811"/>
                </a:lnTo>
                <a:lnTo>
                  <a:pt x="9465" y="45857"/>
                </a:lnTo>
                <a:lnTo>
                  <a:pt x="14874" y="49903"/>
                </a:lnTo>
                <a:lnTo>
                  <a:pt x="18931" y="53950"/>
                </a:lnTo>
                <a:lnTo>
                  <a:pt x="22988" y="57996"/>
                </a:lnTo>
                <a:lnTo>
                  <a:pt x="28397" y="62042"/>
                </a:lnTo>
                <a:lnTo>
                  <a:pt x="35156" y="62042"/>
                </a:lnTo>
                <a:lnTo>
                  <a:pt x="41918" y="60693"/>
                </a:lnTo>
                <a:lnTo>
                  <a:pt x="47327" y="59345"/>
                </a:lnTo>
                <a:lnTo>
                  <a:pt x="58145" y="55298"/>
                </a:lnTo>
                <a:lnTo>
                  <a:pt x="60849" y="51252"/>
                </a:lnTo>
                <a:lnTo>
                  <a:pt x="63554" y="47206"/>
                </a:lnTo>
                <a:lnTo>
                  <a:pt x="66258" y="44508"/>
                </a:lnTo>
                <a:lnTo>
                  <a:pt x="68963" y="40462"/>
                </a:lnTo>
                <a:lnTo>
                  <a:pt x="68963" y="17533"/>
                </a:lnTo>
                <a:lnTo>
                  <a:pt x="63554" y="12138"/>
                </a:lnTo>
                <a:lnTo>
                  <a:pt x="58145" y="8092"/>
                </a:lnTo>
                <a:lnTo>
                  <a:pt x="51383" y="4046"/>
                </a:lnTo>
                <a:lnTo>
                  <a:pt x="45974" y="0"/>
                </a:lnTo>
                <a:lnTo>
                  <a:pt x="41918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8637" y="5722193"/>
            <a:ext cx="133872" cy="190174"/>
          </a:xfrm>
          <a:custGeom>
            <a:avLst/>
            <a:gdLst/>
            <a:ahLst/>
            <a:cxnLst/>
            <a:rect l="l" t="t" r="r" b="b"/>
            <a:pathLst>
              <a:path w="133872" h="190174">
                <a:moveTo>
                  <a:pt x="14874" y="126782"/>
                </a:moveTo>
                <a:lnTo>
                  <a:pt x="14874" y="140270"/>
                </a:lnTo>
                <a:lnTo>
                  <a:pt x="13522" y="153758"/>
                </a:lnTo>
                <a:lnTo>
                  <a:pt x="10817" y="155106"/>
                </a:lnTo>
                <a:lnTo>
                  <a:pt x="0" y="155106"/>
                </a:lnTo>
                <a:lnTo>
                  <a:pt x="0" y="186128"/>
                </a:lnTo>
                <a:lnTo>
                  <a:pt x="8113" y="182081"/>
                </a:lnTo>
                <a:lnTo>
                  <a:pt x="13522" y="179384"/>
                </a:lnTo>
                <a:lnTo>
                  <a:pt x="16226" y="178035"/>
                </a:lnTo>
                <a:lnTo>
                  <a:pt x="18931" y="173989"/>
                </a:lnTo>
                <a:lnTo>
                  <a:pt x="24340" y="173989"/>
                </a:lnTo>
                <a:lnTo>
                  <a:pt x="29749" y="175338"/>
                </a:lnTo>
                <a:lnTo>
                  <a:pt x="37862" y="179384"/>
                </a:lnTo>
                <a:lnTo>
                  <a:pt x="50032" y="186128"/>
                </a:lnTo>
                <a:lnTo>
                  <a:pt x="56792" y="187476"/>
                </a:lnTo>
                <a:lnTo>
                  <a:pt x="62201" y="188825"/>
                </a:lnTo>
                <a:lnTo>
                  <a:pt x="68963" y="188825"/>
                </a:lnTo>
                <a:lnTo>
                  <a:pt x="74371" y="190174"/>
                </a:lnTo>
                <a:lnTo>
                  <a:pt x="81133" y="188825"/>
                </a:lnTo>
                <a:lnTo>
                  <a:pt x="87894" y="186128"/>
                </a:lnTo>
                <a:lnTo>
                  <a:pt x="93303" y="184779"/>
                </a:lnTo>
                <a:lnTo>
                  <a:pt x="98713" y="183430"/>
                </a:lnTo>
                <a:lnTo>
                  <a:pt x="105474" y="179384"/>
                </a:lnTo>
                <a:lnTo>
                  <a:pt x="112236" y="173989"/>
                </a:lnTo>
                <a:lnTo>
                  <a:pt x="117645" y="169943"/>
                </a:lnTo>
                <a:lnTo>
                  <a:pt x="124406" y="165896"/>
                </a:lnTo>
                <a:lnTo>
                  <a:pt x="127110" y="160501"/>
                </a:lnTo>
                <a:lnTo>
                  <a:pt x="129815" y="156455"/>
                </a:lnTo>
                <a:lnTo>
                  <a:pt x="131167" y="152409"/>
                </a:lnTo>
                <a:lnTo>
                  <a:pt x="133872" y="149711"/>
                </a:lnTo>
                <a:lnTo>
                  <a:pt x="133872" y="133526"/>
                </a:lnTo>
                <a:lnTo>
                  <a:pt x="129815" y="134875"/>
                </a:lnTo>
                <a:lnTo>
                  <a:pt x="124406" y="137573"/>
                </a:lnTo>
                <a:lnTo>
                  <a:pt x="116292" y="144316"/>
                </a:lnTo>
                <a:lnTo>
                  <a:pt x="102770" y="153758"/>
                </a:lnTo>
                <a:lnTo>
                  <a:pt x="90598" y="153758"/>
                </a:lnTo>
                <a:lnTo>
                  <a:pt x="85189" y="149711"/>
                </a:lnTo>
                <a:lnTo>
                  <a:pt x="81133" y="147014"/>
                </a:lnTo>
                <a:lnTo>
                  <a:pt x="75724" y="142968"/>
                </a:lnTo>
                <a:lnTo>
                  <a:pt x="70315" y="140270"/>
                </a:lnTo>
                <a:lnTo>
                  <a:pt x="68963" y="136224"/>
                </a:lnTo>
                <a:lnTo>
                  <a:pt x="67610" y="133526"/>
                </a:lnTo>
                <a:lnTo>
                  <a:pt x="64906" y="129480"/>
                </a:lnTo>
                <a:lnTo>
                  <a:pt x="63554" y="126782"/>
                </a:lnTo>
                <a:lnTo>
                  <a:pt x="63554" y="39113"/>
                </a:lnTo>
                <a:lnTo>
                  <a:pt x="62201" y="32370"/>
                </a:lnTo>
                <a:lnTo>
                  <a:pt x="59497" y="25626"/>
                </a:lnTo>
                <a:lnTo>
                  <a:pt x="58145" y="18882"/>
                </a:lnTo>
                <a:lnTo>
                  <a:pt x="56792" y="12138"/>
                </a:lnTo>
                <a:lnTo>
                  <a:pt x="52736" y="9441"/>
                </a:lnTo>
                <a:lnTo>
                  <a:pt x="48680" y="6743"/>
                </a:lnTo>
                <a:lnTo>
                  <a:pt x="44624" y="4046"/>
                </a:lnTo>
                <a:lnTo>
                  <a:pt x="40567" y="0"/>
                </a:lnTo>
                <a:lnTo>
                  <a:pt x="1352" y="0"/>
                </a:lnTo>
                <a:lnTo>
                  <a:pt x="1352" y="1348"/>
                </a:lnTo>
                <a:lnTo>
                  <a:pt x="0" y="1348"/>
                </a:lnTo>
                <a:lnTo>
                  <a:pt x="0" y="37765"/>
                </a:lnTo>
                <a:lnTo>
                  <a:pt x="2704" y="39113"/>
                </a:lnTo>
                <a:lnTo>
                  <a:pt x="4056" y="41811"/>
                </a:lnTo>
                <a:lnTo>
                  <a:pt x="6761" y="43160"/>
                </a:lnTo>
                <a:lnTo>
                  <a:pt x="8113" y="45857"/>
                </a:lnTo>
                <a:lnTo>
                  <a:pt x="8113" y="71485"/>
                </a:lnTo>
                <a:lnTo>
                  <a:pt x="6761" y="74182"/>
                </a:lnTo>
                <a:lnTo>
                  <a:pt x="4056" y="76880"/>
                </a:lnTo>
                <a:lnTo>
                  <a:pt x="2704" y="79577"/>
                </a:lnTo>
                <a:lnTo>
                  <a:pt x="0" y="82275"/>
                </a:lnTo>
                <a:lnTo>
                  <a:pt x="0" y="105204"/>
                </a:lnTo>
                <a:lnTo>
                  <a:pt x="1352" y="105204"/>
                </a:lnTo>
                <a:lnTo>
                  <a:pt x="4056" y="103855"/>
                </a:lnTo>
                <a:lnTo>
                  <a:pt x="8113" y="102506"/>
                </a:lnTo>
                <a:lnTo>
                  <a:pt x="12170" y="101157"/>
                </a:lnTo>
                <a:lnTo>
                  <a:pt x="16226" y="99809"/>
                </a:lnTo>
                <a:lnTo>
                  <a:pt x="16226" y="113295"/>
                </a:lnTo>
                <a:lnTo>
                  <a:pt x="14874" y="12678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8452" y="5886742"/>
            <a:ext cx="4056" cy="16185"/>
          </a:xfrm>
          <a:custGeom>
            <a:avLst/>
            <a:gdLst/>
            <a:ahLst/>
            <a:cxnLst/>
            <a:rect l="l" t="t" r="r" b="b"/>
            <a:pathLst>
              <a:path w="4056" h="16185">
                <a:moveTo>
                  <a:pt x="2704" y="14836"/>
                </a:moveTo>
                <a:lnTo>
                  <a:pt x="2704" y="16185"/>
                </a:lnTo>
                <a:lnTo>
                  <a:pt x="4056" y="16185"/>
                </a:lnTo>
                <a:lnTo>
                  <a:pt x="4056" y="0"/>
                </a:lnTo>
                <a:lnTo>
                  <a:pt x="2704" y="0"/>
                </a:lnTo>
                <a:lnTo>
                  <a:pt x="1352" y="1348"/>
                </a:lnTo>
                <a:lnTo>
                  <a:pt x="1352" y="8092"/>
                </a:lnTo>
                <a:lnTo>
                  <a:pt x="0" y="12138"/>
                </a:lnTo>
                <a:lnTo>
                  <a:pt x="0" y="14836"/>
                </a:lnTo>
                <a:lnTo>
                  <a:pt x="2704" y="14836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67205" y="5641269"/>
            <a:ext cx="436774" cy="334491"/>
          </a:xfrm>
          <a:custGeom>
            <a:avLst/>
            <a:gdLst/>
            <a:ahLst/>
            <a:cxnLst/>
            <a:rect l="l" t="t" r="r" b="b"/>
            <a:pathLst>
              <a:path w="436774" h="334491">
                <a:moveTo>
                  <a:pt x="401617" y="226589"/>
                </a:moveTo>
                <a:lnTo>
                  <a:pt x="397560" y="223892"/>
                </a:lnTo>
                <a:lnTo>
                  <a:pt x="394856" y="217148"/>
                </a:lnTo>
                <a:lnTo>
                  <a:pt x="392151" y="210404"/>
                </a:lnTo>
                <a:lnTo>
                  <a:pt x="388094" y="205009"/>
                </a:lnTo>
                <a:lnTo>
                  <a:pt x="385389" y="198265"/>
                </a:lnTo>
                <a:lnTo>
                  <a:pt x="384036" y="184779"/>
                </a:lnTo>
                <a:lnTo>
                  <a:pt x="384036" y="157804"/>
                </a:lnTo>
                <a:lnTo>
                  <a:pt x="382684" y="145665"/>
                </a:lnTo>
                <a:lnTo>
                  <a:pt x="384036" y="79575"/>
                </a:lnTo>
                <a:lnTo>
                  <a:pt x="385389" y="43158"/>
                </a:lnTo>
                <a:lnTo>
                  <a:pt x="388094" y="25626"/>
                </a:lnTo>
                <a:lnTo>
                  <a:pt x="390799" y="14836"/>
                </a:lnTo>
                <a:lnTo>
                  <a:pt x="385389" y="14836"/>
                </a:lnTo>
                <a:lnTo>
                  <a:pt x="381332" y="13487"/>
                </a:lnTo>
                <a:lnTo>
                  <a:pt x="371866" y="13487"/>
                </a:lnTo>
                <a:lnTo>
                  <a:pt x="365105" y="16185"/>
                </a:lnTo>
                <a:lnTo>
                  <a:pt x="358344" y="17533"/>
                </a:lnTo>
                <a:lnTo>
                  <a:pt x="351583" y="20231"/>
                </a:lnTo>
                <a:lnTo>
                  <a:pt x="344821" y="22928"/>
                </a:lnTo>
                <a:lnTo>
                  <a:pt x="342117" y="25626"/>
                </a:lnTo>
                <a:lnTo>
                  <a:pt x="339412" y="28323"/>
                </a:lnTo>
                <a:lnTo>
                  <a:pt x="336708" y="32370"/>
                </a:lnTo>
                <a:lnTo>
                  <a:pt x="334003" y="35067"/>
                </a:lnTo>
                <a:lnTo>
                  <a:pt x="332651" y="43158"/>
                </a:lnTo>
                <a:lnTo>
                  <a:pt x="332651" y="51251"/>
                </a:lnTo>
                <a:lnTo>
                  <a:pt x="331299" y="59343"/>
                </a:lnTo>
                <a:lnTo>
                  <a:pt x="329947" y="67436"/>
                </a:lnTo>
                <a:lnTo>
                  <a:pt x="324538" y="76877"/>
                </a:lnTo>
                <a:lnTo>
                  <a:pt x="316424" y="91715"/>
                </a:lnTo>
                <a:lnTo>
                  <a:pt x="304254" y="107900"/>
                </a:lnTo>
                <a:lnTo>
                  <a:pt x="292084" y="126782"/>
                </a:lnTo>
                <a:lnTo>
                  <a:pt x="278563" y="144316"/>
                </a:lnTo>
                <a:lnTo>
                  <a:pt x="267745" y="159153"/>
                </a:lnTo>
                <a:lnTo>
                  <a:pt x="258279" y="169943"/>
                </a:lnTo>
                <a:lnTo>
                  <a:pt x="251518" y="175338"/>
                </a:lnTo>
                <a:lnTo>
                  <a:pt x="247461" y="165896"/>
                </a:lnTo>
                <a:lnTo>
                  <a:pt x="244757" y="156455"/>
                </a:lnTo>
                <a:lnTo>
                  <a:pt x="240700" y="148363"/>
                </a:lnTo>
                <a:lnTo>
                  <a:pt x="236643" y="138921"/>
                </a:lnTo>
                <a:lnTo>
                  <a:pt x="235291" y="137573"/>
                </a:lnTo>
                <a:lnTo>
                  <a:pt x="232585" y="137573"/>
                </a:lnTo>
                <a:lnTo>
                  <a:pt x="231233" y="136224"/>
                </a:lnTo>
                <a:lnTo>
                  <a:pt x="228529" y="136224"/>
                </a:lnTo>
                <a:lnTo>
                  <a:pt x="220415" y="122736"/>
                </a:lnTo>
                <a:lnTo>
                  <a:pt x="210949" y="107900"/>
                </a:lnTo>
                <a:lnTo>
                  <a:pt x="202836" y="94412"/>
                </a:lnTo>
                <a:lnTo>
                  <a:pt x="193370" y="80923"/>
                </a:lnTo>
                <a:lnTo>
                  <a:pt x="187961" y="80923"/>
                </a:lnTo>
                <a:lnTo>
                  <a:pt x="182552" y="68785"/>
                </a:lnTo>
                <a:lnTo>
                  <a:pt x="178496" y="57995"/>
                </a:lnTo>
                <a:lnTo>
                  <a:pt x="173087" y="45856"/>
                </a:lnTo>
                <a:lnTo>
                  <a:pt x="167678" y="35067"/>
                </a:lnTo>
                <a:lnTo>
                  <a:pt x="167678" y="2697"/>
                </a:lnTo>
                <a:lnTo>
                  <a:pt x="163621" y="1348"/>
                </a:lnTo>
                <a:lnTo>
                  <a:pt x="160916" y="1348"/>
                </a:lnTo>
                <a:lnTo>
                  <a:pt x="156860" y="0"/>
                </a:lnTo>
                <a:lnTo>
                  <a:pt x="154155" y="0"/>
                </a:lnTo>
                <a:lnTo>
                  <a:pt x="147394" y="5395"/>
                </a:lnTo>
                <a:lnTo>
                  <a:pt x="139280" y="10790"/>
                </a:lnTo>
                <a:lnTo>
                  <a:pt x="131167" y="14836"/>
                </a:lnTo>
                <a:lnTo>
                  <a:pt x="123055" y="20231"/>
                </a:lnTo>
                <a:lnTo>
                  <a:pt x="114941" y="24277"/>
                </a:lnTo>
                <a:lnTo>
                  <a:pt x="105476" y="29672"/>
                </a:lnTo>
                <a:lnTo>
                  <a:pt x="96010" y="33718"/>
                </a:lnTo>
                <a:lnTo>
                  <a:pt x="86544" y="40461"/>
                </a:lnTo>
                <a:lnTo>
                  <a:pt x="85192" y="44507"/>
                </a:lnTo>
                <a:lnTo>
                  <a:pt x="85192" y="47205"/>
                </a:lnTo>
                <a:lnTo>
                  <a:pt x="83840" y="51251"/>
                </a:lnTo>
                <a:lnTo>
                  <a:pt x="83840" y="53948"/>
                </a:lnTo>
                <a:lnTo>
                  <a:pt x="89249" y="52600"/>
                </a:lnTo>
                <a:lnTo>
                  <a:pt x="94658" y="52600"/>
                </a:lnTo>
                <a:lnTo>
                  <a:pt x="98715" y="51251"/>
                </a:lnTo>
                <a:lnTo>
                  <a:pt x="104124" y="51251"/>
                </a:lnTo>
                <a:lnTo>
                  <a:pt x="106828" y="57995"/>
                </a:lnTo>
                <a:lnTo>
                  <a:pt x="109533" y="63390"/>
                </a:lnTo>
                <a:lnTo>
                  <a:pt x="112237" y="70133"/>
                </a:lnTo>
                <a:lnTo>
                  <a:pt x="114941" y="76877"/>
                </a:lnTo>
                <a:lnTo>
                  <a:pt x="114941" y="145665"/>
                </a:lnTo>
                <a:lnTo>
                  <a:pt x="108180" y="161850"/>
                </a:lnTo>
                <a:lnTo>
                  <a:pt x="101419" y="178035"/>
                </a:lnTo>
                <a:lnTo>
                  <a:pt x="94658" y="194219"/>
                </a:lnTo>
                <a:lnTo>
                  <a:pt x="86544" y="210404"/>
                </a:lnTo>
                <a:lnTo>
                  <a:pt x="81134" y="219845"/>
                </a:lnTo>
                <a:lnTo>
                  <a:pt x="75725" y="227938"/>
                </a:lnTo>
                <a:lnTo>
                  <a:pt x="68964" y="237379"/>
                </a:lnTo>
                <a:lnTo>
                  <a:pt x="63555" y="245473"/>
                </a:lnTo>
                <a:lnTo>
                  <a:pt x="58146" y="254914"/>
                </a:lnTo>
                <a:lnTo>
                  <a:pt x="51385" y="263007"/>
                </a:lnTo>
                <a:lnTo>
                  <a:pt x="45976" y="272448"/>
                </a:lnTo>
                <a:lnTo>
                  <a:pt x="40567" y="280541"/>
                </a:lnTo>
                <a:lnTo>
                  <a:pt x="33806" y="285936"/>
                </a:lnTo>
                <a:lnTo>
                  <a:pt x="27044" y="292679"/>
                </a:lnTo>
                <a:lnTo>
                  <a:pt x="16226" y="304818"/>
                </a:lnTo>
                <a:lnTo>
                  <a:pt x="1352" y="322352"/>
                </a:lnTo>
                <a:lnTo>
                  <a:pt x="0" y="325050"/>
                </a:lnTo>
                <a:lnTo>
                  <a:pt x="0" y="334491"/>
                </a:lnTo>
                <a:lnTo>
                  <a:pt x="5408" y="333142"/>
                </a:lnTo>
                <a:lnTo>
                  <a:pt x="9465" y="331793"/>
                </a:lnTo>
                <a:lnTo>
                  <a:pt x="13522" y="327747"/>
                </a:lnTo>
                <a:lnTo>
                  <a:pt x="18931" y="319654"/>
                </a:lnTo>
                <a:lnTo>
                  <a:pt x="24340" y="315608"/>
                </a:lnTo>
                <a:lnTo>
                  <a:pt x="29749" y="310213"/>
                </a:lnTo>
                <a:lnTo>
                  <a:pt x="35158" y="306167"/>
                </a:lnTo>
                <a:lnTo>
                  <a:pt x="40567" y="300772"/>
                </a:lnTo>
                <a:lnTo>
                  <a:pt x="44624" y="296726"/>
                </a:lnTo>
                <a:lnTo>
                  <a:pt x="50032" y="291331"/>
                </a:lnTo>
                <a:lnTo>
                  <a:pt x="54089" y="287284"/>
                </a:lnTo>
                <a:lnTo>
                  <a:pt x="59498" y="283238"/>
                </a:lnTo>
                <a:lnTo>
                  <a:pt x="63555" y="277843"/>
                </a:lnTo>
                <a:lnTo>
                  <a:pt x="67612" y="272448"/>
                </a:lnTo>
                <a:lnTo>
                  <a:pt x="73021" y="265704"/>
                </a:lnTo>
                <a:lnTo>
                  <a:pt x="79782" y="256263"/>
                </a:lnTo>
                <a:lnTo>
                  <a:pt x="89249" y="245473"/>
                </a:lnTo>
                <a:lnTo>
                  <a:pt x="101419" y="227938"/>
                </a:lnTo>
                <a:lnTo>
                  <a:pt x="116294" y="206358"/>
                </a:lnTo>
                <a:lnTo>
                  <a:pt x="136576" y="178035"/>
                </a:lnTo>
                <a:lnTo>
                  <a:pt x="141985" y="165896"/>
                </a:lnTo>
                <a:lnTo>
                  <a:pt x="146042" y="155106"/>
                </a:lnTo>
                <a:lnTo>
                  <a:pt x="150098" y="144316"/>
                </a:lnTo>
                <a:lnTo>
                  <a:pt x="154155" y="132178"/>
                </a:lnTo>
                <a:lnTo>
                  <a:pt x="155507" y="133526"/>
                </a:lnTo>
                <a:lnTo>
                  <a:pt x="158212" y="133526"/>
                </a:lnTo>
                <a:lnTo>
                  <a:pt x="159564" y="134875"/>
                </a:lnTo>
                <a:lnTo>
                  <a:pt x="160916" y="136224"/>
                </a:lnTo>
                <a:lnTo>
                  <a:pt x="175791" y="156455"/>
                </a:lnTo>
                <a:lnTo>
                  <a:pt x="185257" y="167245"/>
                </a:lnTo>
                <a:lnTo>
                  <a:pt x="189313" y="173989"/>
                </a:lnTo>
                <a:lnTo>
                  <a:pt x="192018" y="178035"/>
                </a:lnTo>
                <a:lnTo>
                  <a:pt x="198779" y="187476"/>
                </a:lnTo>
                <a:lnTo>
                  <a:pt x="202836" y="191521"/>
                </a:lnTo>
                <a:lnTo>
                  <a:pt x="205540" y="194219"/>
                </a:lnTo>
                <a:lnTo>
                  <a:pt x="209597" y="194219"/>
                </a:lnTo>
                <a:lnTo>
                  <a:pt x="224472" y="225240"/>
                </a:lnTo>
                <a:lnTo>
                  <a:pt x="232585" y="242775"/>
                </a:lnTo>
                <a:lnTo>
                  <a:pt x="236643" y="252217"/>
                </a:lnTo>
                <a:lnTo>
                  <a:pt x="240700" y="263007"/>
                </a:lnTo>
                <a:lnTo>
                  <a:pt x="243405" y="261658"/>
                </a:lnTo>
                <a:lnTo>
                  <a:pt x="248814" y="261658"/>
                </a:lnTo>
                <a:lnTo>
                  <a:pt x="252870" y="256263"/>
                </a:lnTo>
                <a:lnTo>
                  <a:pt x="256927" y="250868"/>
                </a:lnTo>
                <a:lnTo>
                  <a:pt x="260984" y="245473"/>
                </a:lnTo>
                <a:lnTo>
                  <a:pt x="266393" y="240077"/>
                </a:lnTo>
                <a:lnTo>
                  <a:pt x="269097" y="227938"/>
                </a:lnTo>
                <a:lnTo>
                  <a:pt x="273154" y="215799"/>
                </a:lnTo>
                <a:lnTo>
                  <a:pt x="275858" y="203660"/>
                </a:lnTo>
                <a:lnTo>
                  <a:pt x="278563" y="191521"/>
                </a:lnTo>
                <a:lnTo>
                  <a:pt x="288027" y="175338"/>
                </a:lnTo>
                <a:lnTo>
                  <a:pt x="296141" y="160501"/>
                </a:lnTo>
                <a:lnTo>
                  <a:pt x="305606" y="147014"/>
                </a:lnTo>
                <a:lnTo>
                  <a:pt x="312368" y="134875"/>
                </a:lnTo>
                <a:lnTo>
                  <a:pt x="319129" y="124085"/>
                </a:lnTo>
                <a:lnTo>
                  <a:pt x="325890" y="115992"/>
                </a:lnTo>
                <a:lnTo>
                  <a:pt x="329947" y="107900"/>
                </a:lnTo>
                <a:lnTo>
                  <a:pt x="332651" y="102505"/>
                </a:lnTo>
                <a:lnTo>
                  <a:pt x="338060" y="102505"/>
                </a:lnTo>
                <a:lnTo>
                  <a:pt x="336708" y="122736"/>
                </a:lnTo>
                <a:lnTo>
                  <a:pt x="336708" y="142968"/>
                </a:lnTo>
                <a:lnTo>
                  <a:pt x="338060" y="172640"/>
                </a:lnTo>
                <a:lnTo>
                  <a:pt x="339412" y="223892"/>
                </a:lnTo>
                <a:lnTo>
                  <a:pt x="348878" y="242775"/>
                </a:lnTo>
                <a:lnTo>
                  <a:pt x="356992" y="254914"/>
                </a:lnTo>
                <a:lnTo>
                  <a:pt x="361048" y="261658"/>
                </a:lnTo>
                <a:lnTo>
                  <a:pt x="362401" y="267053"/>
                </a:lnTo>
                <a:lnTo>
                  <a:pt x="402969" y="267053"/>
                </a:lnTo>
                <a:lnTo>
                  <a:pt x="411083" y="263007"/>
                </a:lnTo>
                <a:lnTo>
                  <a:pt x="417844" y="258961"/>
                </a:lnTo>
                <a:lnTo>
                  <a:pt x="425957" y="254914"/>
                </a:lnTo>
                <a:lnTo>
                  <a:pt x="432717" y="249519"/>
                </a:lnTo>
                <a:lnTo>
                  <a:pt x="434069" y="246822"/>
                </a:lnTo>
                <a:lnTo>
                  <a:pt x="435422" y="242775"/>
                </a:lnTo>
                <a:lnTo>
                  <a:pt x="435422" y="240077"/>
                </a:lnTo>
                <a:lnTo>
                  <a:pt x="436774" y="237379"/>
                </a:lnTo>
                <a:lnTo>
                  <a:pt x="431365" y="236030"/>
                </a:lnTo>
                <a:lnTo>
                  <a:pt x="420548" y="236030"/>
                </a:lnTo>
                <a:lnTo>
                  <a:pt x="415139" y="234682"/>
                </a:lnTo>
                <a:lnTo>
                  <a:pt x="411083" y="231984"/>
                </a:lnTo>
                <a:lnTo>
                  <a:pt x="407026" y="229287"/>
                </a:lnTo>
                <a:lnTo>
                  <a:pt x="401617" y="226589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13446" y="5723542"/>
            <a:ext cx="85191" cy="66089"/>
          </a:xfrm>
          <a:custGeom>
            <a:avLst/>
            <a:gdLst/>
            <a:ahLst/>
            <a:cxnLst/>
            <a:rect l="l" t="t" r="r" b="b"/>
            <a:pathLst>
              <a:path w="85191" h="66089">
                <a:moveTo>
                  <a:pt x="8113" y="47206"/>
                </a:moveTo>
                <a:lnTo>
                  <a:pt x="1352" y="53950"/>
                </a:lnTo>
                <a:lnTo>
                  <a:pt x="0" y="56647"/>
                </a:lnTo>
                <a:lnTo>
                  <a:pt x="0" y="66089"/>
                </a:lnTo>
                <a:lnTo>
                  <a:pt x="12170" y="66089"/>
                </a:lnTo>
                <a:lnTo>
                  <a:pt x="14874" y="64740"/>
                </a:lnTo>
                <a:lnTo>
                  <a:pt x="21635" y="59345"/>
                </a:lnTo>
                <a:lnTo>
                  <a:pt x="29749" y="52601"/>
                </a:lnTo>
                <a:lnTo>
                  <a:pt x="36510" y="47206"/>
                </a:lnTo>
                <a:lnTo>
                  <a:pt x="43271" y="41811"/>
                </a:lnTo>
                <a:lnTo>
                  <a:pt x="48680" y="39113"/>
                </a:lnTo>
                <a:lnTo>
                  <a:pt x="52737" y="37765"/>
                </a:lnTo>
                <a:lnTo>
                  <a:pt x="55441" y="36416"/>
                </a:lnTo>
                <a:lnTo>
                  <a:pt x="59498" y="36416"/>
                </a:lnTo>
                <a:lnTo>
                  <a:pt x="63555" y="35067"/>
                </a:lnTo>
                <a:lnTo>
                  <a:pt x="83839" y="35067"/>
                </a:lnTo>
                <a:lnTo>
                  <a:pt x="83839" y="36416"/>
                </a:lnTo>
                <a:lnTo>
                  <a:pt x="85191" y="36416"/>
                </a:lnTo>
                <a:lnTo>
                  <a:pt x="85191" y="0"/>
                </a:lnTo>
                <a:lnTo>
                  <a:pt x="78430" y="4046"/>
                </a:lnTo>
                <a:lnTo>
                  <a:pt x="70316" y="6743"/>
                </a:lnTo>
                <a:lnTo>
                  <a:pt x="63555" y="10790"/>
                </a:lnTo>
                <a:lnTo>
                  <a:pt x="56794" y="13487"/>
                </a:lnTo>
                <a:lnTo>
                  <a:pt x="48680" y="17533"/>
                </a:lnTo>
                <a:lnTo>
                  <a:pt x="41919" y="21580"/>
                </a:lnTo>
                <a:lnTo>
                  <a:pt x="33806" y="24277"/>
                </a:lnTo>
                <a:lnTo>
                  <a:pt x="27044" y="28323"/>
                </a:lnTo>
                <a:lnTo>
                  <a:pt x="20283" y="35067"/>
                </a:lnTo>
                <a:lnTo>
                  <a:pt x="14874" y="41811"/>
                </a:lnTo>
                <a:lnTo>
                  <a:pt x="8113" y="47206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36434" y="5804468"/>
            <a:ext cx="62203" cy="107900"/>
          </a:xfrm>
          <a:custGeom>
            <a:avLst/>
            <a:gdLst/>
            <a:ahLst/>
            <a:cxnLst/>
            <a:rect l="l" t="t" r="r" b="b"/>
            <a:pathLst>
              <a:path w="62203" h="107900">
                <a:moveTo>
                  <a:pt x="62203" y="72831"/>
                </a:moveTo>
                <a:lnTo>
                  <a:pt x="60850" y="74180"/>
                </a:lnTo>
                <a:lnTo>
                  <a:pt x="56794" y="74180"/>
                </a:lnTo>
                <a:lnTo>
                  <a:pt x="56794" y="70133"/>
                </a:lnTo>
                <a:lnTo>
                  <a:pt x="55441" y="67436"/>
                </a:lnTo>
                <a:lnTo>
                  <a:pt x="52737" y="64738"/>
                </a:lnTo>
                <a:lnTo>
                  <a:pt x="47328" y="62041"/>
                </a:lnTo>
                <a:lnTo>
                  <a:pt x="47328" y="48553"/>
                </a:lnTo>
                <a:lnTo>
                  <a:pt x="45976" y="44507"/>
                </a:lnTo>
                <a:lnTo>
                  <a:pt x="50032" y="39112"/>
                </a:lnTo>
                <a:lnTo>
                  <a:pt x="54089" y="33717"/>
                </a:lnTo>
                <a:lnTo>
                  <a:pt x="58146" y="29671"/>
                </a:lnTo>
                <a:lnTo>
                  <a:pt x="62203" y="24277"/>
                </a:lnTo>
                <a:lnTo>
                  <a:pt x="62203" y="0"/>
                </a:lnTo>
                <a:lnTo>
                  <a:pt x="59498" y="2697"/>
                </a:lnTo>
                <a:lnTo>
                  <a:pt x="56794" y="5395"/>
                </a:lnTo>
                <a:lnTo>
                  <a:pt x="52737" y="9441"/>
                </a:lnTo>
                <a:lnTo>
                  <a:pt x="47328" y="13487"/>
                </a:lnTo>
                <a:lnTo>
                  <a:pt x="40567" y="18882"/>
                </a:lnTo>
                <a:lnTo>
                  <a:pt x="33806" y="24277"/>
                </a:lnTo>
                <a:lnTo>
                  <a:pt x="24340" y="32368"/>
                </a:lnTo>
                <a:lnTo>
                  <a:pt x="12170" y="41810"/>
                </a:lnTo>
                <a:lnTo>
                  <a:pt x="9465" y="48553"/>
                </a:lnTo>
                <a:lnTo>
                  <a:pt x="6761" y="53948"/>
                </a:lnTo>
                <a:lnTo>
                  <a:pt x="2704" y="60692"/>
                </a:lnTo>
                <a:lnTo>
                  <a:pt x="0" y="67436"/>
                </a:lnTo>
                <a:lnTo>
                  <a:pt x="0" y="83621"/>
                </a:lnTo>
                <a:lnTo>
                  <a:pt x="2704" y="89017"/>
                </a:lnTo>
                <a:lnTo>
                  <a:pt x="5408" y="93064"/>
                </a:lnTo>
                <a:lnTo>
                  <a:pt x="8113" y="98459"/>
                </a:lnTo>
                <a:lnTo>
                  <a:pt x="10817" y="103854"/>
                </a:lnTo>
                <a:lnTo>
                  <a:pt x="13522" y="105202"/>
                </a:lnTo>
                <a:lnTo>
                  <a:pt x="17579" y="105202"/>
                </a:lnTo>
                <a:lnTo>
                  <a:pt x="20283" y="106551"/>
                </a:lnTo>
                <a:lnTo>
                  <a:pt x="22988" y="107900"/>
                </a:lnTo>
                <a:lnTo>
                  <a:pt x="51385" y="107900"/>
                </a:lnTo>
                <a:lnTo>
                  <a:pt x="54089" y="106551"/>
                </a:lnTo>
                <a:lnTo>
                  <a:pt x="56794" y="105202"/>
                </a:lnTo>
                <a:lnTo>
                  <a:pt x="59498" y="103854"/>
                </a:lnTo>
                <a:lnTo>
                  <a:pt x="62203" y="103854"/>
                </a:lnTo>
                <a:lnTo>
                  <a:pt x="62203" y="72831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23802" y="5859766"/>
            <a:ext cx="2704" cy="14836"/>
          </a:xfrm>
          <a:custGeom>
            <a:avLst/>
            <a:gdLst/>
            <a:ahLst/>
            <a:cxnLst/>
            <a:rect l="l" t="t" r="r" b="b"/>
            <a:pathLst>
              <a:path w="2704" h="14836">
                <a:moveTo>
                  <a:pt x="1352" y="0"/>
                </a:moveTo>
                <a:lnTo>
                  <a:pt x="0" y="0"/>
                </a:lnTo>
                <a:lnTo>
                  <a:pt x="0" y="14836"/>
                </a:lnTo>
                <a:lnTo>
                  <a:pt x="1352" y="10790"/>
                </a:lnTo>
                <a:lnTo>
                  <a:pt x="1352" y="6743"/>
                </a:lnTo>
                <a:lnTo>
                  <a:pt x="2704" y="2697"/>
                </a:lnTo>
                <a:lnTo>
                  <a:pt x="2704" y="0"/>
                </a:lnTo>
                <a:lnTo>
                  <a:pt x="1352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23802" y="5739727"/>
            <a:ext cx="233936" cy="159153"/>
          </a:xfrm>
          <a:custGeom>
            <a:avLst/>
            <a:gdLst/>
            <a:ahLst/>
            <a:cxnLst/>
            <a:rect l="l" t="t" r="r" b="b"/>
            <a:pathLst>
              <a:path w="233936" h="159153">
                <a:moveTo>
                  <a:pt x="9465" y="137573"/>
                </a:moveTo>
                <a:lnTo>
                  <a:pt x="9465" y="147014"/>
                </a:lnTo>
                <a:lnTo>
                  <a:pt x="13522" y="149711"/>
                </a:lnTo>
                <a:lnTo>
                  <a:pt x="17579" y="152409"/>
                </a:lnTo>
                <a:lnTo>
                  <a:pt x="22988" y="155106"/>
                </a:lnTo>
                <a:lnTo>
                  <a:pt x="33806" y="159153"/>
                </a:lnTo>
                <a:lnTo>
                  <a:pt x="52737" y="159153"/>
                </a:lnTo>
                <a:lnTo>
                  <a:pt x="66259" y="149711"/>
                </a:lnTo>
                <a:lnTo>
                  <a:pt x="75724" y="142968"/>
                </a:lnTo>
                <a:lnTo>
                  <a:pt x="83837" y="137573"/>
                </a:lnTo>
                <a:lnTo>
                  <a:pt x="89246" y="132178"/>
                </a:lnTo>
                <a:lnTo>
                  <a:pt x="93303" y="129480"/>
                </a:lnTo>
                <a:lnTo>
                  <a:pt x="97360" y="126782"/>
                </a:lnTo>
                <a:lnTo>
                  <a:pt x="98712" y="125434"/>
                </a:lnTo>
                <a:lnTo>
                  <a:pt x="101416" y="125434"/>
                </a:lnTo>
                <a:lnTo>
                  <a:pt x="102769" y="129480"/>
                </a:lnTo>
                <a:lnTo>
                  <a:pt x="105473" y="133526"/>
                </a:lnTo>
                <a:lnTo>
                  <a:pt x="106825" y="137573"/>
                </a:lnTo>
                <a:lnTo>
                  <a:pt x="108178" y="141619"/>
                </a:lnTo>
                <a:lnTo>
                  <a:pt x="114940" y="144316"/>
                </a:lnTo>
                <a:lnTo>
                  <a:pt x="120349" y="147014"/>
                </a:lnTo>
                <a:lnTo>
                  <a:pt x="127110" y="149711"/>
                </a:lnTo>
                <a:lnTo>
                  <a:pt x="132519" y="152409"/>
                </a:lnTo>
                <a:lnTo>
                  <a:pt x="185257" y="152409"/>
                </a:lnTo>
                <a:lnTo>
                  <a:pt x="190666" y="148363"/>
                </a:lnTo>
                <a:lnTo>
                  <a:pt x="196075" y="144316"/>
                </a:lnTo>
                <a:lnTo>
                  <a:pt x="202836" y="140270"/>
                </a:lnTo>
                <a:lnTo>
                  <a:pt x="208245" y="136224"/>
                </a:lnTo>
                <a:lnTo>
                  <a:pt x="215006" y="132178"/>
                </a:lnTo>
                <a:lnTo>
                  <a:pt x="220414" y="128131"/>
                </a:lnTo>
                <a:lnTo>
                  <a:pt x="227175" y="122736"/>
                </a:lnTo>
                <a:lnTo>
                  <a:pt x="232584" y="118690"/>
                </a:lnTo>
                <a:lnTo>
                  <a:pt x="232584" y="115992"/>
                </a:lnTo>
                <a:lnTo>
                  <a:pt x="233936" y="111946"/>
                </a:lnTo>
                <a:lnTo>
                  <a:pt x="233936" y="106551"/>
                </a:lnTo>
                <a:lnTo>
                  <a:pt x="227175" y="107900"/>
                </a:lnTo>
                <a:lnTo>
                  <a:pt x="220414" y="110597"/>
                </a:lnTo>
                <a:lnTo>
                  <a:pt x="213654" y="114644"/>
                </a:lnTo>
                <a:lnTo>
                  <a:pt x="202836" y="120039"/>
                </a:lnTo>
                <a:lnTo>
                  <a:pt x="182552" y="120039"/>
                </a:lnTo>
                <a:lnTo>
                  <a:pt x="178496" y="118690"/>
                </a:lnTo>
                <a:lnTo>
                  <a:pt x="174439" y="118690"/>
                </a:lnTo>
                <a:lnTo>
                  <a:pt x="169030" y="115992"/>
                </a:lnTo>
                <a:lnTo>
                  <a:pt x="162269" y="114644"/>
                </a:lnTo>
                <a:lnTo>
                  <a:pt x="154155" y="111946"/>
                </a:lnTo>
                <a:lnTo>
                  <a:pt x="148746" y="102505"/>
                </a:lnTo>
                <a:lnTo>
                  <a:pt x="144689" y="93064"/>
                </a:lnTo>
                <a:lnTo>
                  <a:pt x="140633" y="82275"/>
                </a:lnTo>
                <a:lnTo>
                  <a:pt x="136576" y="72834"/>
                </a:lnTo>
                <a:lnTo>
                  <a:pt x="137928" y="66089"/>
                </a:lnTo>
                <a:lnTo>
                  <a:pt x="139280" y="59345"/>
                </a:lnTo>
                <a:lnTo>
                  <a:pt x="139280" y="53950"/>
                </a:lnTo>
                <a:lnTo>
                  <a:pt x="140633" y="47206"/>
                </a:lnTo>
                <a:lnTo>
                  <a:pt x="143337" y="43160"/>
                </a:lnTo>
                <a:lnTo>
                  <a:pt x="146042" y="39113"/>
                </a:lnTo>
                <a:lnTo>
                  <a:pt x="148746" y="35067"/>
                </a:lnTo>
                <a:lnTo>
                  <a:pt x="151451" y="32370"/>
                </a:lnTo>
                <a:lnTo>
                  <a:pt x="175791" y="32370"/>
                </a:lnTo>
                <a:lnTo>
                  <a:pt x="178496" y="35067"/>
                </a:lnTo>
                <a:lnTo>
                  <a:pt x="181200" y="37765"/>
                </a:lnTo>
                <a:lnTo>
                  <a:pt x="183905" y="41811"/>
                </a:lnTo>
                <a:lnTo>
                  <a:pt x="186609" y="44508"/>
                </a:lnTo>
                <a:lnTo>
                  <a:pt x="186609" y="60693"/>
                </a:lnTo>
                <a:lnTo>
                  <a:pt x="187961" y="66089"/>
                </a:lnTo>
                <a:lnTo>
                  <a:pt x="190666" y="66089"/>
                </a:lnTo>
                <a:lnTo>
                  <a:pt x="193370" y="64740"/>
                </a:lnTo>
                <a:lnTo>
                  <a:pt x="196075" y="63391"/>
                </a:lnTo>
                <a:lnTo>
                  <a:pt x="198779" y="63391"/>
                </a:lnTo>
                <a:lnTo>
                  <a:pt x="202836" y="56647"/>
                </a:lnTo>
                <a:lnTo>
                  <a:pt x="208245" y="48555"/>
                </a:lnTo>
                <a:lnTo>
                  <a:pt x="213654" y="40462"/>
                </a:lnTo>
                <a:lnTo>
                  <a:pt x="219063" y="35067"/>
                </a:lnTo>
                <a:lnTo>
                  <a:pt x="220414" y="22928"/>
                </a:lnTo>
                <a:lnTo>
                  <a:pt x="220414" y="16185"/>
                </a:lnTo>
                <a:lnTo>
                  <a:pt x="219063" y="9441"/>
                </a:lnTo>
                <a:lnTo>
                  <a:pt x="216358" y="1348"/>
                </a:lnTo>
                <a:lnTo>
                  <a:pt x="206893" y="1348"/>
                </a:lnTo>
                <a:lnTo>
                  <a:pt x="198779" y="0"/>
                </a:lnTo>
                <a:lnTo>
                  <a:pt x="181200" y="0"/>
                </a:lnTo>
                <a:lnTo>
                  <a:pt x="177143" y="1348"/>
                </a:lnTo>
                <a:lnTo>
                  <a:pt x="173087" y="2697"/>
                </a:lnTo>
                <a:lnTo>
                  <a:pt x="169030" y="4046"/>
                </a:lnTo>
                <a:lnTo>
                  <a:pt x="163621" y="6743"/>
                </a:lnTo>
                <a:lnTo>
                  <a:pt x="155507" y="12138"/>
                </a:lnTo>
                <a:lnTo>
                  <a:pt x="144689" y="18882"/>
                </a:lnTo>
                <a:lnTo>
                  <a:pt x="129815" y="28323"/>
                </a:lnTo>
                <a:lnTo>
                  <a:pt x="110882" y="41811"/>
                </a:lnTo>
                <a:lnTo>
                  <a:pt x="108178" y="47206"/>
                </a:lnTo>
                <a:lnTo>
                  <a:pt x="105473" y="51252"/>
                </a:lnTo>
                <a:lnTo>
                  <a:pt x="102769" y="55298"/>
                </a:lnTo>
                <a:lnTo>
                  <a:pt x="100064" y="60693"/>
                </a:lnTo>
                <a:lnTo>
                  <a:pt x="97360" y="74182"/>
                </a:lnTo>
                <a:lnTo>
                  <a:pt x="94655" y="89019"/>
                </a:lnTo>
                <a:lnTo>
                  <a:pt x="91951" y="102505"/>
                </a:lnTo>
                <a:lnTo>
                  <a:pt x="89246" y="117341"/>
                </a:lnTo>
                <a:lnTo>
                  <a:pt x="86542" y="118690"/>
                </a:lnTo>
                <a:lnTo>
                  <a:pt x="85189" y="120039"/>
                </a:lnTo>
                <a:lnTo>
                  <a:pt x="82485" y="121387"/>
                </a:lnTo>
                <a:lnTo>
                  <a:pt x="79780" y="122736"/>
                </a:lnTo>
                <a:lnTo>
                  <a:pt x="55441" y="122736"/>
                </a:lnTo>
                <a:lnTo>
                  <a:pt x="54089" y="106551"/>
                </a:lnTo>
                <a:lnTo>
                  <a:pt x="55441" y="94412"/>
                </a:lnTo>
                <a:lnTo>
                  <a:pt x="56794" y="78229"/>
                </a:lnTo>
                <a:lnTo>
                  <a:pt x="59498" y="53950"/>
                </a:lnTo>
                <a:lnTo>
                  <a:pt x="59498" y="26975"/>
                </a:lnTo>
                <a:lnTo>
                  <a:pt x="58146" y="21580"/>
                </a:lnTo>
                <a:lnTo>
                  <a:pt x="56794" y="17533"/>
                </a:lnTo>
                <a:lnTo>
                  <a:pt x="50032" y="17533"/>
                </a:lnTo>
                <a:lnTo>
                  <a:pt x="43271" y="16185"/>
                </a:lnTo>
                <a:lnTo>
                  <a:pt x="28397" y="16185"/>
                </a:lnTo>
                <a:lnTo>
                  <a:pt x="21635" y="20231"/>
                </a:lnTo>
                <a:lnTo>
                  <a:pt x="14874" y="24277"/>
                </a:lnTo>
                <a:lnTo>
                  <a:pt x="6761" y="28323"/>
                </a:lnTo>
                <a:lnTo>
                  <a:pt x="0" y="32370"/>
                </a:lnTo>
                <a:lnTo>
                  <a:pt x="0" y="47206"/>
                </a:lnTo>
                <a:lnTo>
                  <a:pt x="4056" y="45857"/>
                </a:lnTo>
                <a:lnTo>
                  <a:pt x="8113" y="45857"/>
                </a:lnTo>
                <a:lnTo>
                  <a:pt x="12170" y="44508"/>
                </a:lnTo>
                <a:lnTo>
                  <a:pt x="16226" y="44508"/>
                </a:lnTo>
                <a:lnTo>
                  <a:pt x="12170" y="95761"/>
                </a:lnTo>
                <a:lnTo>
                  <a:pt x="9465" y="122736"/>
                </a:lnTo>
                <a:lnTo>
                  <a:pt x="9465" y="13757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45439" y="5670942"/>
            <a:ext cx="50031" cy="67436"/>
          </a:xfrm>
          <a:custGeom>
            <a:avLst/>
            <a:gdLst/>
            <a:ahLst/>
            <a:cxnLst/>
            <a:rect l="l" t="t" r="r" b="b"/>
            <a:pathLst>
              <a:path w="50031" h="67436">
                <a:moveTo>
                  <a:pt x="50031" y="31020"/>
                </a:moveTo>
                <a:lnTo>
                  <a:pt x="50031" y="12137"/>
                </a:lnTo>
                <a:lnTo>
                  <a:pt x="47327" y="6743"/>
                </a:lnTo>
                <a:lnTo>
                  <a:pt x="44624" y="1348"/>
                </a:lnTo>
                <a:lnTo>
                  <a:pt x="40567" y="1348"/>
                </a:lnTo>
                <a:lnTo>
                  <a:pt x="37862" y="0"/>
                </a:lnTo>
                <a:lnTo>
                  <a:pt x="31101" y="0"/>
                </a:lnTo>
                <a:lnTo>
                  <a:pt x="24340" y="5395"/>
                </a:lnTo>
                <a:lnTo>
                  <a:pt x="17579" y="9439"/>
                </a:lnTo>
                <a:lnTo>
                  <a:pt x="9465" y="13486"/>
                </a:lnTo>
                <a:lnTo>
                  <a:pt x="2704" y="17532"/>
                </a:lnTo>
                <a:lnTo>
                  <a:pt x="4056" y="24276"/>
                </a:lnTo>
                <a:lnTo>
                  <a:pt x="5408" y="31020"/>
                </a:lnTo>
                <a:lnTo>
                  <a:pt x="6761" y="37763"/>
                </a:lnTo>
                <a:lnTo>
                  <a:pt x="8113" y="44507"/>
                </a:lnTo>
                <a:lnTo>
                  <a:pt x="4056" y="49902"/>
                </a:lnTo>
                <a:lnTo>
                  <a:pt x="2704" y="53948"/>
                </a:lnTo>
                <a:lnTo>
                  <a:pt x="1352" y="59343"/>
                </a:lnTo>
                <a:lnTo>
                  <a:pt x="0" y="67436"/>
                </a:lnTo>
                <a:lnTo>
                  <a:pt x="6761" y="64738"/>
                </a:lnTo>
                <a:lnTo>
                  <a:pt x="13522" y="60692"/>
                </a:lnTo>
                <a:lnTo>
                  <a:pt x="20283" y="57995"/>
                </a:lnTo>
                <a:lnTo>
                  <a:pt x="27044" y="55297"/>
                </a:lnTo>
                <a:lnTo>
                  <a:pt x="32453" y="48553"/>
                </a:lnTo>
                <a:lnTo>
                  <a:pt x="39215" y="43158"/>
                </a:lnTo>
                <a:lnTo>
                  <a:pt x="44624" y="36415"/>
                </a:lnTo>
                <a:lnTo>
                  <a:pt x="50031" y="3102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21098" y="5772098"/>
            <a:ext cx="2704" cy="14836"/>
          </a:xfrm>
          <a:custGeom>
            <a:avLst/>
            <a:gdLst/>
            <a:ahLst/>
            <a:cxnLst/>
            <a:rect l="l" t="t" r="r" b="b"/>
            <a:pathLst>
              <a:path w="2704" h="14836">
                <a:moveTo>
                  <a:pt x="2704" y="0"/>
                </a:moveTo>
                <a:lnTo>
                  <a:pt x="1352" y="0"/>
                </a:lnTo>
                <a:lnTo>
                  <a:pt x="1352" y="1348"/>
                </a:lnTo>
                <a:lnTo>
                  <a:pt x="0" y="1348"/>
                </a:lnTo>
                <a:lnTo>
                  <a:pt x="0" y="14836"/>
                </a:lnTo>
                <a:lnTo>
                  <a:pt x="2704" y="14836"/>
                </a:lnTo>
                <a:lnTo>
                  <a:pt x="2704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96625" y="5749169"/>
            <a:ext cx="227176" cy="142968"/>
          </a:xfrm>
          <a:custGeom>
            <a:avLst/>
            <a:gdLst/>
            <a:ahLst/>
            <a:cxnLst/>
            <a:rect l="l" t="t" r="r" b="b"/>
            <a:pathLst>
              <a:path w="227176" h="142968">
                <a:moveTo>
                  <a:pt x="13522" y="130829"/>
                </a:moveTo>
                <a:lnTo>
                  <a:pt x="24340" y="130829"/>
                </a:lnTo>
                <a:lnTo>
                  <a:pt x="28397" y="128131"/>
                </a:lnTo>
                <a:lnTo>
                  <a:pt x="31101" y="124085"/>
                </a:lnTo>
                <a:lnTo>
                  <a:pt x="35158" y="121387"/>
                </a:lnTo>
                <a:lnTo>
                  <a:pt x="37862" y="118690"/>
                </a:lnTo>
                <a:lnTo>
                  <a:pt x="44624" y="106551"/>
                </a:lnTo>
                <a:lnTo>
                  <a:pt x="51385" y="94412"/>
                </a:lnTo>
                <a:lnTo>
                  <a:pt x="59498" y="75531"/>
                </a:lnTo>
                <a:lnTo>
                  <a:pt x="74373" y="40462"/>
                </a:lnTo>
                <a:lnTo>
                  <a:pt x="83839" y="40462"/>
                </a:lnTo>
                <a:lnTo>
                  <a:pt x="86543" y="39113"/>
                </a:lnTo>
                <a:lnTo>
                  <a:pt x="86543" y="90366"/>
                </a:lnTo>
                <a:lnTo>
                  <a:pt x="85191" y="94412"/>
                </a:lnTo>
                <a:lnTo>
                  <a:pt x="83839" y="101156"/>
                </a:lnTo>
                <a:lnTo>
                  <a:pt x="82486" y="114644"/>
                </a:lnTo>
                <a:lnTo>
                  <a:pt x="79782" y="138921"/>
                </a:lnTo>
                <a:lnTo>
                  <a:pt x="91952" y="133526"/>
                </a:lnTo>
                <a:lnTo>
                  <a:pt x="100067" y="130829"/>
                </a:lnTo>
                <a:lnTo>
                  <a:pt x="106828" y="125434"/>
                </a:lnTo>
                <a:lnTo>
                  <a:pt x="114941" y="118690"/>
                </a:lnTo>
                <a:lnTo>
                  <a:pt x="123055" y="103854"/>
                </a:lnTo>
                <a:lnTo>
                  <a:pt x="129816" y="87669"/>
                </a:lnTo>
                <a:lnTo>
                  <a:pt x="139282" y="66089"/>
                </a:lnTo>
                <a:lnTo>
                  <a:pt x="154155" y="35067"/>
                </a:lnTo>
                <a:lnTo>
                  <a:pt x="158212" y="33718"/>
                </a:lnTo>
                <a:lnTo>
                  <a:pt x="162269" y="32370"/>
                </a:lnTo>
                <a:lnTo>
                  <a:pt x="166325" y="32370"/>
                </a:lnTo>
                <a:lnTo>
                  <a:pt x="169030" y="31021"/>
                </a:lnTo>
                <a:lnTo>
                  <a:pt x="162269" y="72834"/>
                </a:lnTo>
                <a:lnTo>
                  <a:pt x="159564" y="97110"/>
                </a:lnTo>
                <a:lnTo>
                  <a:pt x="158212" y="113295"/>
                </a:lnTo>
                <a:lnTo>
                  <a:pt x="156860" y="132178"/>
                </a:lnTo>
                <a:lnTo>
                  <a:pt x="160916" y="133526"/>
                </a:lnTo>
                <a:lnTo>
                  <a:pt x="163621" y="136224"/>
                </a:lnTo>
                <a:lnTo>
                  <a:pt x="164973" y="138921"/>
                </a:lnTo>
                <a:lnTo>
                  <a:pt x="169030" y="142968"/>
                </a:lnTo>
                <a:lnTo>
                  <a:pt x="186609" y="142968"/>
                </a:lnTo>
                <a:lnTo>
                  <a:pt x="192018" y="140270"/>
                </a:lnTo>
                <a:lnTo>
                  <a:pt x="197427" y="138921"/>
                </a:lnTo>
                <a:lnTo>
                  <a:pt x="201484" y="136224"/>
                </a:lnTo>
                <a:lnTo>
                  <a:pt x="206893" y="134875"/>
                </a:lnTo>
                <a:lnTo>
                  <a:pt x="212302" y="132178"/>
                </a:lnTo>
                <a:lnTo>
                  <a:pt x="217711" y="130829"/>
                </a:lnTo>
                <a:lnTo>
                  <a:pt x="221767" y="128131"/>
                </a:lnTo>
                <a:lnTo>
                  <a:pt x="227176" y="125434"/>
                </a:lnTo>
                <a:lnTo>
                  <a:pt x="227176" y="110597"/>
                </a:lnTo>
                <a:lnTo>
                  <a:pt x="221767" y="111946"/>
                </a:lnTo>
                <a:lnTo>
                  <a:pt x="217711" y="113295"/>
                </a:lnTo>
                <a:lnTo>
                  <a:pt x="206893" y="113295"/>
                </a:lnTo>
                <a:lnTo>
                  <a:pt x="205540" y="110597"/>
                </a:lnTo>
                <a:lnTo>
                  <a:pt x="204188" y="107900"/>
                </a:lnTo>
                <a:lnTo>
                  <a:pt x="201484" y="105202"/>
                </a:lnTo>
                <a:lnTo>
                  <a:pt x="200131" y="102505"/>
                </a:lnTo>
                <a:lnTo>
                  <a:pt x="202836" y="82272"/>
                </a:lnTo>
                <a:lnTo>
                  <a:pt x="204188" y="68787"/>
                </a:lnTo>
                <a:lnTo>
                  <a:pt x="206893" y="57996"/>
                </a:lnTo>
                <a:lnTo>
                  <a:pt x="209597" y="44508"/>
                </a:lnTo>
                <a:lnTo>
                  <a:pt x="209597" y="12138"/>
                </a:lnTo>
                <a:lnTo>
                  <a:pt x="208245" y="5395"/>
                </a:lnTo>
                <a:lnTo>
                  <a:pt x="206893" y="1348"/>
                </a:lnTo>
                <a:lnTo>
                  <a:pt x="197427" y="1348"/>
                </a:lnTo>
                <a:lnTo>
                  <a:pt x="189313" y="0"/>
                </a:lnTo>
                <a:lnTo>
                  <a:pt x="171734" y="0"/>
                </a:lnTo>
                <a:lnTo>
                  <a:pt x="162269" y="5395"/>
                </a:lnTo>
                <a:lnTo>
                  <a:pt x="151451" y="12138"/>
                </a:lnTo>
                <a:lnTo>
                  <a:pt x="141986" y="17533"/>
                </a:lnTo>
                <a:lnTo>
                  <a:pt x="132521" y="24277"/>
                </a:lnTo>
                <a:lnTo>
                  <a:pt x="131168" y="20231"/>
                </a:lnTo>
                <a:lnTo>
                  <a:pt x="131168" y="14836"/>
                </a:lnTo>
                <a:lnTo>
                  <a:pt x="129816" y="10790"/>
                </a:lnTo>
                <a:lnTo>
                  <a:pt x="128464" y="5395"/>
                </a:lnTo>
                <a:lnTo>
                  <a:pt x="121703" y="2697"/>
                </a:lnTo>
                <a:lnTo>
                  <a:pt x="116294" y="0"/>
                </a:lnTo>
                <a:lnTo>
                  <a:pt x="101419" y="0"/>
                </a:lnTo>
                <a:lnTo>
                  <a:pt x="94656" y="2697"/>
                </a:lnTo>
                <a:lnTo>
                  <a:pt x="90600" y="4046"/>
                </a:lnTo>
                <a:lnTo>
                  <a:pt x="85191" y="5395"/>
                </a:lnTo>
                <a:lnTo>
                  <a:pt x="82486" y="8092"/>
                </a:lnTo>
                <a:lnTo>
                  <a:pt x="77077" y="10790"/>
                </a:lnTo>
                <a:lnTo>
                  <a:pt x="73021" y="13487"/>
                </a:lnTo>
                <a:lnTo>
                  <a:pt x="66259" y="18882"/>
                </a:lnTo>
                <a:lnTo>
                  <a:pt x="58146" y="24277"/>
                </a:lnTo>
                <a:lnTo>
                  <a:pt x="56794" y="13487"/>
                </a:lnTo>
                <a:lnTo>
                  <a:pt x="55441" y="8092"/>
                </a:lnTo>
                <a:lnTo>
                  <a:pt x="52737" y="4046"/>
                </a:lnTo>
                <a:lnTo>
                  <a:pt x="48680" y="0"/>
                </a:lnTo>
                <a:lnTo>
                  <a:pt x="27044" y="0"/>
                </a:lnTo>
                <a:lnTo>
                  <a:pt x="20283" y="5395"/>
                </a:lnTo>
                <a:lnTo>
                  <a:pt x="13522" y="9441"/>
                </a:lnTo>
                <a:lnTo>
                  <a:pt x="6761" y="13487"/>
                </a:lnTo>
                <a:lnTo>
                  <a:pt x="0" y="18882"/>
                </a:lnTo>
                <a:lnTo>
                  <a:pt x="0" y="31021"/>
                </a:lnTo>
                <a:lnTo>
                  <a:pt x="2704" y="31021"/>
                </a:lnTo>
                <a:lnTo>
                  <a:pt x="6761" y="29672"/>
                </a:lnTo>
                <a:lnTo>
                  <a:pt x="12170" y="29672"/>
                </a:lnTo>
                <a:lnTo>
                  <a:pt x="12170" y="62042"/>
                </a:lnTo>
                <a:lnTo>
                  <a:pt x="9465" y="87669"/>
                </a:lnTo>
                <a:lnTo>
                  <a:pt x="2704" y="132178"/>
                </a:lnTo>
                <a:lnTo>
                  <a:pt x="8113" y="132178"/>
                </a:lnTo>
                <a:lnTo>
                  <a:pt x="13522" y="130829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08730" y="5735681"/>
            <a:ext cx="85189" cy="153758"/>
          </a:xfrm>
          <a:custGeom>
            <a:avLst/>
            <a:gdLst/>
            <a:ahLst/>
            <a:cxnLst/>
            <a:rect l="l" t="t" r="r" b="b"/>
            <a:pathLst>
              <a:path w="85189" h="153758">
                <a:moveTo>
                  <a:pt x="78430" y="26975"/>
                </a:moveTo>
                <a:lnTo>
                  <a:pt x="75725" y="25626"/>
                </a:lnTo>
                <a:lnTo>
                  <a:pt x="73021" y="24277"/>
                </a:lnTo>
                <a:lnTo>
                  <a:pt x="71668" y="22928"/>
                </a:lnTo>
                <a:lnTo>
                  <a:pt x="68964" y="21580"/>
                </a:lnTo>
                <a:lnTo>
                  <a:pt x="68964" y="12138"/>
                </a:lnTo>
                <a:lnTo>
                  <a:pt x="63555" y="9441"/>
                </a:lnTo>
                <a:lnTo>
                  <a:pt x="56794" y="5395"/>
                </a:lnTo>
                <a:lnTo>
                  <a:pt x="51385" y="2697"/>
                </a:lnTo>
                <a:lnTo>
                  <a:pt x="44624" y="0"/>
                </a:lnTo>
                <a:lnTo>
                  <a:pt x="24340" y="0"/>
                </a:lnTo>
                <a:lnTo>
                  <a:pt x="17579" y="1348"/>
                </a:lnTo>
                <a:lnTo>
                  <a:pt x="10817" y="4046"/>
                </a:lnTo>
                <a:lnTo>
                  <a:pt x="8113" y="5395"/>
                </a:lnTo>
                <a:lnTo>
                  <a:pt x="5408" y="6743"/>
                </a:lnTo>
                <a:lnTo>
                  <a:pt x="2704" y="8092"/>
                </a:lnTo>
                <a:lnTo>
                  <a:pt x="0" y="9441"/>
                </a:lnTo>
                <a:lnTo>
                  <a:pt x="0" y="36416"/>
                </a:lnTo>
                <a:lnTo>
                  <a:pt x="4056" y="36416"/>
                </a:lnTo>
                <a:lnTo>
                  <a:pt x="8113" y="39113"/>
                </a:lnTo>
                <a:lnTo>
                  <a:pt x="12170" y="41811"/>
                </a:lnTo>
                <a:lnTo>
                  <a:pt x="16226" y="45857"/>
                </a:lnTo>
                <a:lnTo>
                  <a:pt x="20283" y="48555"/>
                </a:lnTo>
                <a:lnTo>
                  <a:pt x="29749" y="68787"/>
                </a:lnTo>
                <a:lnTo>
                  <a:pt x="35158" y="82275"/>
                </a:lnTo>
                <a:lnTo>
                  <a:pt x="37862" y="91716"/>
                </a:lnTo>
                <a:lnTo>
                  <a:pt x="39215" y="103854"/>
                </a:lnTo>
                <a:lnTo>
                  <a:pt x="36510" y="106551"/>
                </a:lnTo>
                <a:lnTo>
                  <a:pt x="33806" y="110597"/>
                </a:lnTo>
                <a:lnTo>
                  <a:pt x="31101" y="114644"/>
                </a:lnTo>
                <a:lnTo>
                  <a:pt x="28397" y="117341"/>
                </a:lnTo>
                <a:lnTo>
                  <a:pt x="22988" y="118690"/>
                </a:lnTo>
                <a:lnTo>
                  <a:pt x="17579" y="120039"/>
                </a:lnTo>
                <a:lnTo>
                  <a:pt x="10817" y="121387"/>
                </a:lnTo>
                <a:lnTo>
                  <a:pt x="0" y="121387"/>
                </a:lnTo>
                <a:lnTo>
                  <a:pt x="0" y="153758"/>
                </a:lnTo>
                <a:lnTo>
                  <a:pt x="2704" y="152409"/>
                </a:lnTo>
                <a:lnTo>
                  <a:pt x="5408" y="151060"/>
                </a:lnTo>
                <a:lnTo>
                  <a:pt x="9465" y="149711"/>
                </a:lnTo>
                <a:lnTo>
                  <a:pt x="14874" y="147014"/>
                </a:lnTo>
                <a:lnTo>
                  <a:pt x="20283" y="142968"/>
                </a:lnTo>
                <a:lnTo>
                  <a:pt x="28397" y="140270"/>
                </a:lnTo>
                <a:lnTo>
                  <a:pt x="36510" y="134875"/>
                </a:lnTo>
                <a:lnTo>
                  <a:pt x="45976" y="129480"/>
                </a:lnTo>
                <a:lnTo>
                  <a:pt x="48680" y="124085"/>
                </a:lnTo>
                <a:lnTo>
                  <a:pt x="52737" y="118690"/>
                </a:lnTo>
                <a:lnTo>
                  <a:pt x="59498" y="111946"/>
                </a:lnTo>
                <a:lnTo>
                  <a:pt x="73021" y="99807"/>
                </a:lnTo>
                <a:lnTo>
                  <a:pt x="75725" y="93065"/>
                </a:lnTo>
                <a:lnTo>
                  <a:pt x="79780" y="86321"/>
                </a:lnTo>
                <a:lnTo>
                  <a:pt x="82485" y="80926"/>
                </a:lnTo>
                <a:lnTo>
                  <a:pt x="85189" y="74182"/>
                </a:lnTo>
                <a:lnTo>
                  <a:pt x="85189" y="60693"/>
                </a:lnTo>
                <a:lnTo>
                  <a:pt x="83837" y="49903"/>
                </a:lnTo>
                <a:lnTo>
                  <a:pt x="81133" y="40462"/>
                </a:lnTo>
                <a:lnTo>
                  <a:pt x="78430" y="26975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20767" y="5688474"/>
            <a:ext cx="187963" cy="206359"/>
          </a:xfrm>
          <a:custGeom>
            <a:avLst/>
            <a:gdLst/>
            <a:ahLst/>
            <a:cxnLst/>
            <a:rect l="l" t="t" r="r" b="b"/>
            <a:pathLst>
              <a:path w="187963" h="206359">
                <a:moveTo>
                  <a:pt x="167679" y="163199"/>
                </a:moveTo>
                <a:lnTo>
                  <a:pt x="162270" y="160501"/>
                </a:lnTo>
                <a:lnTo>
                  <a:pt x="156860" y="157804"/>
                </a:lnTo>
                <a:lnTo>
                  <a:pt x="151451" y="141619"/>
                </a:lnTo>
                <a:lnTo>
                  <a:pt x="148746" y="130830"/>
                </a:lnTo>
                <a:lnTo>
                  <a:pt x="147394" y="121389"/>
                </a:lnTo>
                <a:lnTo>
                  <a:pt x="147394" y="107901"/>
                </a:lnTo>
                <a:lnTo>
                  <a:pt x="148746" y="105204"/>
                </a:lnTo>
                <a:lnTo>
                  <a:pt x="150098" y="101157"/>
                </a:lnTo>
                <a:lnTo>
                  <a:pt x="151451" y="98460"/>
                </a:lnTo>
                <a:lnTo>
                  <a:pt x="152803" y="95762"/>
                </a:lnTo>
                <a:lnTo>
                  <a:pt x="156860" y="93065"/>
                </a:lnTo>
                <a:lnTo>
                  <a:pt x="162270" y="89019"/>
                </a:lnTo>
                <a:lnTo>
                  <a:pt x="166327" y="86321"/>
                </a:lnTo>
                <a:lnTo>
                  <a:pt x="170383" y="83624"/>
                </a:lnTo>
                <a:lnTo>
                  <a:pt x="187963" y="83624"/>
                </a:lnTo>
                <a:lnTo>
                  <a:pt x="187963" y="56647"/>
                </a:lnTo>
                <a:lnTo>
                  <a:pt x="175792" y="63391"/>
                </a:lnTo>
                <a:lnTo>
                  <a:pt x="166327" y="68787"/>
                </a:lnTo>
                <a:lnTo>
                  <a:pt x="158212" y="74182"/>
                </a:lnTo>
                <a:lnTo>
                  <a:pt x="151451" y="78229"/>
                </a:lnTo>
                <a:lnTo>
                  <a:pt x="144689" y="82275"/>
                </a:lnTo>
                <a:lnTo>
                  <a:pt x="136576" y="87670"/>
                </a:lnTo>
                <a:lnTo>
                  <a:pt x="128463" y="94414"/>
                </a:lnTo>
                <a:lnTo>
                  <a:pt x="118997" y="101157"/>
                </a:lnTo>
                <a:lnTo>
                  <a:pt x="116292" y="106553"/>
                </a:lnTo>
                <a:lnTo>
                  <a:pt x="113589" y="110599"/>
                </a:lnTo>
                <a:lnTo>
                  <a:pt x="110885" y="115994"/>
                </a:lnTo>
                <a:lnTo>
                  <a:pt x="108180" y="121389"/>
                </a:lnTo>
                <a:lnTo>
                  <a:pt x="106828" y="132179"/>
                </a:lnTo>
                <a:lnTo>
                  <a:pt x="105476" y="144316"/>
                </a:lnTo>
                <a:lnTo>
                  <a:pt x="104124" y="156455"/>
                </a:lnTo>
                <a:lnTo>
                  <a:pt x="102771" y="168594"/>
                </a:lnTo>
                <a:lnTo>
                  <a:pt x="97362" y="167245"/>
                </a:lnTo>
                <a:lnTo>
                  <a:pt x="90601" y="165896"/>
                </a:lnTo>
                <a:lnTo>
                  <a:pt x="85192" y="165896"/>
                </a:lnTo>
                <a:lnTo>
                  <a:pt x="78431" y="164548"/>
                </a:lnTo>
                <a:lnTo>
                  <a:pt x="75726" y="161850"/>
                </a:lnTo>
                <a:lnTo>
                  <a:pt x="71670" y="157804"/>
                </a:lnTo>
                <a:lnTo>
                  <a:pt x="67613" y="148363"/>
                </a:lnTo>
                <a:lnTo>
                  <a:pt x="60852" y="130830"/>
                </a:lnTo>
                <a:lnTo>
                  <a:pt x="60852" y="109250"/>
                </a:lnTo>
                <a:lnTo>
                  <a:pt x="59500" y="99809"/>
                </a:lnTo>
                <a:lnTo>
                  <a:pt x="59500" y="89019"/>
                </a:lnTo>
                <a:lnTo>
                  <a:pt x="67613" y="87670"/>
                </a:lnTo>
                <a:lnTo>
                  <a:pt x="74374" y="87670"/>
                </a:lnTo>
                <a:lnTo>
                  <a:pt x="79783" y="86321"/>
                </a:lnTo>
                <a:lnTo>
                  <a:pt x="83840" y="86321"/>
                </a:lnTo>
                <a:lnTo>
                  <a:pt x="89249" y="84972"/>
                </a:lnTo>
                <a:lnTo>
                  <a:pt x="94658" y="83624"/>
                </a:lnTo>
                <a:lnTo>
                  <a:pt x="101419" y="82275"/>
                </a:lnTo>
                <a:lnTo>
                  <a:pt x="109533" y="79577"/>
                </a:lnTo>
                <a:lnTo>
                  <a:pt x="116292" y="75531"/>
                </a:lnTo>
                <a:lnTo>
                  <a:pt x="123054" y="71485"/>
                </a:lnTo>
                <a:lnTo>
                  <a:pt x="128463" y="67439"/>
                </a:lnTo>
                <a:lnTo>
                  <a:pt x="135224" y="62042"/>
                </a:lnTo>
                <a:lnTo>
                  <a:pt x="137928" y="57996"/>
                </a:lnTo>
                <a:lnTo>
                  <a:pt x="140633" y="53950"/>
                </a:lnTo>
                <a:lnTo>
                  <a:pt x="143337" y="49903"/>
                </a:lnTo>
                <a:lnTo>
                  <a:pt x="146042" y="45857"/>
                </a:lnTo>
                <a:lnTo>
                  <a:pt x="140633" y="47206"/>
                </a:lnTo>
                <a:lnTo>
                  <a:pt x="135224" y="49903"/>
                </a:lnTo>
                <a:lnTo>
                  <a:pt x="129815" y="51252"/>
                </a:lnTo>
                <a:lnTo>
                  <a:pt x="124406" y="53950"/>
                </a:lnTo>
                <a:lnTo>
                  <a:pt x="117645" y="53950"/>
                </a:lnTo>
                <a:lnTo>
                  <a:pt x="110885" y="52601"/>
                </a:lnTo>
                <a:lnTo>
                  <a:pt x="73022" y="52601"/>
                </a:lnTo>
                <a:lnTo>
                  <a:pt x="75726" y="39113"/>
                </a:lnTo>
                <a:lnTo>
                  <a:pt x="77079" y="25626"/>
                </a:lnTo>
                <a:lnTo>
                  <a:pt x="79783" y="13487"/>
                </a:lnTo>
                <a:lnTo>
                  <a:pt x="81135" y="0"/>
                </a:lnTo>
                <a:lnTo>
                  <a:pt x="78431" y="1348"/>
                </a:lnTo>
                <a:lnTo>
                  <a:pt x="68965" y="1348"/>
                </a:lnTo>
                <a:lnTo>
                  <a:pt x="51386" y="16185"/>
                </a:lnTo>
                <a:lnTo>
                  <a:pt x="36511" y="28323"/>
                </a:lnTo>
                <a:lnTo>
                  <a:pt x="25693" y="37765"/>
                </a:lnTo>
                <a:lnTo>
                  <a:pt x="17580" y="44508"/>
                </a:lnTo>
                <a:lnTo>
                  <a:pt x="10819" y="49903"/>
                </a:lnTo>
                <a:lnTo>
                  <a:pt x="6761" y="53950"/>
                </a:lnTo>
                <a:lnTo>
                  <a:pt x="2704" y="55298"/>
                </a:lnTo>
                <a:lnTo>
                  <a:pt x="0" y="57996"/>
                </a:lnTo>
                <a:lnTo>
                  <a:pt x="0" y="76880"/>
                </a:lnTo>
                <a:lnTo>
                  <a:pt x="5408" y="76880"/>
                </a:lnTo>
                <a:lnTo>
                  <a:pt x="12171" y="78229"/>
                </a:lnTo>
                <a:lnTo>
                  <a:pt x="17580" y="78229"/>
                </a:lnTo>
                <a:lnTo>
                  <a:pt x="22989" y="79577"/>
                </a:lnTo>
                <a:lnTo>
                  <a:pt x="18932" y="102506"/>
                </a:lnTo>
                <a:lnTo>
                  <a:pt x="16228" y="117343"/>
                </a:lnTo>
                <a:lnTo>
                  <a:pt x="14876" y="132179"/>
                </a:lnTo>
                <a:lnTo>
                  <a:pt x="14876" y="153758"/>
                </a:lnTo>
                <a:lnTo>
                  <a:pt x="17580" y="163199"/>
                </a:lnTo>
                <a:lnTo>
                  <a:pt x="21637" y="171291"/>
                </a:lnTo>
                <a:lnTo>
                  <a:pt x="24341" y="180733"/>
                </a:lnTo>
                <a:lnTo>
                  <a:pt x="27046" y="190174"/>
                </a:lnTo>
                <a:lnTo>
                  <a:pt x="32455" y="192871"/>
                </a:lnTo>
                <a:lnTo>
                  <a:pt x="36511" y="194220"/>
                </a:lnTo>
                <a:lnTo>
                  <a:pt x="40568" y="196918"/>
                </a:lnTo>
                <a:lnTo>
                  <a:pt x="44625" y="199615"/>
                </a:lnTo>
                <a:lnTo>
                  <a:pt x="44625" y="206359"/>
                </a:lnTo>
                <a:lnTo>
                  <a:pt x="52738" y="205010"/>
                </a:lnTo>
                <a:lnTo>
                  <a:pt x="67613" y="205010"/>
                </a:lnTo>
                <a:lnTo>
                  <a:pt x="75726" y="203662"/>
                </a:lnTo>
                <a:lnTo>
                  <a:pt x="85192" y="199615"/>
                </a:lnTo>
                <a:lnTo>
                  <a:pt x="94658" y="194220"/>
                </a:lnTo>
                <a:lnTo>
                  <a:pt x="102771" y="190174"/>
                </a:lnTo>
                <a:lnTo>
                  <a:pt x="112237" y="184779"/>
                </a:lnTo>
                <a:lnTo>
                  <a:pt x="118997" y="190174"/>
                </a:lnTo>
                <a:lnTo>
                  <a:pt x="124406" y="194220"/>
                </a:lnTo>
                <a:lnTo>
                  <a:pt x="131167" y="199615"/>
                </a:lnTo>
                <a:lnTo>
                  <a:pt x="136576" y="203662"/>
                </a:lnTo>
                <a:lnTo>
                  <a:pt x="177145" y="203662"/>
                </a:lnTo>
                <a:lnTo>
                  <a:pt x="181201" y="202313"/>
                </a:lnTo>
                <a:lnTo>
                  <a:pt x="183906" y="202313"/>
                </a:lnTo>
                <a:lnTo>
                  <a:pt x="187963" y="200964"/>
                </a:lnTo>
                <a:lnTo>
                  <a:pt x="187963" y="168594"/>
                </a:lnTo>
                <a:lnTo>
                  <a:pt x="177145" y="168594"/>
                </a:lnTo>
                <a:lnTo>
                  <a:pt x="171736" y="165896"/>
                </a:lnTo>
                <a:lnTo>
                  <a:pt x="167679" y="163199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20767" y="5875951"/>
            <a:ext cx="4056" cy="17533"/>
          </a:xfrm>
          <a:custGeom>
            <a:avLst/>
            <a:gdLst/>
            <a:ahLst/>
            <a:cxnLst/>
            <a:rect l="l" t="t" r="r" b="b"/>
            <a:pathLst>
              <a:path w="4056" h="17533">
                <a:moveTo>
                  <a:pt x="0" y="0"/>
                </a:moveTo>
                <a:lnTo>
                  <a:pt x="0" y="17533"/>
                </a:lnTo>
                <a:lnTo>
                  <a:pt x="1352" y="16185"/>
                </a:lnTo>
                <a:lnTo>
                  <a:pt x="2704" y="12138"/>
                </a:lnTo>
                <a:lnTo>
                  <a:pt x="2704" y="9441"/>
                </a:lnTo>
                <a:lnTo>
                  <a:pt x="4056" y="5395"/>
                </a:lnTo>
                <a:lnTo>
                  <a:pt x="4056" y="2697"/>
                </a:lnTo>
                <a:lnTo>
                  <a:pt x="2704" y="1348"/>
                </a:lnTo>
                <a:lnTo>
                  <a:pt x="1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15358" y="5746471"/>
            <a:ext cx="5408" cy="18882"/>
          </a:xfrm>
          <a:custGeom>
            <a:avLst/>
            <a:gdLst/>
            <a:ahLst/>
            <a:cxnLst/>
            <a:rect l="l" t="t" r="r" b="b"/>
            <a:pathLst>
              <a:path w="5408" h="18882">
                <a:moveTo>
                  <a:pt x="4056" y="0"/>
                </a:moveTo>
                <a:lnTo>
                  <a:pt x="1352" y="0"/>
                </a:lnTo>
                <a:lnTo>
                  <a:pt x="0" y="1348"/>
                </a:lnTo>
                <a:lnTo>
                  <a:pt x="0" y="17533"/>
                </a:lnTo>
                <a:lnTo>
                  <a:pt x="4056" y="17533"/>
                </a:lnTo>
                <a:lnTo>
                  <a:pt x="5408" y="18882"/>
                </a:lnTo>
                <a:lnTo>
                  <a:pt x="5408" y="0"/>
                </a:lnTo>
                <a:lnTo>
                  <a:pt x="4056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05828" y="5610247"/>
            <a:ext cx="114939" cy="298074"/>
          </a:xfrm>
          <a:custGeom>
            <a:avLst/>
            <a:gdLst/>
            <a:ahLst/>
            <a:cxnLst/>
            <a:rect l="l" t="t" r="r" b="b"/>
            <a:pathLst>
              <a:path w="114939" h="298074">
                <a:moveTo>
                  <a:pt x="81133" y="209057"/>
                </a:moveTo>
                <a:lnTo>
                  <a:pt x="74373" y="179384"/>
                </a:lnTo>
                <a:lnTo>
                  <a:pt x="73021" y="151060"/>
                </a:lnTo>
                <a:lnTo>
                  <a:pt x="71668" y="122736"/>
                </a:lnTo>
                <a:lnTo>
                  <a:pt x="70316" y="94412"/>
                </a:lnTo>
                <a:lnTo>
                  <a:pt x="68964" y="66089"/>
                </a:lnTo>
                <a:lnTo>
                  <a:pt x="64907" y="39113"/>
                </a:lnTo>
                <a:lnTo>
                  <a:pt x="62203" y="24277"/>
                </a:lnTo>
                <a:lnTo>
                  <a:pt x="60850" y="14836"/>
                </a:lnTo>
                <a:lnTo>
                  <a:pt x="58146" y="6743"/>
                </a:lnTo>
                <a:lnTo>
                  <a:pt x="48680" y="6743"/>
                </a:lnTo>
                <a:lnTo>
                  <a:pt x="48680" y="0"/>
                </a:lnTo>
                <a:lnTo>
                  <a:pt x="43271" y="1348"/>
                </a:lnTo>
                <a:lnTo>
                  <a:pt x="24340" y="1348"/>
                </a:lnTo>
                <a:lnTo>
                  <a:pt x="18931" y="5395"/>
                </a:lnTo>
                <a:lnTo>
                  <a:pt x="12170" y="9441"/>
                </a:lnTo>
                <a:lnTo>
                  <a:pt x="6761" y="13487"/>
                </a:lnTo>
                <a:lnTo>
                  <a:pt x="0" y="17533"/>
                </a:lnTo>
                <a:lnTo>
                  <a:pt x="0" y="26975"/>
                </a:lnTo>
                <a:lnTo>
                  <a:pt x="1352" y="31021"/>
                </a:lnTo>
                <a:lnTo>
                  <a:pt x="2704" y="35067"/>
                </a:lnTo>
                <a:lnTo>
                  <a:pt x="5408" y="39113"/>
                </a:lnTo>
                <a:lnTo>
                  <a:pt x="6761" y="43160"/>
                </a:lnTo>
                <a:lnTo>
                  <a:pt x="5408" y="49903"/>
                </a:lnTo>
                <a:lnTo>
                  <a:pt x="5408" y="56647"/>
                </a:lnTo>
                <a:lnTo>
                  <a:pt x="4056" y="64740"/>
                </a:lnTo>
                <a:lnTo>
                  <a:pt x="4056" y="71482"/>
                </a:lnTo>
                <a:lnTo>
                  <a:pt x="2704" y="72831"/>
                </a:lnTo>
                <a:lnTo>
                  <a:pt x="2704" y="75528"/>
                </a:lnTo>
                <a:lnTo>
                  <a:pt x="1352" y="76877"/>
                </a:lnTo>
                <a:lnTo>
                  <a:pt x="0" y="79575"/>
                </a:lnTo>
                <a:lnTo>
                  <a:pt x="0" y="132178"/>
                </a:lnTo>
                <a:lnTo>
                  <a:pt x="5408" y="122736"/>
                </a:lnTo>
                <a:lnTo>
                  <a:pt x="9465" y="114644"/>
                </a:lnTo>
                <a:lnTo>
                  <a:pt x="13522" y="106551"/>
                </a:lnTo>
                <a:lnTo>
                  <a:pt x="17579" y="98459"/>
                </a:lnTo>
                <a:lnTo>
                  <a:pt x="24340" y="98459"/>
                </a:lnTo>
                <a:lnTo>
                  <a:pt x="24340" y="121387"/>
                </a:lnTo>
                <a:lnTo>
                  <a:pt x="25692" y="145665"/>
                </a:lnTo>
                <a:lnTo>
                  <a:pt x="25692" y="168594"/>
                </a:lnTo>
                <a:lnTo>
                  <a:pt x="27044" y="192871"/>
                </a:lnTo>
                <a:lnTo>
                  <a:pt x="25692" y="192871"/>
                </a:lnTo>
                <a:lnTo>
                  <a:pt x="24340" y="191523"/>
                </a:lnTo>
                <a:lnTo>
                  <a:pt x="20283" y="191523"/>
                </a:lnTo>
                <a:lnTo>
                  <a:pt x="14874" y="190174"/>
                </a:lnTo>
                <a:lnTo>
                  <a:pt x="10817" y="187476"/>
                </a:lnTo>
                <a:lnTo>
                  <a:pt x="5408" y="186128"/>
                </a:lnTo>
                <a:lnTo>
                  <a:pt x="0" y="184779"/>
                </a:lnTo>
                <a:lnTo>
                  <a:pt x="0" y="223892"/>
                </a:lnTo>
                <a:lnTo>
                  <a:pt x="9465" y="223892"/>
                </a:lnTo>
                <a:lnTo>
                  <a:pt x="14874" y="219845"/>
                </a:lnTo>
                <a:lnTo>
                  <a:pt x="20283" y="215800"/>
                </a:lnTo>
                <a:lnTo>
                  <a:pt x="24340" y="213103"/>
                </a:lnTo>
                <a:lnTo>
                  <a:pt x="29749" y="209057"/>
                </a:lnTo>
                <a:lnTo>
                  <a:pt x="32453" y="225240"/>
                </a:lnTo>
                <a:lnTo>
                  <a:pt x="39215" y="245473"/>
                </a:lnTo>
                <a:lnTo>
                  <a:pt x="47328" y="267053"/>
                </a:lnTo>
                <a:lnTo>
                  <a:pt x="55441" y="287284"/>
                </a:lnTo>
                <a:lnTo>
                  <a:pt x="58146" y="288633"/>
                </a:lnTo>
                <a:lnTo>
                  <a:pt x="62203" y="288633"/>
                </a:lnTo>
                <a:lnTo>
                  <a:pt x="64907" y="289982"/>
                </a:lnTo>
                <a:lnTo>
                  <a:pt x="67612" y="291331"/>
                </a:lnTo>
                <a:lnTo>
                  <a:pt x="67612" y="298074"/>
                </a:lnTo>
                <a:lnTo>
                  <a:pt x="77077" y="298074"/>
                </a:lnTo>
                <a:lnTo>
                  <a:pt x="87894" y="296726"/>
                </a:lnTo>
                <a:lnTo>
                  <a:pt x="94655" y="294028"/>
                </a:lnTo>
                <a:lnTo>
                  <a:pt x="102769" y="289982"/>
                </a:lnTo>
                <a:lnTo>
                  <a:pt x="114939" y="283238"/>
                </a:lnTo>
                <a:lnTo>
                  <a:pt x="114939" y="265704"/>
                </a:lnTo>
                <a:lnTo>
                  <a:pt x="110882" y="263007"/>
                </a:lnTo>
                <a:lnTo>
                  <a:pt x="106825" y="260309"/>
                </a:lnTo>
                <a:lnTo>
                  <a:pt x="102769" y="257612"/>
                </a:lnTo>
                <a:lnTo>
                  <a:pt x="98712" y="254914"/>
                </a:lnTo>
                <a:lnTo>
                  <a:pt x="91951" y="238728"/>
                </a:lnTo>
                <a:lnTo>
                  <a:pt x="86542" y="226589"/>
                </a:lnTo>
                <a:lnTo>
                  <a:pt x="81133" y="20905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01770" y="5627781"/>
            <a:ext cx="4056" cy="9441"/>
          </a:xfrm>
          <a:custGeom>
            <a:avLst/>
            <a:gdLst/>
            <a:ahLst/>
            <a:cxnLst/>
            <a:rect l="l" t="t" r="r" b="b"/>
            <a:pathLst>
              <a:path w="4056" h="9441">
                <a:moveTo>
                  <a:pt x="2704" y="1348"/>
                </a:moveTo>
                <a:lnTo>
                  <a:pt x="1352" y="1348"/>
                </a:lnTo>
                <a:lnTo>
                  <a:pt x="0" y="2697"/>
                </a:lnTo>
                <a:lnTo>
                  <a:pt x="1352" y="4046"/>
                </a:lnTo>
                <a:lnTo>
                  <a:pt x="2704" y="5395"/>
                </a:lnTo>
                <a:lnTo>
                  <a:pt x="2704" y="8092"/>
                </a:lnTo>
                <a:lnTo>
                  <a:pt x="4056" y="9441"/>
                </a:lnTo>
                <a:lnTo>
                  <a:pt x="4056" y="0"/>
                </a:lnTo>
                <a:lnTo>
                  <a:pt x="2704" y="1348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44910" y="5689823"/>
            <a:ext cx="160916" cy="214452"/>
          </a:xfrm>
          <a:custGeom>
            <a:avLst/>
            <a:gdLst/>
            <a:ahLst/>
            <a:cxnLst/>
            <a:rect l="l" t="t" r="r" b="b"/>
            <a:pathLst>
              <a:path w="160916" h="214452">
                <a:moveTo>
                  <a:pt x="5408" y="211754"/>
                </a:moveTo>
                <a:lnTo>
                  <a:pt x="16226" y="205010"/>
                </a:lnTo>
                <a:lnTo>
                  <a:pt x="28397" y="195569"/>
                </a:lnTo>
                <a:lnTo>
                  <a:pt x="41919" y="183430"/>
                </a:lnTo>
                <a:lnTo>
                  <a:pt x="56794" y="171291"/>
                </a:lnTo>
                <a:lnTo>
                  <a:pt x="71668" y="157804"/>
                </a:lnTo>
                <a:lnTo>
                  <a:pt x="85192" y="145665"/>
                </a:lnTo>
                <a:lnTo>
                  <a:pt x="96009" y="134876"/>
                </a:lnTo>
                <a:lnTo>
                  <a:pt x="117645" y="134876"/>
                </a:lnTo>
                <a:lnTo>
                  <a:pt x="123054" y="137574"/>
                </a:lnTo>
                <a:lnTo>
                  <a:pt x="128463" y="138923"/>
                </a:lnTo>
                <a:lnTo>
                  <a:pt x="133872" y="141619"/>
                </a:lnTo>
                <a:lnTo>
                  <a:pt x="139280" y="144316"/>
                </a:lnTo>
                <a:lnTo>
                  <a:pt x="160916" y="144316"/>
                </a:lnTo>
                <a:lnTo>
                  <a:pt x="160916" y="105204"/>
                </a:lnTo>
                <a:lnTo>
                  <a:pt x="154155" y="102506"/>
                </a:lnTo>
                <a:lnTo>
                  <a:pt x="147394" y="101157"/>
                </a:lnTo>
                <a:lnTo>
                  <a:pt x="139280" y="98460"/>
                </a:lnTo>
                <a:lnTo>
                  <a:pt x="132519" y="97111"/>
                </a:lnTo>
                <a:lnTo>
                  <a:pt x="137928" y="87670"/>
                </a:lnTo>
                <a:lnTo>
                  <a:pt x="144689" y="76879"/>
                </a:lnTo>
                <a:lnTo>
                  <a:pt x="152803" y="64740"/>
                </a:lnTo>
                <a:lnTo>
                  <a:pt x="160916" y="52601"/>
                </a:lnTo>
                <a:lnTo>
                  <a:pt x="160916" y="0"/>
                </a:lnTo>
                <a:lnTo>
                  <a:pt x="147394" y="24277"/>
                </a:lnTo>
                <a:lnTo>
                  <a:pt x="136576" y="41811"/>
                </a:lnTo>
                <a:lnTo>
                  <a:pt x="127110" y="56647"/>
                </a:lnTo>
                <a:lnTo>
                  <a:pt x="118997" y="68786"/>
                </a:lnTo>
                <a:lnTo>
                  <a:pt x="112236" y="80925"/>
                </a:lnTo>
                <a:lnTo>
                  <a:pt x="104122" y="91716"/>
                </a:lnTo>
                <a:lnTo>
                  <a:pt x="94656" y="105204"/>
                </a:lnTo>
                <a:lnTo>
                  <a:pt x="83840" y="121389"/>
                </a:lnTo>
                <a:lnTo>
                  <a:pt x="79783" y="124086"/>
                </a:lnTo>
                <a:lnTo>
                  <a:pt x="75726" y="128133"/>
                </a:lnTo>
                <a:lnTo>
                  <a:pt x="68964" y="134876"/>
                </a:lnTo>
                <a:lnTo>
                  <a:pt x="60850" y="142968"/>
                </a:lnTo>
                <a:lnTo>
                  <a:pt x="51385" y="152409"/>
                </a:lnTo>
                <a:lnTo>
                  <a:pt x="37862" y="165896"/>
                </a:lnTo>
                <a:lnTo>
                  <a:pt x="21635" y="180733"/>
                </a:lnTo>
                <a:lnTo>
                  <a:pt x="1352" y="198267"/>
                </a:lnTo>
                <a:lnTo>
                  <a:pt x="1352" y="206359"/>
                </a:lnTo>
                <a:lnTo>
                  <a:pt x="0" y="210405"/>
                </a:lnTo>
                <a:lnTo>
                  <a:pt x="0" y="214452"/>
                </a:lnTo>
                <a:lnTo>
                  <a:pt x="5408" y="211754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58531" y="5407933"/>
            <a:ext cx="1352" cy="6743"/>
          </a:xfrm>
          <a:custGeom>
            <a:avLst/>
            <a:gdLst/>
            <a:ahLst/>
            <a:cxnLst/>
            <a:rect l="l" t="t" r="r" b="b"/>
            <a:pathLst>
              <a:path w="1352" h="6743">
                <a:moveTo>
                  <a:pt x="0" y="1348"/>
                </a:moveTo>
                <a:lnTo>
                  <a:pt x="0" y="6743"/>
                </a:lnTo>
                <a:lnTo>
                  <a:pt x="0" y="5395"/>
                </a:lnTo>
                <a:lnTo>
                  <a:pt x="1352" y="4046"/>
                </a:lnTo>
                <a:lnTo>
                  <a:pt x="1352" y="0"/>
                </a:lnTo>
                <a:lnTo>
                  <a:pt x="0" y="1348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58531" y="5310823"/>
            <a:ext cx="183905" cy="147014"/>
          </a:xfrm>
          <a:custGeom>
            <a:avLst/>
            <a:gdLst/>
            <a:ahLst/>
            <a:cxnLst/>
            <a:rect l="l" t="t" r="r" b="b"/>
            <a:pathLst>
              <a:path w="183905" h="147014">
                <a:moveTo>
                  <a:pt x="1352" y="24277"/>
                </a:moveTo>
                <a:lnTo>
                  <a:pt x="1352" y="26975"/>
                </a:lnTo>
                <a:lnTo>
                  <a:pt x="0" y="29672"/>
                </a:lnTo>
                <a:lnTo>
                  <a:pt x="0" y="39113"/>
                </a:lnTo>
                <a:lnTo>
                  <a:pt x="5408" y="40462"/>
                </a:lnTo>
                <a:lnTo>
                  <a:pt x="9465" y="40462"/>
                </a:lnTo>
                <a:lnTo>
                  <a:pt x="13522" y="41811"/>
                </a:lnTo>
                <a:lnTo>
                  <a:pt x="18931" y="41811"/>
                </a:lnTo>
                <a:lnTo>
                  <a:pt x="20283" y="45857"/>
                </a:lnTo>
                <a:lnTo>
                  <a:pt x="21635" y="48555"/>
                </a:lnTo>
                <a:lnTo>
                  <a:pt x="22988" y="52601"/>
                </a:lnTo>
                <a:lnTo>
                  <a:pt x="24340" y="55298"/>
                </a:lnTo>
                <a:lnTo>
                  <a:pt x="24340" y="113295"/>
                </a:lnTo>
                <a:lnTo>
                  <a:pt x="22988" y="129480"/>
                </a:lnTo>
                <a:lnTo>
                  <a:pt x="20283" y="147014"/>
                </a:lnTo>
                <a:lnTo>
                  <a:pt x="24340" y="145665"/>
                </a:lnTo>
                <a:lnTo>
                  <a:pt x="31101" y="145665"/>
                </a:lnTo>
                <a:lnTo>
                  <a:pt x="35158" y="144316"/>
                </a:lnTo>
                <a:lnTo>
                  <a:pt x="44624" y="136224"/>
                </a:lnTo>
                <a:lnTo>
                  <a:pt x="51385" y="130829"/>
                </a:lnTo>
                <a:lnTo>
                  <a:pt x="56794" y="124085"/>
                </a:lnTo>
                <a:lnTo>
                  <a:pt x="64907" y="114644"/>
                </a:lnTo>
                <a:lnTo>
                  <a:pt x="73021" y="91715"/>
                </a:lnTo>
                <a:lnTo>
                  <a:pt x="81135" y="70133"/>
                </a:lnTo>
                <a:lnTo>
                  <a:pt x="89249" y="49903"/>
                </a:lnTo>
                <a:lnTo>
                  <a:pt x="97362" y="32370"/>
                </a:lnTo>
                <a:lnTo>
                  <a:pt x="101419" y="33718"/>
                </a:lnTo>
                <a:lnTo>
                  <a:pt x="106828" y="33718"/>
                </a:lnTo>
                <a:lnTo>
                  <a:pt x="112237" y="35067"/>
                </a:lnTo>
                <a:lnTo>
                  <a:pt x="118998" y="36416"/>
                </a:lnTo>
                <a:lnTo>
                  <a:pt x="125759" y="37765"/>
                </a:lnTo>
                <a:lnTo>
                  <a:pt x="133873" y="39113"/>
                </a:lnTo>
                <a:lnTo>
                  <a:pt x="143339" y="40462"/>
                </a:lnTo>
                <a:lnTo>
                  <a:pt x="152803" y="40462"/>
                </a:lnTo>
                <a:lnTo>
                  <a:pt x="159564" y="35067"/>
                </a:lnTo>
                <a:lnTo>
                  <a:pt x="166325" y="29672"/>
                </a:lnTo>
                <a:lnTo>
                  <a:pt x="171734" y="24277"/>
                </a:lnTo>
                <a:lnTo>
                  <a:pt x="178496" y="18882"/>
                </a:lnTo>
                <a:lnTo>
                  <a:pt x="179848" y="16185"/>
                </a:lnTo>
                <a:lnTo>
                  <a:pt x="181200" y="12138"/>
                </a:lnTo>
                <a:lnTo>
                  <a:pt x="182552" y="9441"/>
                </a:lnTo>
                <a:lnTo>
                  <a:pt x="183905" y="6743"/>
                </a:lnTo>
                <a:lnTo>
                  <a:pt x="152803" y="6743"/>
                </a:lnTo>
                <a:lnTo>
                  <a:pt x="152803" y="0"/>
                </a:lnTo>
                <a:lnTo>
                  <a:pt x="133873" y="0"/>
                </a:lnTo>
                <a:lnTo>
                  <a:pt x="124407" y="1348"/>
                </a:lnTo>
                <a:lnTo>
                  <a:pt x="114941" y="1348"/>
                </a:lnTo>
                <a:lnTo>
                  <a:pt x="109533" y="5395"/>
                </a:lnTo>
                <a:lnTo>
                  <a:pt x="102771" y="9441"/>
                </a:lnTo>
                <a:lnTo>
                  <a:pt x="97362" y="13487"/>
                </a:lnTo>
                <a:lnTo>
                  <a:pt x="90601" y="16185"/>
                </a:lnTo>
                <a:lnTo>
                  <a:pt x="85192" y="20231"/>
                </a:lnTo>
                <a:lnTo>
                  <a:pt x="78431" y="24277"/>
                </a:lnTo>
                <a:lnTo>
                  <a:pt x="73021" y="28323"/>
                </a:lnTo>
                <a:lnTo>
                  <a:pt x="66259" y="32370"/>
                </a:lnTo>
                <a:lnTo>
                  <a:pt x="66259" y="12138"/>
                </a:lnTo>
                <a:lnTo>
                  <a:pt x="55441" y="8092"/>
                </a:lnTo>
                <a:lnTo>
                  <a:pt x="47328" y="5395"/>
                </a:lnTo>
                <a:lnTo>
                  <a:pt x="40567" y="4046"/>
                </a:lnTo>
                <a:lnTo>
                  <a:pt x="29749" y="4046"/>
                </a:lnTo>
                <a:lnTo>
                  <a:pt x="22988" y="9441"/>
                </a:lnTo>
                <a:lnTo>
                  <a:pt x="16226" y="13487"/>
                </a:lnTo>
                <a:lnTo>
                  <a:pt x="8113" y="18882"/>
                </a:lnTo>
                <a:lnTo>
                  <a:pt x="1352" y="2427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02132" y="5232595"/>
            <a:ext cx="224472" cy="242777"/>
          </a:xfrm>
          <a:custGeom>
            <a:avLst/>
            <a:gdLst/>
            <a:ahLst/>
            <a:cxnLst/>
            <a:rect l="l" t="t" r="r" b="b"/>
            <a:pathLst>
              <a:path w="224472" h="242777">
                <a:moveTo>
                  <a:pt x="93304" y="1348"/>
                </a:moveTo>
                <a:lnTo>
                  <a:pt x="90600" y="1348"/>
                </a:lnTo>
                <a:lnTo>
                  <a:pt x="87895" y="2697"/>
                </a:lnTo>
                <a:lnTo>
                  <a:pt x="82486" y="4046"/>
                </a:lnTo>
                <a:lnTo>
                  <a:pt x="77077" y="6743"/>
                </a:lnTo>
                <a:lnTo>
                  <a:pt x="70316" y="9441"/>
                </a:lnTo>
                <a:lnTo>
                  <a:pt x="60852" y="13487"/>
                </a:lnTo>
                <a:lnTo>
                  <a:pt x="58147" y="17533"/>
                </a:lnTo>
                <a:lnTo>
                  <a:pt x="56795" y="22928"/>
                </a:lnTo>
                <a:lnTo>
                  <a:pt x="55443" y="33718"/>
                </a:lnTo>
                <a:lnTo>
                  <a:pt x="52738" y="55298"/>
                </a:lnTo>
                <a:lnTo>
                  <a:pt x="45976" y="72834"/>
                </a:lnTo>
                <a:lnTo>
                  <a:pt x="39215" y="84972"/>
                </a:lnTo>
                <a:lnTo>
                  <a:pt x="31101" y="99809"/>
                </a:lnTo>
                <a:lnTo>
                  <a:pt x="16226" y="120040"/>
                </a:lnTo>
                <a:lnTo>
                  <a:pt x="12170" y="122738"/>
                </a:lnTo>
                <a:lnTo>
                  <a:pt x="8113" y="125435"/>
                </a:lnTo>
                <a:lnTo>
                  <a:pt x="4056" y="128133"/>
                </a:lnTo>
                <a:lnTo>
                  <a:pt x="0" y="130830"/>
                </a:lnTo>
                <a:lnTo>
                  <a:pt x="0" y="147014"/>
                </a:lnTo>
                <a:lnTo>
                  <a:pt x="18931" y="147014"/>
                </a:lnTo>
                <a:lnTo>
                  <a:pt x="18931" y="152409"/>
                </a:lnTo>
                <a:lnTo>
                  <a:pt x="25692" y="153758"/>
                </a:lnTo>
                <a:lnTo>
                  <a:pt x="32453" y="153758"/>
                </a:lnTo>
                <a:lnTo>
                  <a:pt x="40567" y="156455"/>
                </a:lnTo>
                <a:lnTo>
                  <a:pt x="48682" y="157804"/>
                </a:lnTo>
                <a:lnTo>
                  <a:pt x="58147" y="159153"/>
                </a:lnTo>
                <a:lnTo>
                  <a:pt x="68964" y="161850"/>
                </a:lnTo>
                <a:lnTo>
                  <a:pt x="81134" y="163199"/>
                </a:lnTo>
                <a:lnTo>
                  <a:pt x="94656" y="165896"/>
                </a:lnTo>
                <a:lnTo>
                  <a:pt x="94656" y="183430"/>
                </a:lnTo>
                <a:lnTo>
                  <a:pt x="93304" y="202313"/>
                </a:lnTo>
                <a:lnTo>
                  <a:pt x="91952" y="219848"/>
                </a:lnTo>
                <a:lnTo>
                  <a:pt x="91952" y="237382"/>
                </a:lnTo>
                <a:lnTo>
                  <a:pt x="94656" y="238731"/>
                </a:lnTo>
                <a:lnTo>
                  <a:pt x="97361" y="240079"/>
                </a:lnTo>
                <a:lnTo>
                  <a:pt x="98713" y="241428"/>
                </a:lnTo>
                <a:lnTo>
                  <a:pt x="101418" y="242777"/>
                </a:lnTo>
                <a:lnTo>
                  <a:pt x="123054" y="242777"/>
                </a:lnTo>
                <a:lnTo>
                  <a:pt x="129815" y="238731"/>
                </a:lnTo>
                <a:lnTo>
                  <a:pt x="135224" y="236033"/>
                </a:lnTo>
                <a:lnTo>
                  <a:pt x="139280" y="231987"/>
                </a:lnTo>
                <a:lnTo>
                  <a:pt x="146042" y="225243"/>
                </a:lnTo>
                <a:lnTo>
                  <a:pt x="143337" y="207708"/>
                </a:lnTo>
                <a:lnTo>
                  <a:pt x="143337" y="183430"/>
                </a:lnTo>
                <a:lnTo>
                  <a:pt x="144689" y="165896"/>
                </a:lnTo>
                <a:lnTo>
                  <a:pt x="150098" y="164548"/>
                </a:lnTo>
                <a:lnTo>
                  <a:pt x="155507" y="161850"/>
                </a:lnTo>
                <a:lnTo>
                  <a:pt x="160916" y="160501"/>
                </a:lnTo>
                <a:lnTo>
                  <a:pt x="166325" y="157804"/>
                </a:lnTo>
                <a:lnTo>
                  <a:pt x="174439" y="155106"/>
                </a:lnTo>
                <a:lnTo>
                  <a:pt x="183905" y="149711"/>
                </a:lnTo>
                <a:lnTo>
                  <a:pt x="196075" y="144316"/>
                </a:lnTo>
                <a:lnTo>
                  <a:pt x="213654" y="136225"/>
                </a:lnTo>
                <a:lnTo>
                  <a:pt x="216358" y="132179"/>
                </a:lnTo>
                <a:lnTo>
                  <a:pt x="219063" y="128133"/>
                </a:lnTo>
                <a:lnTo>
                  <a:pt x="221767" y="124086"/>
                </a:lnTo>
                <a:lnTo>
                  <a:pt x="224472" y="120040"/>
                </a:lnTo>
                <a:lnTo>
                  <a:pt x="219063" y="121389"/>
                </a:lnTo>
                <a:lnTo>
                  <a:pt x="212303" y="122738"/>
                </a:lnTo>
                <a:lnTo>
                  <a:pt x="204189" y="126784"/>
                </a:lnTo>
                <a:lnTo>
                  <a:pt x="187961" y="134876"/>
                </a:lnTo>
                <a:lnTo>
                  <a:pt x="182552" y="134876"/>
                </a:lnTo>
                <a:lnTo>
                  <a:pt x="177143" y="136225"/>
                </a:lnTo>
                <a:lnTo>
                  <a:pt x="171734" y="136225"/>
                </a:lnTo>
                <a:lnTo>
                  <a:pt x="167678" y="137574"/>
                </a:lnTo>
                <a:lnTo>
                  <a:pt x="162269" y="138923"/>
                </a:lnTo>
                <a:lnTo>
                  <a:pt x="156860" y="138923"/>
                </a:lnTo>
                <a:lnTo>
                  <a:pt x="151451" y="140271"/>
                </a:lnTo>
                <a:lnTo>
                  <a:pt x="147394" y="140271"/>
                </a:lnTo>
                <a:lnTo>
                  <a:pt x="148746" y="118691"/>
                </a:lnTo>
                <a:lnTo>
                  <a:pt x="151451" y="98460"/>
                </a:lnTo>
                <a:lnTo>
                  <a:pt x="152803" y="78229"/>
                </a:lnTo>
                <a:lnTo>
                  <a:pt x="154155" y="57996"/>
                </a:lnTo>
                <a:lnTo>
                  <a:pt x="148746" y="59345"/>
                </a:lnTo>
                <a:lnTo>
                  <a:pt x="135224" y="59345"/>
                </a:lnTo>
                <a:lnTo>
                  <a:pt x="128463" y="64740"/>
                </a:lnTo>
                <a:lnTo>
                  <a:pt x="120349" y="68787"/>
                </a:lnTo>
                <a:lnTo>
                  <a:pt x="112236" y="72834"/>
                </a:lnTo>
                <a:lnTo>
                  <a:pt x="105474" y="78229"/>
                </a:lnTo>
                <a:lnTo>
                  <a:pt x="104122" y="90367"/>
                </a:lnTo>
                <a:lnTo>
                  <a:pt x="101418" y="102506"/>
                </a:lnTo>
                <a:lnTo>
                  <a:pt x="100065" y="114645"/>
                </a:lnTo>
                <a:lnTo>
                  <a:pt x="98713" y="126784"/>
                </a:lnTo>
                <a:lnTo>
                  <a:pt x="87895" y="125435"/>
                </a:lnTo>
                <a:lnTo>
                  <a:pt x="81134" y="124086"/>
                </a:lnTo>
                <a:lnTo>
                  <a:pt x="74373" y="122738"/>
                </a:lnTo>
                <a:lnTo>
                  <a:pt x="70316" y="121389"/>
                </a:lnTo>
                <a:lnTo>
                  <a:pt x="67612" y="120040"/>
                </a:lnTo>
                <a:lnTo>
                  <a:pt x="63555" y="120040"/>
                </a:lnTo>
                <a:lnTo>
                  <a:pt x="60852" y="118691"/>
                </a:lnTo>
                <a:lnTo>
                  <a:pt x="58147" y="117343"/>
                </a:lnTo>
                <a:lnTo>
                  <a:pt x="58147" y="113296"/>
                </a:lnTo>
                <a:lnTo>
                  <a:pt x="59500" y="110599"/>
                </a:lnTo>
                <a:lnTo>
                  <a:pt x="63555" y="106553"/>
                </a:lnTo>
                <a:lnTo>
                  <a:pt x="71668" y="101157"/>
                </a:lnTo>
                <a:lnTo>
                  <a:pt x="78430" y="89019"/>
                </a:lnTo>
                <a:lnTo>
                  <a:pt x="83839" y="78229"/>
                </a:lnTo>
                <a:lnTo>
                  <a:pt x="90600" y="66089"/>
                </a:lnTo>
                <a:lnTo>
                  <a:pt x="96009" y="55298"/>
                </a:lnTo>
                <a:lnTo>
                  <a:pt x="100065" y="39113"/>
                </a:lnTo>
                <a:lnTo>
                  <a:pt x="101418" y="28323"/>
                </a:lnTo>
                <a:lnTo>
                  <a:pt x="102770" y="16185"/>
                </a:lnTo>
                <a:lnTo>
                  <a:pt x="101418" y="0"/>
                </a:lnTo>
                <a:lnTo>
                  <a:pt x="97361" y="0"/>
                </a:lnTo>
                <a:lnTo>
                  <a:pt x="93304" y="1348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1466" y="5229897"/>
            <a:ext cx="175791" cy="238731"/>
          </a:xfrm>
          <a:custGeom>
            <a:avLst/>
            <a:gdLst/>
            <a:ahLst/>
            <a:cxnLst/>
            <a:rect l="l" t="t" r="r" b="b"/>
            <a:pathLst>
              <a:path w="175791" h="238731">
                <a:moveTo>
                  <a:pt x="166325" y="113296"/>
                </a:moveTo>
                <a:lnTo>
                  <a:pt x="162269" y="110599"/>
                </a:lnTo>
                <a:lnTo>
                  <a:pt x="158212" y="106553"/>
                </a:lnTo>
                <a:lnTo>
                  <a:pt x="154155" y="103855"/>
                </a:lnTo>
                <a:lnTo>
                  <a:pt x="150098" y="101157"/>
                </a:lnTo>
                <a:lnTo>
                  <a:pt x="146042" y="101157"/>
                </a:lnTo>
                <a:lnTo>
                  <a:pt x="140633" y="99809"/>
                </a:lnTo>
                <a:lnTo>
                  <a:pt x="131167" y="99809"/>
                </a:lnTo>
                <a:lnTo>
                  <a:pt x="132519" y="95762"/>
                </a:lnTo>
                <a:lnTo>
                  <a:pt x="133872" y="93065"/>
                </a:lnTo>
                <a:lnTo>
                  <a:pt x="136576" y="90367"/>
                </a:lnTo>
                <a:lnTo>
                  <a:pt x="140633" y="87670"/>
                </a:lnTo>
                <a:lnTo>
                  <a:pt x="143337" y="79577"/>
                </a:lnTo>
                <a:lnTo>
                  <a:pt x="146042" y="71485"/>
                </a:lnTo>
                <a:lnTo>
                  <a:pt x="148746" y="63391"/>
                </a:lnTo>
                <a:lnTo>
                  <a:pt x="151451" y="53950"/>
                </a:lnTo>
                <a:lnTo>
                  <a:pt x="151451" y="37765"/>
                </a:lnTo>
                <a:lnTo>
                  <a:pt x="150098" y="29672"/>
                </a:lnTo>
                <a:lnTo>
                  <a:pt x="150098" y="21580"/>
                </a:lnTo>
                <a:lnTo>
                  <a:pt x="144689" y="21580"/>
                </a:lnTo>
                <a:lnTo>
                  <a:pt x="144689" y="14836"/>
                </a:lnTo>
                <a:lnTo>
                  <a:pt x="135224" y="10790"/>
                </a:lnTo>
                <a:lnTo>
                  <a:pt x="127110" y="6743"/>
                </a:lnTo>
                <a:lnTo>
                  <a:pt x="118997" y="4046"/>
                </a:lnTo>
                <a:lnTo>
                  <a:pt x="109531" y="0"/>
                </a:lnTo>
                <a:lnTo>
                  <a:pt x="81135" y="0"/>
                </a:lnTo>
                <a:lnTo>
                  <a:pt x="74374" y="1348"/>
                </a:lnTo>
                <a:lnTo>
                  <a:pt x="70317" y="1348"/>
                </a:lnTo>
                <a:lnTo>
                  <a:pt x="64908" y="2697"/>
                </a:lnTo>
                <a:lnTo>
                  <a:pt x="58147" y="4046"/>
                </a:lnTo>
                <a:lnTo>
                  <a:pt x="51386" y="6743"/>
                </a:lnTo>
                <a:lnTo>
                  <a:pt x="41920" y="13487"/>
                </a:lnTo>
                <a:lnTo>
                  <a:pt x="33807" y="18882"/>
                </a:lnTo>
                <a:lnTo>
                  <a:pt x="25693" y="25626"/>
                </a:lnTo>
                <a:lnTo>
                  <a:pt x="16226" y="31021"/>
                </a:lnTo>
                <a:lnTo>
                  <a:pt x="14874" y="35067"/>
                </a:lnTo>
                <a:lnTo>
                  <a:pt x="14874" y="37765"/>
                </a:lnTo>
                <a:lnTo>
                  <a:pt x="13522" y="41811"/>
                </a:lnTo>
                <a:lnTo>
                  <a:pt x="12170" y="44508"/>
                </a:lnTo>
                <a:lnTo>
                  <a:pt x="24340" y="41811"/>
                </a:lnTo>
                <a:lnTo>
                  <a:pt x="32455" y="39113"/>
                </a:lnTo>
                <a:lnTo>
                  <a:pt x="36511" y="36416"/>
                </a:lnTo>
                <a:lnTo>
                  <a:pt x="41920" y="33718"/>
                </a:lnTo>
                <a:lnTo>
                  <a:pt x="56795" y="33718"/>
                </a:lnTo>
                <a:lnTo>
                  <a:pt x="63556" y="35067"/>
                </a:lnTo>
                <a:lnTo>
                  <a:pt x="67613" y="35067"/>
                </a:lnTo>
                <a:lnTo>
                  <a:pt x="71670" y="36416"/>
                </a:lnTo>
                <a:lnTo>
                  <a:pt x="75726" y="36416"/>
                </a:lnTo>
                <a:lnTo>
                  <a:pt x="79783" y="37765"/>
                </a:lnTo>
                <a:lnTo>
                  <a:pt x="85192" y="37765"/>
                </a:lnTo>
                <a:lnTo>
                  <a:pt x="85192" y="44508"/>
                </a:lnTo>
                <a:lnTo>
                  <a:pt x="91953" y="45857"/>
                </a:lnTo>
                <a:lnTo>
                  <a:pt x="96010" y="47206"/>
                </a:lnTo>
                <a:lnTo>
                  <a:pt x="98715" y="49903"/>
                </a:lnTo>
                <a:lnTo>
                  <a:pt x="102770" y="53950"/>
                </a:lnTo>
                <a:lnTo>
                  <a:pt x="101418" y="62042"/>
                </a:lnTo>
                <a:lnTo>
                  <a:pt x="101418" y="84972"/>
                </a:lnTo>
                <a:lnTo>
                  <a:pt x="96010" y="89019"/>
                </a:lnTo>
                <a:lnTo>
                  <a:pt x="89249" y="93065"/>
                </a:lnTo>
                <a:lnTo>
                  <a:pt x="83840" y="97111"/>
                </a:lnTo>
                <a:lnTo>
                  <a:pt x="78431" y="101157"/>
                </a:lnTo>
                <a:lnTo>
                  <a:pt x="71670" y="105204"/>
                </a:lnTo>
                <a:lnTo>
                  <a:pt x="66261" y="109250"/>
                </a:lnTo>
                <a:lnTo>
                  <a:pt x="60852" y="111948"/>
                </a:lnTo>
                <a:lnTo>
                  <a:pt x="55443" y="115994"/>
                </a:lnTo>
                <a:lnTo>
                  <a:pt x="55443" y="133528"/>
                </a:lnTo>
                <a:lnTo>
                  <a:pt x="63556" y="132179"/>
                </a:lnTo>
                <a:lnTo>
                  <a:pt x="75726" y="132179"/>
                </a:lnTo>
                <a:lnTo>
                  <a:pt x="81135" y="130830"/>
                </a:lnTo>
                <a:lnTo>
                  <a:pt x="85192" y="132179"/>
                </a:lnTo>
                <a:lnTo>
                  <a:pt x="100067" y="132179"/>
                </a:lnTo>
                <a:lnTo>
                  <a:pt x="109531" y="133528"/>
                </a:lnTo>
                <a:lnTo>
                  <a:pt x="113588" y="136225"/>
                </a:lnTo>
                <a:lnTo>
                  <a:pt x="116292" y="138923"/>
                </a:lnTo>
                <a:lnTo>
                  <a:pt x="120349" y="140271"/>
                </a:lnTo>
                <a:lnTo>
                  <a:pt x="123054" y="142969"/>
                </a:lnTo>
                <a:lnTo>
                  <a:pt x="124406" y="151060"/>
                </a:lnTo>
                <a:lnTo>
                  <a:pt x="127110" y="159153"/>
                </a:lnTo>
                <a:lnTo>
                  <a:pt x="128463" y="167245"/>
                </a:lnTo>
                <a:lnTo>
                  <a:pt x="129815" y="175338"/>
                </a:lnTo>
                <a:lnTo>
                  <a:pt x="127110" y="180733"/>
                </a:lnTo>
                <a:lnTo>
                  <a:pt x="124406" y="186128"/>
                </a:lnTo>
                <a:lnTo>
                  <a:pt x="123054" y="191523"/>
                </a:lnTo>
                <a:lnTo>
                  <a:pt x="120349" y="195569"/>
                </a:lnTo>
                <a:lnTo>
                  <a:pt x="112236" y="199615"/>
                </a:lnTo>
                <a:lnTo>
                  <a:pt x="105474" y="202313"/>
                </a:lnTo>
                <a:lnTo>
                  <a:pt x="98715" y="206359"/>
                </a:lnTo>
                <a:lnTo>
                  <a:pt x="91953" y="209057"/>
                </a:lnTo>
                <a:lnTo>
                  <a:pt x="73022" y="209057"/>
                </a:lnTo>
                <a:lnTo>
                  <a:pt x="59500" y="200964"/>
                </a:lnTo>
                <a:lnTo>
                  <a:pt x="51386" y="195569"/>
                </a:lnTo>
                <a:lnTo>
                  <a:pt x="47329" y="192871"/>
                </a:lnTo>
                <a:lnTo>
                  <a:pt x="45977" y="187476"/>
                </a:lnTo>
                <a:lnTo>
                  <a:pt x="41920" y="188825"/>
                </a:lnTo>
                <a:lnTo>
                  <a:pt x="37864" y="188825"/>
                </a:lnTo>
                <a:lnTo>
                  <a:pt x="33807" y="190174"/>
                </a:lnTo>
                <a:lnTo>
                  <a:pt x="31102" y="190174"/>
                </a:lnTo>
                <a:lnTo>
                  <a:pt x="22988" y="194220"/>
                </a:lnTo>
                <a:lnTo>
                  <a:pt x="14874" y="198267"/>
                </a:lnTo>
                <a:lnTo>
                  <a:pt x="6761" y="203662"/>
                </a:lnTo>
                <a:lnTo>
                  <a:pt x="0" y="207708"/>
                </a:lnTo>
                <a:lnTo>
                  <a:pt x="1352" y="210405"/>
                </a:lnTo>
                <a:lnTo>
                  <a:pt x="1352" y="215800"/>
                </a:lnTo>
                <a:lnTo>
                  <a:pt x="2704" y="218498"/>
                </a:lnTo>
                <a:lnTo>
                  <a:pt x="9465" y="223894"/>
                </a:lnTo>
                <a:lnTo>
                  <a:pt x="14874" y="227940"/>
                </a:lnTo>
                <a:lnTo>
                  <a:pt x="21635" y="233336"/>
                </a:lnTo>
                <a:lnTo>
                  <a:pt x="27046" y="238731"/>
                </a:lnTo>
                <a:lnTo>
                  <a:pt x="63556" y="238731"/>
                </a:lnTo>
                <a:lnTo>
                  <a:pt x="70317" y="237382"/>
                </a:lnTo>
                <a:lnTo>
                  <a:pt x="77079" y="237382"/>
                </a:lnTo>
                <a:lnTo>
                  <a:pt x="83840" y="236033"/>
                </a:lnTo>
                <a:lnTo>
                  <a:pt x="91953" y="234684"/>
                </a:lnTo>
                <a:lnTo>
                  <a:pt x="101418" y="231987"/>
                </a:lnTo>
                <a:lnTo>
                  <a:pt x="113588" y="223894"/>
                </a:lnTo>
                <a:lnTo>
                  <a:pt x="124406" y="217149"/>
                </a:lnTo>
                <a:lnTo>
                  <a:pt x="133872" y="210405"/>
                </a:lnTo>
                <a:lnTo>
                  <a:pt x="140633" y="205010"/>
                </a:lnTo>
                <a:lnTo>
                  <a:pt x="147394" y="199615"/>
                </a:lnTo>
                <a:lnTo>
                  <a:pt x="152803" y="196918"/>
                </a:lnTo>
                <a:lnTo>
                  <a:pt x="158212" y="192871"/>
                </a:lnTo>
                <a:lnTo>
                  <a:pt x="163621" y="191523"/>
                </a:lnTo>
                <a:lnTo>
                  <a:pt x="166325" y="186128"/>
                </a:lnTo>
                <a:lnTo>
                  <a:pt x="170382" y="179384"/>
                </a:lnTo>
                <a:lnTo>
                  <a:pt x="173087" y="173989"/>
                </a:lnTo>
                <a:lnTo>
                  <a:pt x="175791" y="168594"/>
                </a:lnTo>
                <a:lnTo>
                  <a:pt x="175791" y="133528"/>
                </a:lnTo>
                <a:lnTo>
                  <a:pt x="173087" y="128133"/>
                </a:lnTo>
                <a:lnTo>
                  <a:pt x="171734" y="122738"/>
                </a:lnTo>
                <a:lnTo>
                  <a:pt x="169030" y="118691"/>
                </a:lnTo>
                <a:lnTo>
                  <a:pt x="166325" y="113296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49198" y="5386353"/>
            <a:ext cx="73021" cy="55298"/>
          </a:xfrm>
          <a:custGeom>
            <a:avLst/>
            <a:gdLst/>
            <a:ahLst/>
            <a:cxnLst/>
            <a:rect l="l" t="t" r="r" b="b"/>
            <a:pathLst>
              <a:path w="73021" h="55298">
                <a:moveTo>
                  <a:pt x="6761" y="40462"/>
                </a:moveTo>
                <a:lnTo>
                  <a:pt x="10817" y="41811"/>
                </a:lnTo>
                <a:lnTo>
                  <a:pt x="14874" y="43160"/>
                </a:lnTo>
                <a:lnTo>
                  <a:pt x="20283" y="44508"/>
                </a:lnTo>
                <a:lnTo>
                  <a:pt x="20283" y="51252"/>
                </a:lnTo>
                <a:lnTo>
                  <a:pt x="22988" y="52601"/>
                </a:lnTo>
                <a:lnTo>
                  <a:pt x="27044" y="53950"/>
                </a:lnTo>
                <a:lnTo>
                  <a:pt x="29749" y="55298"/>
                </a:lnTo>
                <a:lnTo>
                  <a:pt x="47328" y="55298"/>
                </a:lnTo>
                <a:lnTo>
                  <a:pt x="52737" y="49903"/>
                </a:lnTo>
                <a:lnTo>
                  <a:pt x="59498" y="44508"/>
                </a:lnTo>
                <a:lnTo>
                  <a:pt x="64907" y="40462"/>
                </a:lnTo>
                <a:lnTo>
                  <a:pt x="70316" y="35067"/>
                </a:lnTo>
                <a:lnTo>
                  <a:pt x="71668" y="29672"/>
                </a:lnTo>
                <a:lnTo>
                  <a:pt x="71668" y="20231"/>
                </a:lnTo>
                <a:lnTo>
                  <a:pt x="73021" y="14836"/>
                </a:lnTo>
                <a:lnTo>
                  <a:pt x="67612" y="13487"/>
                </a:lnTo>
                <a:lnTo>
                  <a:pt x="62203" y="12138"/>
                </a:lnTo>
                <a:lnTo>
                  <a:pt x="54089" y="8092"/>
                </a:lnTo>
                <a:lnTo>
                  <a:pt x="41919" y="0"/>
                </a:lnTo>
                <a:lnTo>
                  <a:pt x="25692" y="0"/>
                </a:lnTo>
                <a:lnTo>
                  <a:pt x="18931" y="5395"/>
                </a:lnTo>
                <a:lnTo>
                  <a:pt x="13522" y="10790"/>
                </a:lnTo>
                <a:lnTo>
                  <a:pt x="6761" y="16185"/>
                </a:lnTo>
                <a:lnTo>
                  <a:pt x="0" y="21580"/>
                </a:lnTo>
                <a:lnTo>
                  <a:pt x="0" y="26975"/>
                </a:lnTo>
                <a:lnTo>
                  <a:pt x="1352" y="31021"/>
                </a:lnTo>
                <a:lnTo>
                  <a:pt x="1352" y="39113"/>
                </a:lnTo>
                <a:lnTo>
                  <a:pt x="6761" y="4046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62720" y="5310823"/>
            <a:ext cx="75725" cy="59345"/>
          </a:xfrm>
          <a:custGeom>
            <a:avLst/>
            <a:gdLst/>
            <a:ahLst/>
            <a:cxnLst/>
            <a:rect l="l" t="t" r="r" b="b"/>
            <a:pathLst>
              <a:path w="75725" h="59345">
                <a:moveTo>
                  <a:pt x="6761" y="14836"/>
                </a:moveTo>
                <a:lnTo>
                  <a:pt x="0" y="18882"/>
                </a:lnTo>
                <a:lnTo>
                  <a:pt x="0" y="41811"/>
                </a:lnTo>
                <a:lnTo>
                  <a:pt x="6761" y="41811"/>
                </a:lnTo>
                <a:lnTo>
                  <a:pt x="6761" y="48555"/>
                </a:lnTo>
                <a:lnTo>
                  <a:pt x="13522" y="51252"/>
                </a:lnTo>
                <a:lnTo>
                  <a:pt x="18931" y="53950"/>
                </a:lnTo>
                <a:lnTo>
                  <a:pt x="25692" y="56647"/>
                </a:lnTo>
                <a:lnTo>
                  <a:pt x="31101" y="59345"/>
                </a:lnTo>
                <a:lnTo>
                  <a:pt x="37862" y="59345"/>
                </a:lnTo>
                <a:lnTo>
                  <a:pt x="44624" y="57996"/>
                </a:lnTo>
                <a:lnTo>
                  <a:pt x="56794" y="57996"/>
                </a:lnTo>
                <a:lnTo>
                  <a:pt x="62203" y="52601"/>
                </a:lnTo>
                <a:lnTo>
                  <a:pt x="66259" y="45857"/>
                </a:lnTo>
                <a:lnTo>
                  <a:pt x="70316" y="40462"/>
                </a:lnTo>
                <a:lnTo>
                  <a:pt x="75725" y="35067"/>
                </a:lnTo>
                <a:lnTo>
                  <a:pt x="74373" y="31021"/>
                </a:lnTo>
                <a:lnTo>
                  <a:pt x="74373" y="18882"/>
                </a:lnTo>
                <a:lnTo>
                  <a:pt x="68964" y="17533"/>
                </a:lnTo>
                <a:lnTo>
                  <a:pt x="63555" y="14836"/>
                </a:lnTo>
                <a:lnTo>
                  <a:pt x="58146" y="13487"/>
                </a:lnTo>
                <a:lnTo>
                  <a:pt x="52737" y="12138"/>
                </a:lnTo>
                <a:lnTo>
                  <a:pt x="52737" y="6743"/>
                </a:lnTo>
                <a:lnTo>
                  <a:pt x="47328" y="6743"/>
                </a:lnTo>
                <a:lnTo>
                  <a:pt x="47328" y="0"/>
                </a:lnTo>
                <a:lnTo>
                  <a:pt x="36510" y="0"/>
                </a:lnTo>
                <a:lnTo>
                  <a:pt x="31101" y="1348"/>
                </a:lnTo>
                <a:lnTo>
                  <a:pt x="25692" y="1348"/>
                </a:lnTo>
                <a:lnTo>
                  <a:pt x="18931" y="5395"/>
                </a:lnTo>
                <a:lnTo>
                  <a:pt x="12170" y="9441"/>
                </a:lnTo>
                <a:lnTo>
                  <a:pt x="6761" y="14836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57178" y="5345891"/>
            <a:ext cx="1352" cy="4046"/>
          </a:xfrm>
          <a:custGeom>
            <a:avLst/>
            <a:gdLst/>
            <a:ahLst/>
            <a:cxnLst/>
            <a:rect l="l" t="t" r="r" b="b"/>
            <a:pathLst>
              <a:path w="1352" h="4046">
                <a:moveTo>
                  <a:pt x="0" y="1348"/>
                </a:moveTo>
                <a:lnTo>
                  <a:pt x="0" y="4046"/>
                </a:lnTo>
                <a:lnTo>
                  <a:pt x="1352" y="4046"/>
                </a:lnTo>
                <a:lnTo>
                  <a:pt x="1352" y="0"/>
                </a:lnTo>
                <a:lnTo>
                  <a:pt x="0" y="1348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86863" y="5409282"/>
            <a:ext cx="71667" cy="57996"/>
          </a:xfrm>
          <a:custGeom>
            <a:avLst/>
            <a:gdLst/>
            <a:ahLst/>
            <a:cxnLst/>
            <a:rect l="l" t="t" r="r" b="b"/>
            <a:pathLst>
              <a:path w="71667" h="57996">
                <a:moveTo>
                  <a:pt x="8113" y="55298"/>
                </a:moveTo>
                <a:lnTo>
                  <a:pt x="17579" y="52601"/>
                </a:lnTo>
                <a:lnTo>
                  <a:pt x="25692" y="51252"/>
                </a:lnTo>
                <a:lnTo>
                  <a:pt x="33806" y="48555"/>
                </a:lnTo>
                <a:lnTo>
                  <a:pt x="41919" y="41811"/>
                </a:lnTo>
                <a:lnTo>
                  <a:pt x="51385" y="33718"/>
                </a:lnTo>
                <a:lnTo>
                  <a:pt x="59498" y="25626"/>
                </a:lnTo>
                <a:lnTo>
                  <a:pt x="68964" y="18882"/>
                </a:lnTo>
                <a:lnTo>
                  <a:pt x="68964" y="16185"/>
                </a:lnTo>
                <a:lnTo>
                  <a:pt x="70315" y="12138"/>
                </a:lnTo>
                <a:lnTo>
                  <a:pt x="70315" y="9441"/>
                </a:lnTo>
                <a:lnTo>
                  <a:pt x="71667" y="5395"/>
                </a:lnTo>
                <a:lnTo>
                  <a:pt x="71667" y="0"/>
                </a:lnTo>
                <a:lnTo>
                  <a:pt x="66259" y="0"/>
                </a:lnTo>
                <a:lnTo>
                  <a:pt x="62203" y="1348"/>
                </a:lnTo>
                <a:lnTo>
                  <a:pt x="54089" y="5395"/>
                </a:lnTo>
                <a:lnTo>
                  <a:pt x="41919" y="12138"/>
                </a:lnTo>
                <a:lnTo>
                  <a:pt x="40567" y="14836"/>
                </a:lnTo>
                <a:lnTo>
                  <a:pt x="39215" y="17533"/>
                </a:lnTo>
                <a:lnTo>
                  <a:pt x="37862" y="20231"/>
                </a:lnTo>
                <a:lnTo>
                  <a:pt x="36510" y="22928"/>
                </a:lnTo>
                <a:lnTo>
                  <a:pt x="17579" y="22928"/>
                </a:lnTo>
                <a:lnTo>
                  <a:pt x="13522" y="20231"/>
                </a:lnTo>
                <a:lnTo>
                  <a:pt x="9465" y="16185"/>
                </a:lnTo>
                <a:lnTo>
                  <a:pt x="4056" y="13487"/>
                </a:lnTo>
                <a:lnTo>
                  <a:pt x="0" y="10790"/>
                </a:lnTo>
                <a:lnTo>
                  <a:pt x="0" y="57996"/>
                </a:lnTo>
                <a:lnTo>
                  <a:pt x="8113" y="55298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86863" y="5317567"/>
            <a:ext cx="55441" cy="84970"/>
          </a:xfrm>
          <a:custGeom>
            <a:avLst/>
            <a:gdLst/>
            <a:ahLst/>
            <a:cxnLst/>
            <a:rect l="l" t="t" r="r" b="b"/>
            <a:pathLst>
              <a:path w="55441" h="84970">
                <a:moveTo>
                  <a:pt x="33806" y="57995"/>
                </a:moveTo>
                <a:lnTo>
                  <a:pt x="37862" y="55298"/>
                </a:lnTo>
                <a:lnTo>
                  <a:pt x="40567" y="52601"/>
                </a:lnTo>
                <a:lnTo>
                  <a:pt x="44624" y="48555"/>
                </a:lnTo>
                <a:lnTo>
                  <a:pt x="50032" y="45857"/>
                </a:lnTo>
                <a:lnTo>
                  <a:pt x="52737" y="37765"/>
                </a:lnTo>
                <a:lnTo>
                  <a:pt x="55441" y="32370"/>
                </a:lnTo>
                <a:lnTo>
                  <a:pt x="55441" y="16185"/>
                </a:lnTo>
                <a:lnTo>
                  <a:pt x="52737" y="12138"/>
                </a:lnTo>
                <a:lnTo>
                  <a:pt x="50032" y="8092"/>
                </a:lnTo>
                <a:lnTo>
                  <a:pt x="47328" y="4046"/>
                </a:lnTo>
                <a:lnTo>
                  <a:pt x="45976" y="0"/>
                </a:lnTo>
                <a:lnTo>
                  <a:pt x="14874" y="0"/>
                </a:lnTo>
                <a:lnTo>
                  <a:pt x="10817" y="1348"/>
                </a:lnTo>
                <a:lnTo>
                  <a:pt x="6761" y="4046"/>
                </a:lnTo>
                <a:lnTo>
                  <a:pt x="2704" y="5395"/>
                </a:lnTo>
                <a:lnTo>
                  <a:pt x="0" y="8092"/>
                </a:lnTo>
                <a:lnTo>
                  <a:pt x="0" y="29672"/>
                </a:lnTo>
                <a:lnTo>
                  <a:pt x="5408" y="29672"/>
                </a:lnTo>
                <a:lnTo>
                  <a:pt x="9465" y="31021"/>
                </a:lnTo>
                <a:lnTo>
                  <a:pt x="12170" y="33718"/>
                </a:lnTo>
                <a:lnTo>
                  <a:pt x="14874" y="36416"/>
                </a:lnTo>
                <a:lnTo>
                  <a:pt x="14874" y="47206"/>
                </a:lnTo>
                <a:lnTo>
                  <a:pt x="16226" y="51252"/>
                </a:lnTo>
                <a:lnTo>
                  <a:pt x="10817" y="56647"/>
                </a:lnTo>
                <a:lnTo>
                  <a:pt x="6761" y="60692"/>
                </a:lnTo>
                <a:lnTo>
                  <a:pt x="2704" y="63390"/>
                </a:lnTo>
                <a:lnTo>
                  <a:pt x="0" y="66087"/>
                </a:lnTo>
                <a:lnTo>
                  <a:pt x="0" y="84970"/>
                </a:lnTo>
                <a:lnTo>
                  <a:pt x="17579" y="74180"/>
                </a:lnTo>
                <a:lnTo>
                  <a:pt x="27044" y="67436"/>
                </a:lnTo>
                <a:lnTo>
                  <a:pt x="31101" y="63390"/>
                </a:lnTo>
                <a:lnTo>
                  <a:pt x="33806" y="57995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30069" y="5325660"/>
            <a:ext cx="56794" cy="142968"/>
          </a:xfrm>
          <a:custGeom>
            <a:avLst/>
            <a:gdLst/>
            <a:ahLst/>
            <a:cxnLst/>
            <a:rect l="l" t="t" r="r" b="b"/>
            <a:pathLst>
              <a:path w="56794" h="142968">
                <a:moveTo>
                  <a:pt x="54089" y="91715"/>
                </a:moveTo>
                <a:lnTo>
                  <a:pt x="54089" y="84971"/>
                </a:lnTo>
                <a:lnTo>
                  <a:pt x="52737" y="82274"/>
                </a:lnTo>
                <a:lnTo>
                  <a:pt x="52737" y="79576"/>
                </a:lnTo>
                <a:lnTo>
                  <a:pt x="54089" y="78226"/>
                </a:lnTo>
                <a:lnTo>
                  <a:pt x="55441" y="78226"/>
                </a:lnTo>
                <a:lnTo>
                  <a:pt x="56794" y="76877"/>
                </a:lnTo>
                <a:lnTo>
                  <a:pt x="56794" y="57995"/>
                </a:lnTo>
                <a:lnTo>
                  <a:pt x="50032" y="63390"/>
                </a:lnTo>
                <a:lnTo>
                  <a:pt x="45976" y="66087"/>
                </a:lnTo>
                <a:lnTo>
                  <a:pt x="43271" y="68785"/>
                </a:lnTo>
                <a:lnTo>
                  <a:pt x="40567" y="70133"/>
                </a:lnTo>
                <a:lnTo>
                  <a:pt x="43271" y="57995"/>
                </a:lnTo>
                <a:lnTo>
                  <a:pt x="45976" y="45857"/>
                </a:lnTo>
                <a:lnTo>
                  <a:pt x="47328" y="33718"/>
                </a:lnTo>
                <a:lnTo>
                  <a:pt x="50032" y="20231"/>
                </a:lnTo>
                <a:lnTo>
                  <a:pt x="51385" y="21580"/>
                </a:lnTo>
                <a:lnTo>
                  <a:pt x="56794" y="21580"/>
                </a:lnTo>
                <a:lnTo>
                  <a:pt x="56794" y="0"/>
                </a:lnTo>
                <a:lnTo>
                  <a:pt x="51385" y="4046"/>
                </a:lnTo>
                <a:lnTo>
                  <a:pt x="44624" y="8092"/>
                </a:lnTo>
                <a:lnTo>
                  <a:pt x="35158" y="14836"/>
                </a:lnTo>
                <a:lnTo>
                  <a:pt x="22988" y="24277"/>
                </a:lnTo>
                <a:lnTo>
                  <a:pt x="16226" y="33718"/>
                </a:lnTo>
                <a:lnTo>
                  <a:pt x="12170" y="41811"/>
                </a:lnTo>
                <a:lnTo>
                  <a:pt x="6761" y="52600"/>
                </a:lnTo>
                <a:lnTo>
                  <a:pt x="0" y="71482"/>
                </a:lnTo>
                <a:lnTo>
                  <a:pt x="0" y="90366"/>
                </a:lnTo>
                <a:lnTo>
                  <a:pt x="1352" y="95761"/>
                </a:lnTo>
                <a:lnTo>
                  <a:pt x="1352" y="109249"/>
                </a:lnTo>
                <a:lnTo>
                  <a:pt x="8113" y="117341"/>
                </a:lnTo>
                <a:lnTo>
                  <a:pt x="16226" y="125434"/>
                </a:lnTo>
                <a:lnTo>
                  <a:pt x="22988" y="132178"/>
                </a:lnTo>
                <a:lnTo>
                  <a:pt x="25692" y="137573"/>
                </a:lnTo>
                <a:lnTo>
                  <a:pt x="32453" y="138921"/>
                </a:lnTo>
                <a:lnTo>
                  <a:pt x="37862" y="140270"/>
                </a:lnTo>
                <a:lnTo>
                  <a:pt x="44624" y="141619"/>
                </a:lnTo>
                <a:lnTo>
                  <a:pt x="50032" y="142968"/>
                </a:lnTo>
                <a:lnTo>
                  <a:pt x="51385" y="142968"/>
                </a:lnTo>
                <a:lnTo>
                  <a:pt x="54089" y="141619"/>
                </a:lnTo>
                <a:lnTo>
                  <a:pt x="56794" y="141619"/>
                </a:lnTo>
                <a:lnTo>
                  <a:pt x="56794" y="94412"/>
                </a:lnTo>
                <a:lnTo>
                  <a:pt x="55441" y="94412"/>
                </a:lnTo>
                <a:lnTo>
                  <a:pt x="55441" y="93064"/>
                </a:lnTo>
                <a:lnTo>
                  <a:pt x="54089" y="91715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30068" y="5327009"/>
            <a:ext cx="1352" cy="44508"/>
          </a:xfrm>
          <a:custGeom>
            <a:avLst/>
            <a:gdLst/>
            <a:ahLst/>
            <a:cxnLst/>
            <a:rect l="l" t="t" r="r" b="b"/>
            <a:pathLst>
              <a:path w="1352" h="44508">
                <a:moveTo>
                  <a:pt x="0" y="44508"/>
                </a:moveTo>
                <a:lnTo>
                  <a:pt x="1352" y="43160"/>
                </a:lnTo>
                <a:lnTo>
                  <a:pt x="1352" y="1348"/>
                </a:lnTo>
                <a:lnTo>
                  <a:pt x="0" y="0"/>
                </a:lnTo>
                <a:lnTo>
                  <a:pt x="0" y="44508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66513" y="5305428"/>
            <a:ext cx="63554" cy="144316"/>
          </a:xfrm>
          <a:custGeom>
            <a:avLst/>
            <a:gdLst/>
            <a:ahLst/>
            <a:cxnLst/>
            <a:rect l="l" t="t" r="r" b="b"/>
            <a:pathLst>
              <a:path w="63554" h="144316">
                <a:moveTo>
                  <a:pt x="55440" y="90366"/>
                </a:moveTo>
                <a:lnTo>
                  <a:pt x="58145" y="82272"/>
                </a:lnTo>
                <a:lnTo>
                  <a:pt x="60849" y="74180"/>
                </a:lnTo>
                <a:lnTo>
                  <a:pt x="63554" y="66089"/>
                </a:lnTo>
                <a:lnTo>
                  <a:pt x="63554" y="21580"/>
                </a:lnTo>
                <a:lnTo>
                  <a:pt x="60849" y="16185"/>
                </a:lnTo>
                <a:lnTo>
                  <a:pt x="58145" y="10790"/>
                </a:lnTo>
                <a:lnTo>
                  <a:pt x="52736" y="6743"/>
                </a:lnTo>
                <a:lnTo>
                  <a:pt x="45974" y="0"/>
                </a:lnTo>
                <a:lnTo>
                  <a:pt x="18931" y="0"/>
                </a:lnTo>
                <a:lnTo>
                  <a:pt x="13522" y="2697"/>
                </a:lnTo>
                <a:lnTo>
                  <a:pt x="9465" y="4046"/>
                </a:lnTo>
                <a:lnTo>
                  <a:pt x="4056" y="6743"/>
                </a:lnTo>
                <a:lnTo>
                  <a:pt x="0" y="9441"/>
                </a:lnTo>
                <a:lnTo>
                  <a:pt x="0" y="33718"/>
                </a:lnTo>
                <a:lnTo>
                  <a:pt x="2704" y="33718"/>
                </a:lnTo>
                <a:lnTo>
                  <a:pt x="6761" y="35067"/>
                </a:lnTo>
                <a:lnTo>
                  <a:pt x="9465" y="35067"/>
                </a:lnTo>
                <a:lnTo>
                  <a:pt x="12170" y="36416"/>
                </a:lnTo>
                <a:lnTo>
                  <a:pt x="14874" y="41811"/>
                </a:lnTo>
                <a:lnTo>
                  <a:pt x="18931" y="48555"/>
                </a:lnTo>
                <a:lnTo>
                  <a:pt x="21635" y="53950"/>
                </a:lnTo>
                <a:lnTo>
                  <a:pt x="25692" y="60693"/>
                </a:lnTo>
                <a:lnTo>
                  <a:pt x="24340" y="71482"/>
                </a:lnTo>
                <a:lnTo>
                  <a:pt x="22988" y="80923"/>
                </a:lnTo>
                <a:lnTo>
                  <a:pt x="20283" y="91715"/>
                </a:lnTo>
                <a:lnTo>
                  <a:pt x="18931" y="102505"/>
                </a:lnTo>
                <a:lnTo>
                  <a:pt x="14874" y="107900"/>
                </a:lnTo>
                <a:lnTo>
                  <a:pt x="10817" y="113295"/>
                </a:lnTo>
                <a:lnTo>
                  <a:pt x="6761" y="118690"/>
                </a:lnTo>
                <a:lnTo>
                  <a:pt x="2704" y="124085"/>
                </a:lnTo>
                <a:lnTo>
                  <a:pt x="0" y="124085"/>
                </a:lnTo>
                <a:lnTo>
                  <a:pt x="0" y="144316"/>
                </a:lnTo>
                <a:lnTo>
                  <a:pt x="6761" y="138921"/>
                </a:lnTo>
                <a:lnTo>
                  <a:pt x="13522" y="133526"/>
                </a:lnTo>
                <a:lnTo>
                  <a:pt x="20283" y="128131"/>
                </a:lnTo>
                <a:lnTo>
                  <a:pt x="27044" y="121387"/>
                </a:lnTo>
                <a:lnTo>
                  <a:pt x="32453" y="115992"/>
                </a:lnTo>
                <a:lnTo>
                  <a:pt x="39213" y="110597"/>
                </a:lnTo>
                <a:lnTo>
                  <a:pt x="45974" y="105202"/>
                </a:lnTo>
                <a:lnTo>
                  <a:pt x="52736" y="99807"/>
                </a:lnTo>
                <a:lnTo>
                  <a:pt x="55440" y="90366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28716" y="5397143"/>
            <a:ext cx="1352" cy="18882"/>
          </a:xfrm>
          <a:custGeom>
            <a:avLst/>
            <a:gdLst/>
            <a:ahLst/>
            <a:cxnLst/>
            <a:rect l="l" t="t" r="r" b="b"/>
            <a:pathLst>
              <a:path w="1352" h="18882">
                <a:moveTo>
                  <a:pt x="1352" y="1348"/>
                </a:moveTo>
                <a:lnTo>
                  <a:pt x="0" y="2697"/>
                </a:lnTo>
                <a:lnTo>
                  <a:pt x="0" y="8092"/>
                </a:lnTo>
                <a:lnTo>
                  <a:pt x="1352" y="12138"/>
                </a:lnTo>
                <a:lnTo>
                  <a:pt x="1352" y="18882"/>
                </a:lnTo>
                <a:lnTo>
                  <a:pt x="1352" y="0"/>
                </a:lnTo>
                <a:lnTo>
                  <a:pt x="1352" y="1348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88083" y="5211016"/>
            <a:ext cx="78430" cy="252217"/>
          </a:xfrm>
          <a:custGeom>
            <a:avLst/>
            <a:gdLst/>
            <a:ahLst/>
            <a:cxnLst/>
            <a:rect l="l" t="t" r="r" b="b"/>
            <a:pathLst>
              <a:path w="78430" h="252217">
                <a:moveTo>
                  <a:pt x="17579" y="86318"/>
                </a:moveTo>
                <a:lnTo>
                  <a:pt x="14874" y="103854"/>
                </a:lnTo>
                <a:lnTo>
                  <a:pt x="13522" y="120039"/>
                </a:lnTo>
                <a:lnTo>
                  <a:pt x="10817" y="136224"/>
                </a:lnTo>
                <a:lnTo>
                  <a:pt x="8113" y="152409"/>
                </a:lnTo>
                <a:lnTo>
                  <a:pt x="8113" y="214450"/>
                </a:lnTo>
                <a:lnTo>
                  <a:pt x="10817" y="222543"/>
                </a:lnTo>
                <a:lnTo>
                  <a:pt x="13522" y="230635"/>
                </a:lnTo>
                <a:lnTo>
                  <a:pt x="16226" y="238728"/>
                </a:lnTo>
                <a:lnTo>
                  <a:pt x="18931" y="246822"/>
                </a:lnTo>
                <a:lnTo>
                  <a:pt x="25692" y="246822"/>
                </a:lnTo>
                <a:lnTo>
                  <a:pt x="25692" y="252217"/>
                </a:lnTo>
                <a:lnTo>
                  <a:pt x="52737" y="252217"/>
                </a:lnTo>
                <a:lnTo>
                  <a:pt x="62203" y="250868"/>
                </a:lnTo>
                <a:lnTo>
                  <a:pt x="66259" y="248170"/>
                </a:lnTo>
                <a:lnTo>
                  <a:pt x="70316" y="244124"/>
                </a:lnTo>
                <a:lnTo>
                  <a:pt x="74373" y="241427"/>
                </a:lnTo>
                <a:lnTo>
                  <a:pt x="78430" y="238728"/>
                </a:lnTo>
                <a:lnTo>
                  <a:pt x="78430" y="218497"/>
                </a:lnTo>
                <a:lnTo>
                  <a:pt x="71668" y="218497"/>
                </a:lnTo>
                <a:lnTo>
                  <a:pt x="68964" y="217148"/>
                </a:lnTo>
                <a:lnTo>
                  <a:pt x="66259" y="215799"/>
                </a:lnTo>
                <a:lnTo>
                  <a:pt x="63555" y="215799"/>
                </a:lnTo>
                <a:lnTo>
                  <a:pt x="60850" y="214450"/>
                </a:lnTo>
                <a:lnTo>
                  <a:pt x="59498" y="210404"/>
                </a:lnTo>
                <a:lnTo>
                  <a:pt x="58146" y="207706"/>
                </a:lnTo>
                <a:lnTo>
                  <a:pt x="55441" y="203660"/>
                </a:lnTo>
                <a:lnTo>
                  <a:pt x="54089" y="200963"/>
                </a:lnTo>
                <a:lnTo>
                  <a:pt x="52737" y="165895"/>
                </a:lnTo>
                <a:lnTo>
                  <a:pt x="52737" y="140270"/>
                </a:lnTo>
                <a:lnTo>
                  <a:pt x="54089" y="134875"/>
                </a:lnTo>
                <a:lnTo>
                  <a:pt x="56794" y="133526"/>
                </a:lnTo>
                <a:lnTo>
                  <a:pt x="60850" y="132178"/>
                </a:lnTo>
                <a:lnTo>
                  <a:pt x="64907" y="129480"/>
                </a:lnTo>
                <a:lnTo>
                  <a:pt x="68964" y="126782"/>
                </a:lnTo>
                <a:lnTo>
                  <a:pt x="74373" y="126782"/>
                </a:lnTo>
                <a:lnTo>
                  <a:pt x="75725" y="128131"/>
                </a:lnTo>
                <a:lnTo>
                  <a:pt x="78430" y="128131"/>
                </a:lnTo>
                <a:lnTo>
                  <a:pt x="78430" y="103854"/>
                </a:lnTo>
                <a:lnTo>
                  <a:pt x="71668" y="107900"/>
                </a:lnTo>
                <a:lnTo>
                  <a:pt x="64907" y="111946"/>
                </a:lnTo>
                <a:lnTo>
                  <a:pt x="56794" y="115992"/>
                </a:lnTo>
                <a:lnTo>
                  <a:pt x="50032" y="118690"/>
                </a:lnTo>
                <a:lnTo>
                  <a:pt x="52737" y="113295"/>
                </a:lnTo>
                <a:lnTo>
                  <a:pt x="54089" y="107900"/>
                </a:lnTo>
                <a:lnTo>
                  <a:pt x="56794" y="101156"/>
                </a:lnTo>
                <a:lnTo>
                  <a:pt x="58146" y="95761"/>
                </a:lnTo>
                <a:lnTo>
                  <a:pt x="59498" y="75528"/>
                </a:lnTo>
                <a:lnTo>
                  <a:pt x="59498" y="35066"/>
                </a:lnTo>
                <a:lnTo>
                  <a:pt x="60850" y="14834"/>
                </a:lnTo>
                <a:lnTo>
                  <a:pt x="59498" y="10790"/>
                </a:lnTo>
                <a:lnTo>
                  <a:pt x="56794" y="6743"/>
                </a:lnTo>
                <a:lnTo>
                  <a:pt x="55441" y="2697"/>
                </a:lnTo>
                <a:lnTo>
                  <a:pt x="54089" y="0"/>
                </a:lnTo>
                <a:lnTo>
                  <a:pt x="37862" y="0"/>
                </a:lnTo>
                <a:lnTo>
                  <a:pt x="28397" y="5395"/>
                </a:lnTo>
                <a:lnTo>
                  <a:pt x="18931" y="12138"/>
                </a:lnTo>
                <a:lnTo>
                  <a:pt x="9465" y="17532"/>
                </a:lnTo>
                <a:lnTo>
                  <a:pt x="0" y="24276"/>
                </a:lnTo>
                <a:lnTo>
                  <a:pt x="0" y="36415"/>
                </a:lnTo>
                <a:lnTo>
                  <a:pt x="4056" y="35066"/>
                </a:lnTo>
                <a:lnTo>
                  <a:pt x="8113" y="33717"/>
                </a:lnTo>
                <a:lnTo>
                  <a:pt x="12170" y="32368"/>
                </a:lnTo>
                <a:lnTo>
                  <a:pt x="16226" y="31020"/>
                </a:lnTo>
                <a:lnTo>
                  <a:pt x="17579" y="44507"/>
                </a:lnTo>
                <a:lnTo>
                  <a:pt x="17579" y="86318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88082" y="5436257"/>
            <a:ext cx="4056" cy="9441"/>
          </a:xfrm>
          <a:custGeom>
            <a:avLst/>
            <a:gdLst/>
            <a:ahLst/>
            <a:cxnLst/>
            <a:rect l="l" t="t" r="r" b="b"/>
            <a:pathLst>
              <a:path w="4056" h="9441">
                <a:moveTo>
                  <a:pt x="0" y="9441"/>
                </a:moveTo>
                <a:lnTo>
                  <a:pt x="1352" y="8092"/>
                </a:lnTo>
                <a:lnTo>
                  <a:pt x="2704" y="5395"/>
                </a:lnTo>
                <a:lnTo>
                  <a:pt x="2704" y="4046"/>
                </a:lnTo>
                <a:lnTo>
                  <a:pt x="4056" y="1348"/>
                </a:lnTo>
                <a:lnTo>
                  <a:pt x="1352" y="1348"/>
                </a:lnTo>
                <a:lnTo>
                  <a:pt x="0" y="0"/>
                </a:lnTo>
                <a:lnTo>
                  <a:pt x="0" y="9441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82673" y="5235292"/>
            <a:ext cx="5408" cy="13487"/>
          </a:xfrm>
          <a:custGeom>
            <a:avLst/>
            <a:gdLst/>
            <a:ahLst/>
            <a:cxnLst/>
            <a:rect l="l" t="t" r="r" b="b"/>
            <a:pathLst>
              <a:path w="5408" h="13487">
                <a:moveTo>
                  <a:pt x="0" y="13487"/>
                </a:moveTo>
                <a:lnTo>
                  <a:pt x="1352" y="12138"/>
                </a:lnTo>
                <a:lnTo>
                  <a:pt x="5408" y="12138"/>
                </a:lnTo>
                <a:lnTo>
                  <a:pt x="5408" y="0"/>
                </a:lnTo>
                <a:lnTo>
                  <a:pt x="4056" y="2697"/>
                </a:lnTo>
                <a:lnTo>
                  <a:pt x="2704" y="6743"/>
                </a:lnTo>
                <a:lnTo>
                  <a:pt x="1352" y="10790"/>
                </a:lnTo>
                <a:lnTo>
                  <a:pt x="0" y="13487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59554" y="5314870"/>
            <a:ext cx="228527" cy="155106"/>
          </a:xfrm>
          <a:custGeom>
            <a:avLst/>
            <a:gdLst/>
            <a:ahLst/>
            <a:cxnLst/>
            <a:rect l="l" t="t" r="r" b="b"/>
            <a:pathLst>
              <a:path w="228527" h="155106">
                <a:moveTo>
                  <a:pt x="2704" y="37765"/>
                </a:moveTo>
                <a:lnTo>
                  <a:pt x="6761" y="36416"/>
                </a:lnTo>
                <a:lnTo>
                  <a:pt x="12170" y="36416"/>
                </a:lnTo>
                <a:lnTo>
                  <a:pt x="13522" y="64738"/>
                </a:lnTo>
                <a:lnTo>
                  <a:pt x="14874" y="93064"/>
                </a:lnTo>
                <a:lnTo>
                  <a:pt x="14874" y="121387"/>
                </a:lnTo>
                <a:lnTo>
                  <a:pt x="16226" y="148363"/>
                </a:lnTo>
                <a:lnTo>
                  <a:pt x="25692" y="148363"/>
                </a:lnTo>
                <a:lnTo>
                  <a:pt x="28397" y="147014"/>
                </a:lnTo>
                <a:lnTo>
                  <a:pt x="35158" y="141619"/>
                </a:lnTo>
                <a:lnTo>
                  <a:pt x="40567" y="136224"/>
                </a:lnTo>
                <a:lnTo>
                  <a:pt x="47327" y="130829"/>
                </a:lnTo>
                <a:lnTo>
                  <a:pt x="54088" y="126782"/>
                </a:lnTo>
                <a:lnTo>
                  <a:pt x="63554" y="103854"/>
                </a:lnTo>
                <a:lnTo>
                  <a:pt x="71667" y="80923"/>
                </a:lnTo>
                <a:lnTo>
                  <a:pt x="81133" y="59345"/>
                </a:lnTo>
                <a:lnTo>
                  <a:pt x="89248" y="36416"/>
                </a:lnTo>
                <a:lnTo>
                  <a:pt x="93304" y="36416"/>
                </a:lnTo>
                <a:lnTo>
                  <a:pt x="96009" y="37765"/>
                </a:lnTo>
                <a:lnTo>
                  <a:pt x="97361" y="37765"/>
                </a:lnTo>
                <a:lnTo>
                  <a:pt x="97361" y="83621"/>
                </a:lnTo>
                <a:lnTo>
                  <a:pt x="96009" y="115992"/>
                </a:lnTo>
                <a:lnTo>
                  <a:pt x="96009" y="142968"/>
                </a:lnTo>
                <a:lnTo>
                  <a:pt x="104122" y="138921"/>
                </a:lnTo>
                <a:lnTo>
                  <a:pt x="110883" y="136224"/>
                </a:lnTo>
                <a:lnTo>
                  <a:pt x="117645" y="130829"/>
                </a:lnTo>
                <a:lnTo>
                  <a:pt x="129815" y="120039"/>
                </a:lnTo>
                <a:lnTo>
                  <a:pt x="140633" y="87667"/>
                </a:lnTo>
                <a:lnTo>
                  <a:pt x="147394" y="68785"/>
                </a:lnTo>
                <a:lnTo>
                  <a:pt x="152803" y="53950"/>
                </a:lnTo>
                <a:lnTo>
                  <a:pt x="160916" y="37765"/>
                </a:lnTo>
                <a:lnTo>
                  <a:pt x="162269" y="37765"/>
                </a:lnTo>
                <a:lnTo>
                  <a:pt x="164973" y="36416"/>
                </a:lnTo>
                <a:lnTo>
                  <a:pt x="167678" y="36416"/>
                </a:lnTo>
                <a:lnTo>
                  <a:pt x="170382" y="40462"/>
                </a:lnTo>
                <a:lnTo>
                  <a:pt x="170382" y="74180"/>
                </a:lnTo>
                <a:lnTo>
                  <a:pt x="169030" y="120039"/>
                </a:lnTo>
                <a:lnTo>
                  <a:pt x="170382" y="125434"/>
                </a:lnTo>
                <a:lnTo>
                  <a:pt x="171734" y="130829"/>
                </a:lnTo>
                <a:lnTo>
                  <a:pt x="173087" y="137573"/>
                </a:lnTo>
                <a:lnTo>
                  <a:pt x="174439" y="142968"/>
                </a:lnTo>
                <a:lnTo>
                  <a:pt x="179848" y="142968"/>
                </a:lnTo>
                <a:lnTo>
                  <a:pt x="179848" y="148363"/>
                </a:lnTo>
                <a:lnTo>
                  <a:pt x="186609" y="148363"/>
                </a:lnTo>
                <a:lnTo>
                  <a:pt x="186609" y="155106"/>
                </a:lnTo>
                <a:lnTo>
                  <a:pt x="190666" y="153758"/>
                </a:lnTo>
                <a:lnTo>
                  <a:pt x="194721" y="152409"/>
                </a:lnTo>
                <a:lnTo>
                  <a:pt x="198778" y="151060"/>
                </a:lnTo>
                <a:lnTo>
                  <a:pt x="201482" y="151060"/>
                </a:lnTo>
                <a:lnTo>
                  <a:pt x="212300" y="142968"/>
                </a:lnTo>
                <a:lnTo>
                  <a:pt x="220414" y="137573"/>
                </a:lnTo>
                <a:lnTo>
                  <a:pt x="224470" y="133526"/>
                </a:lnTo>
                <a:lnTo>
                  <a:pt x="228527" y="130829"/>
                </a:lnTo>
                <a:lnTo>
                  <a:pt x="228527" y="121387"/>
                </a:lnTo>
                <a:lnTo>
                  <a:pt x="224470" y="121387"/>
                </a:lnTo>
                <a:lnTo>
                  <a:pt x="221766" y="120039"/>
                </a:lnTo>
                <a:lnTo>
                  <a:pt x="215005" y="120039"/>
                </a:lnTo>
                <a:lnTo>
                  <a:pt x="212300" y="97110"/>
                </a:lnTo>
                <a:lnTo>
                  <a:pt x="210948" y="60692"/>
                </a:lnTo>
                <a:lnTo>
                  <a:pt x="209596" y="24277"/>
                </a:lnTo>
                <a:lnTo>
                  <a:pt x="208244" y="2697"/>
                </a:lnTo>
                <a:lnTo>
                  <a:pt x="201482" y="1348"/>
                </a:lnTo>
                <a:lnTo>
                  <a:pt x="186609" y="1348"/>
                </a:lnTo>
                <a:lnTo>
                  <a:pt x="179848" y="0"/>
                </a:lnTo>
                <a:lnTo>
                  <a:pt x="174439" y="4046"/>
                </a:lnTo>
                <a:lnTo>
                  <a:pt x="169030" y="6743"/>
                </a:lnTo>
                <a:lnTo>
                  <a:pt x="163621" y="10790"/>
                </a:lnTo>
                <a:lnTo>
                  <a:pt x="158212" y="13487"/>
                </a:lnTo>
                <a:lnTo>
                  <a:pt x="152803" y="17533"/>
                </a:lnTo>
                <a:lnTo>
                  <a:pt x="147394" y="21580"/>
                </a:lnTo>
                <a:lnTo>
                  <a:pt x="141985" y="24277"/>
                </a:lnTo>
                <a:lnTo>
                  <a:pt x="136576" y="28323"/>
                </a:lnTo>
                <a:lnTo>
                  <a:pt x="136576" y="9441"/>
                </a:lnTo>
                <a:lnTo>
                  <a:pt x="131167" y="5395"/>
                </a:lnTo>
                <a:lnTo>
                  <a:pt x="127110" y="4046"/>
                </a:lnTo>
                <a:lnTo>
                  <a:pt x="120349" y="2697"/>
                </a:lnTo>
                <a:lnTo>
                  <a:pt x="109531" y="2697"/>
                </a:lnTo>
                <a:lnTo>
                  <a:pt x="102770" y="6743"/>
                </a:lnTo>
                <a:lnTo>
                  <a:pt x="97361" y="12138"/>
                </a:lnTo>
                <a:lnTo>
                  <a:pt x="90600" y="16185"/>
                </a:lnTo>
                <a:lnTo>
                  <a:pt x="83837" y="20231"/>
                </a:lnTo>
                <a:lnTo>
                  <a:pt x="78428" y="25626"/>
                </a:lnTo>
                <a:lnTo>
                  <a:pt x="71667" y="29672"/>
                </a:lnTo>
                <a:lnTo>
                  <a:pt x="64906" y="33718"/>
                </a:lnTo>
                <a:lnTo>
                  <a:pt x="58145" y="37765"/>
                </a:lnTo>
                <a:lnTo>
                  <a:pt x="59497" y="33718"/>
                </a:lnTo>
                <a:lnTo>
                  <a:pt x="58145" y="28323"/>
                </a:lnTo>
                <a:lnTo>
                  <a:pt x="56792" y="20231"/>
                </a:lnTo>
                <a:lnTo>
                  <a:pt x="52736" y="6743"/>
                </a:lnTo>
                <a:lnTo>
                  <a:pt x="50031" y="5395"/>
                </a:lnTo>
                <a:lnTo>
                  <a:pt x="47327" y="2697"/>
                </a:lnTo>
                <a:lnTo>
                  <a:pt x="45974" y="1348"/>
                </a:lnTo>
                <a:lnTo>
                  <a:pt x="43270" y="0"/>
                </a:lnTo>
                <a:lnTo>
                  <a:pt x="37862" y="1348"/>
                </a:lnTo>
                <a:lnTo>
                  <a:pt x="32453" y="1348"/>
                </a:lnTo>
                <a:lnTo>
                  <a:pt x="27044" y="2697"/>
                </a:lnTo>
                <a:lnTo>
                  <a:pt x="21635" y="2697"/>
                </a:lnTo>
                <a:lnTo>
                  <a:pt x="16226" y="8092"/>
                </a:lnTo>
                <a:lnTo>
                  <a:pt x="9465" y="12138"/>
                </a:lnTo>
                <a:lnTo>
                  <a:pt x="4056" y="17533"/>
                </a:lnTo>
                <a:lnTo>
                  <a:pt x="0" y="21580"/>
                </a:lnTo>
                <a:lnTo>
                  <a:pt x="0" y="37765"/>
                </a:lnTo>
                <a:lnTo>
                  <a:pt x="2704" y="37765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59554" y="5421421"/>
            <a:ext cx="4056" cy="14836"/>
          </a:xfrm>
          <a:custGeom>
            <a:avLst/>
            <a:gdLst/>
            <a:ahLst/>
            <a:cxnLst/>
            <a:rect l="l" t="t" r="r" b="b"/>
            <a:pathLst>
              <a:path w="4056" h="14836">
                <a:moveTo>
                  <a:pt x="2704" y="0"/>
                </a:moveTo>
                <a:lnTo>
                  <a:pt x="0" y="0"/>
                </a:lnTo>
                <a:lnTo>
                  <a:pt x="0" y="14836"/>
                </a:lnTo>
                <a:lnTo>
                  <a:pt x="1352" y="13487"/>
                </a:lnTo>
                <a:lnTo>
                  <a:pt x="2704" y="13487"/>
                </a:lnTo>
                <a:lnTo>
                  <a:pt x="2704" y="2697"/>
                </a:lnTo>
                <a:lnTo>
                  <a:pt x="4056" y="0"/>
                </a:lnTo>
                <a:lnTo>
                  <a:pt x="2704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44417" y="5186738"/>
            <a:ext cx="223118" cy="321003"/>
          </a:xfrm>
          <a:custGeom>
            <a:avLst/>
            <a:gdLst/>
            <a:ahLst/>
            <a:cxnLst/>
            <a:rect l="l" t="t" r="r" b="b"/>
            <a:pathLst>
              <a:path w="223118" h="321003">
                <a:moveTo>
                  <a:pt x="56792" y="242775"/>
                </a:moveTo>
                <a:lnTo>
                  <a:pt x="55440" y="238729"/>
                </a:lnTo>
                <a:lnTo>
                  <a:pt x="54088" y="234683"/>
                </a:lnTo>
                <a:lnTo>
                  <a:pt x="54088" y="195568"/>
                </a:lnTo>
                <a:lnTo>
                  <a:pt x="55440" y="168594"/>
                </a:lnTo>
                <a:lnTo>
                  <a:pt x="55440" y="124085"/>
                </a:lnTo>
                <a:lnTo>
                  <a:pt x="58145" y="125434"/>
                </a:lnTo>
                <a:lnTo>
                  <a:pt x="59497" y="125434"/>
                </a:lnTo>
                <a:lnTo>
                  <a:pt x="62201" y="126782"/>
                </a:lnTo>
                <a:lnTo>
                  <a:pt x="63554" y="126782"/>
                </a:lnTo>
                <a:lnTo>
                  <a:pt x="67610" y="132178"/>
                </a:lnTo>
                <a:lnTo>
                  <a:pt x="71667" y="137573"/>
                </a:lnTo>
                <a:lnTo>
                  <a:pt x="75724" y="141619"/>
                </a:lnTo>
                <a:lnTo>
                  <a:pt x="77076" y="147014"/>
                </a:lnTo>
                <a:lnTo>
                  <a:pt x="81133" y="148363"/>
                </a:lnTo>
                <a:lnTo>
                  <a:pt x="85189" y="149711"/>
                </a:lnTo>
                <a:lnTo>
                  <a:pt x="89246" y="151060"/>
                </a:lnTo>
                <a:lnTo>
                  <a:pt x="93303" y="152409"/>
                </a:lnTo>
                <a:lnTo>
                  <a:pt x="93303" y="159153"/>
                </a:lnTo>
                <a:lnTo>
                  <a:pt x="97360" y="160501"/>
                </a:lnTo>
                <a:lnTo>
                  <a:pt x="102769" y="163199"/>
                </a:lnTo>
                <a:lnTo>
                  <a:pt x="106825" y="164548"/>
                </a:lnTo>
                <a:lnTo>
                  <a:pt x="110882" y="165896"/>
                </a:lnTo>
                <a:lnTo>
                  <a:pt x="110882" y="172640"/>
                </a:lnTo>
                <a:lnTo>
                  <a:pt x="117643" y="172640"/>
                </a:lnTo>
                <a:lnTo>
                  <a:pt x="118996" y="175338"/>
                </a:lnTo>
                <a:lnTo>
                  <a:pt x="120348" y="178035"/>
                </a:lnTo>
                <a:lnTo>
                  <a:pt x="123052" y="182081"/>
                </a:lnTo>
                <a:lnTo>
                  <a:pt x="128461" y="187476"/>
                </a:lnTo>
                <a:lnTo>
                  <a:pt x="133870" y="192870"/>
                </a:lnTo>
                <a:lnTo>
                  <a:pt x="140633" y="200963"/>
                </a:lnTo>
                <a:lnTo>
                  <a:pt x="148746" y="209055"/>
                </a:lnTo>
                <a:lnTo>
                  <a:pt x="158211" y="218497"/>
                </a:lnTo>
                <a:lnTo>
                  <a:pt x="162267" y="225240"/>
                </a:lnTo>
                <a:lnTo>
                  <a:pt x="164972" y="231984"/>
                </a:lnTo>
                <a:lnTo>
                  <a:pt x="167676" y="237380"/>
                </a:lnTo>
                <a:lnTo>
                  <a:pt x="170381" y="244124"/>
                </a:lnTo>
                <a:lnTo>
                  <a:pt x="171733" y="260309"/>
                </a:lnTo>
                <a:lnTo>
                  <a:pt x="171733" y="304818"/>
                </a:lnTo>
                <a:lnTo>
                  <a:pt x="173085" y="321003"/>
                </a:lnTo>
                <a:lnTo>
                  <a:pt x="175790" y="319654"/>
                </a:lnTo>
                <a:lnTo>
                  <a:pt x="186608" y="319654"/>
                </a:lnTo>
                <a:lnTo>
                  <a:pt x="190664" y="307516"/>
                </a:lnTo>
                <a:lnTo>
                  <a:pt x="194721" y="295377"/>
                </a:lnTo>
                <a:lnTo>
                  <a:pt x="197426" y="281889"/>
                </a:lnTo>
                <a:lnTo>
                  <a:pt x="201482" y="271099"/>
                </a:lnTo>
                <a:lnTo>
                  <a:pt x="205539" y="249519"/>
                </a:lnTo>
                <a:lnTo>
                  <a:pt x="206891" y="234683"/>
                </a:lnTo>
                <a:lnTo>
                  <a:pt x="208244" y="221194"/>
                </a:lnTo>
                <a:lnTo>
                  <a:pt x="208244" y="202311"/>
                </a:lnTo>
                <a:lnTo>
                  <a:pt x="209596" y="199614"/>
                </a:lnTo>
                <a:lnTo>
                  <a:pt x="212300" y="190173"/>
                </a:lnTo>
                <a:lnTo>
                  <a:pt x="216357" y="171291"/>
                </a:lnTo>
                <a:lnTo>
                  <a:pt x="223118" y="133526"/>
                </a:lnTo>
                <a:lnTo>
                  <a:pt x="221766" y="109249"/>
                </a:lnTo>
                <a:lnTo>
                  <a:pt x="220414" y="86320"/>
                </a:lnTo>
                <a:lnTo>
                  <a:pt x="219061" y="62041"/>
                </a:lnTo>
                <a:lnTo>
                  <a:pt x="217709" y="39112"/>
                </a:lnTo>
                <a:lnTo>
                  <a:pt x="215005" y="32370"/>
                </a:lnTo>
                <a:lnTo>
                  <a:pt x="212300" y="26975"/>
                </a:lnTo>
                <a:lnTo>
                  <a:pt x="209596" y="24277"/>
                </a:lnTo>
                <a:lnTo>
                  <a:pt x="204187" y="20231"/>
                </a:lnTo>
                <a:lnTo>
                  <a:pt x="175790" y="20231"/>
                </a:lnTo>
                <a:lnTo>
                  <a:pt x="170381" y="24277"/>
                </a:lnTo>
                <a:lnTo>
                  <a:pt x="163620" y="28323"/>
                </a:lnTo>
                <a:lnTo>
                  <a:pt x="158211" y="32370"/>
                </a:lnTo>
                <a:lnTo>
                  <a:pt x="152803" y="36416"/>
                </a:lnTo>
                <a:lnTo>
                  <a:pt x="151451" y="39112"/>
                </a:lnTo>
                <a:lnTo>
                  <a:pt x="150098" y="41810"/>
                </a:lnTo>
                <a:lnTo>
                  <a:pt x="148746" y="45856"/>
                </a:lnTo>
                <a:lnTo>
                  <a:pt x="147394" y="48553"/>
                </a:lnTo>
                <a:lnTo>
                  <a:pt x="154154" y="48553"/>
                </a:lnTo>
                <a:lnTo>
                  <a:pt x="154154" y="55297"/>
                </a:lnTo>
                <a:lnTo>
                  <a:pt x="163620" y="59343"/>
                </a:lnTo>
                <a:lnTo>
                  <a:pt x="170381" y="63390"/>
                </a:lnTo>
                <a:lnTo>
                  <a:pt x="174437" y="67436"/>
                </a:lnTo>
                <a:lnTo>
                  <a:pt x="178494" y="68785"/>
                </a:lnTo>
                <a:lnTo>
                  <a:pt x="185255" y="99807"/>
                </a:lnTo>
                <a:lnTo>
                  <a:pt x="189312" y="120039"/>
                </a:lnTo>
                <a:lnTo>
                  <a:pt x="192017" y="141619"/>
                </a:lnTo>
                <a:lnTo>
                  <a:pt x="194721" y="172640"/>
                </a:lnTo>
                <a:lnTo>
                  <a:pt x="189312" y="171291"/>
                </a:lnTo>
                <a:lnTo>
                  <a:pt x="186608" y="167245"/>
                </a:lnTo>
                <a:lnTo>
                  <a:pt x="182551" y="161850"/>
                </a:lnTo>
                <a:lnTo>
                  <a:pt x="175790" y="149711"/>
                </a:lnTo>
                <a:lnTo>
                  <a:pt x="171733" y="148363"/>
                </a:lnTo>
                <a:lnTo>
                  <a:pt x="167676" y="145665"/>
                </a:lnTo>
                <a:lnTo>
                  <a:pt x="163620" y="144316"/>
                </a:lnTo>
                <a:lnTo>
                  <a:pt x="160915" y="142968"/>
                </a:lnTo>
                <a:lnTo>
                  <a:pt x="159563" y="140270"/>
                </a:lnTo>
                <a:lnTo>
                  <a:pt x="159563" y="136224"/>
                </a:lnTo>
                <a:lnTo>
                  <a:pt x="158211" y="133526"/>
                </a:lnTo>
                <a:lnTo>
                  <a:pt x="156858" y="130829"/>
                </a:lnTo>
                <a:lnTo>
                  <a:pt x="151451" y="126782"/>
                </a:lnTo>
                <a:lnTo>
                  <a:pt x="144689" y="124085"/>
                </a:lnTo>
                <a:lnTo>
                  <a:pt x="139279" y="120039"/>
                </a:lnTo>
                <a:lnTo>
                  <a:pt x="132518" y="117341"/>
                </a:lnTo>
                <a:lnTo>
                  <a:pt x="132518" y="110597"/>
                </a:lnTo>
                <a:lnTo>
                  <a:pt x="127109" y="107900"/>
                </a:lnTo>
                <a:lnTo>
                  <a:pt x="123052" y="105202"/>
                </a:lnTo>
                <a:lnTo>
                  <a:pt x="118996" y="103854"/>
                </a:lnTo>
                <a:lnTo>
                  <a:pt x="114939" y="101156"/>
                </a:lnTo>
                <a:lnTo>
                  <a:pt x="113587" y="97110"/>
                </a:lnTo>
                <a:lnTo>
                  <a:pt x="110882" y="93064"/>
                </a:lnTo>
                <a:lnTo>
                  <a:pt x="109530" y="89017"/>
                </a:lnTo>
                <a:lnTo>
                  <a:pt x="108178" y="84971"/>
                </a:lnTo>
                <a:lnTo>
                  <a:pt x="101416" y="84971"/>
                </a:lnTo>
                <a:lnTo>
                  <a:pt x="96007" y="71482"/>
                </a:lnTo>
                <a:lnTo>
                  <a:pt x="89246" y="57995"/>
                </a:lnTo>
                <a:lnTo>
                  <a:pt x="83837" y="45856"/>
                </a:lnTo>
                <a:lnTo>
                  <a:pt x="77076" y="32370"/>
                </a:lnTo>
                <a:lnTo>
                  <a:pt x="71667" y="32370"/>
                </a:lnTo>
                <a:lnTo>
                  <a:pt x="71667" y="0"/>
                </a:lnTo>
                <a:lnTo>
                  <a:pt x="62201" y="4046"/>
                </a:lnTo>
                <a:lnTo>
                  <a:pt x="54088" y="8092"/>
                </a:lnTo>
                <a:lnTo>
                  <a:pt x="44622" y="12138"/>
                </a:lnTo>
                <a:lnTo>
                  <a:pt x="35156" y="16185"/>
                </a:lnTo>
                <a:lnTo>
                  <a:pt x="25691" y="20231"/>
                </a:lnTo>
                <a:lnTo>
                  <a:pt x="17577" y="24277"/>
                </a:lnTo>
                <a:lnTo>
                  <a:pt x="8112" y="28323"/>
                </a:lnTo>
                <a:lnTo>
                  <a:pt x="0" y="32370"/>
                </a:lnTo>
                <a:lnTo>
                  <a:pt x="0" y="48553"/>
                </a:lnTo>
                <a:lnTo>
                  <a:pt x="2703" y="49902"/>
                </a:lnTo>
                <a:lnTo>
                  <a:pt x="4055" y="49902"/>
                </a:lnTo>
                <a:lnTo>
                  <a:pt x="6759" y="51251"/>
                </a:lnTo>
                <a:lnTo>
                  <a:pt x="10816" y="57995"/>
                </a:lnTo>
                <a:lnTo>
                  <a:pt x="13521" y="64738"/>
                </a:lnTo>
                <a:lnTo>
                  <a:pt x="16225" y="76877"/>
                </a:lnTo>
                <a:lnTo>
                  <a:pt x="20282" y="97110"/>
                </a:lnTo>
                <a:lnTo>
                  <a:pt x="14873" y="184779"/>
                </a:lnTo>
                <a:lnTo>
                  <a:pt x="12168" y="233333"/>
                </a:lnTo>
                <a:lnTo>
                  <a:pt x="12168" y="276494"/>
                </a:lnTo>
                <a:lnTo>
                  <a:pt x="17577" y="277843"/>
                </a:lnTo>
                <a:lnTo>
                  <a:pt x="22986" y="279192"/>
                </a:lnTo>
                <a:lnTo>
                  <a:pt x="28395" y="280541"/>
                </a:lnTo>
                <a:lnTo>
                  <a:pt x="33804" y="281889"/>
                </a:lnTo>
                <a:lnTo>
                  <a:pt x="39213" y="277843"/>
                </a:lnTo>
                <a:lnTo>
                  <a:pt x="45974" y="272448"/>
                </a:lnTo>
                <a:lnTo>
                  <a:pt x="51383" y="268402"/>
                </a:lnTo>
                <a:lnTo>
                  <a:pt x="56792" y="264356"/>
                </a:lnTo>
                <a:lnTo>
                  <a:pt x="56792" y="242775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54145" y="5336450"/>
            <a:ext cx="5408" cy="16185"/>
          </a:xfrm>
          <a:custGeom>
            <a:avLst/>
            <a:gdLst/>
            <a:ahLst/>
            <a:cxnLst/>
            <a:rect l="l" t="t" r="r" b="b"/>
            <a:pathLst>
              <a:path w="5408" h="16185">
                <a:moveTo>
                  <a:pt x="4056" y="0"/>
                </a:moveTo>
                <a:lnTo>
                  <a:pt x="2704" y="4046"/>
                </a:lnTo>
                <a:lnTo>
                  <a:pt x="2704" y="8092"/>
                </a:lnTo>
                <a:lnTo>
                  <a:pt x="1352" y="12138"/>
                </a:lnTo>
                <a:lnTo>
                  <a:pt x="0" y="16185"/>
                </a:lnTo>
                <a:lnTo>
                  <a:pt x="5408" y="16185"/>
                </a:lnTo>
                <a:lnTo>
                  <a:pt x="5408" y="0"/>
                </a:lnTo>
                <a:lnTo>
                  <a:pt x="4056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78354" y="5295987"/>
            <a:ext cx="181200" cy="172640"/>
          </a:xfrm>
          <a:custGeom>
            <a:avLst/>
            <a:gdLst/>
            <a:ahLst/>
            <a:cxnLst/>
            <a:rect l="l" t="t" r="r" b="b"/>
            <a:pathLst>
              <a:path w="181200" h="172640">
                <a:moveTo>
                  <a:pt x="24340" y="155106"/>
                </a:moveTo>
                <a:lnTo>
                  <a:pt x="31101" y="155106"/>
                </a:lnTo>
                <a:lnTo>
                  <a:pt x="32453" y="157804"/>
                </a:lnTo>
                <a:lnTo>
                  <a:pt x="32453" y="161850"/>
                </a:lnTo>
                <a:lnTo>
                  <a:pt x="33806" y="164548"/>
                </a:lnTo>
                <a:lnTo>
                  <a:pt x="33806" y="167245"/>
                </a:lnTo>
                <a:lnTo>
                  <a:pt x="37862" y="168594"/>
                </a:lnTo>
                <a:lnTo>
                  <a:pt x="41919" y="169943"/>
                </a:lnTo>
                <a:lnTo>
                  <a:pt x="45976" y="171291"/>
                </a:lnTo>
                <a:lnTo>
                  <a:pt x="50032" y="172640"/>
                </a:lnTo>
                <a:lnTo>
                  <a:pt x="64907" y="172640"/>
                </a:lnTo>
                <a:lnTo>
                  <a:pt x="73019" y="167245"/>
                </a:lnTo>
                <a:lnTo>
                  <a:pt x="81133" y="163199"/>
                </a:lnTo>
                <a:lnTo>
                  <a:pt x="89246" y="157804"/>
                </a:lnTo>
                <a:lnTo>
                  <a:pt x="96007" y="153758"/>
                </a:lnTo>
                <a:lnTo>
                  <a:pt x="101416" y="149711"/>
                </a:lnTo>
                <a:lnTo>
                  <a:pt x="108178" y="145665"/>
                </a:lnTo>
                <a:lnTo>
                  <a:pt x="112234" y="142968"/>
                </a:lnTo>
                <a:lnTo>
                  <a:pt x="117645" y="141619"/>
                </a:lnTo>
                <a:lnTo>
                  <a:pt x="118997" y="145665"/>
                </a:lnTo>
                <a:lnTo>
                  <a:pt x="120349" y="148363"/>
                </a:lnTo>
                <a:lnTo>
                  <a:pt x="123054" y="152409"/>
                </a:lnTo>
                <a:lnTo>
                  <a:pt x="129815" y="159153"/>
                </a:lnTo>
                <a:lnTo>
                  <a:pt x="156860" y="159153"/>
                </a:lnTo>
                <a:lnTo>
                  <a:pt x="163621" y="155106"/>
                </a:lnTo>
                <a:lnTo>
                  <a:pt x="169030" y="149711"/>
                </a:lnTo>
                <a:lnTo>
                  <a:pt x="175791" y="145665"/>
                </a:lnTo>
                <a:lnTo>
                  <a:pt x="181200" y="140270"/>
                </a:lnTo>
                <a:lnTo>
                  <a:pt x="181200" y="125434"/>
                </a:lnTo>
                <a:lnTo>
                  <a:pt x="163621" y="125434"/>
                </a:lnTo>
                <a:lnTo>
                  <a:pt x="160916" y="117341"/>
                </a:lnTo>
                <a:lnTo>
                  <a:pt x="159564" y="107900"/>
                </a:lnTo>
                <a:lnTo>
                  <a:pt x="158212" y="91715"/>
                </a:lnTo>
                <a:lnTo>
                  <a:pt x="158212" y="63391"/>
                </a:lnTo>
                <a:lnTo>
                  <a:pt x="160916" y="53950"/>
                </a:lnTo>
                <a:lnTo>
                  <a:pt x="164973" y="43160"/>
                </a:lnTo>
                <a:lnTo>
                  <a:pt x="167678" y="33718"/>
                </a:lnTo>
                <a:lnTo>
                  <a:pt x="170382" y="24277"/>
                </a:lnTo>
                <a:lnTo>
                  <a:pt x="162269" y="25626"/>
                </a:lnTo>
                <a:lnTo>
                  <a:pt x="155507" y="26975"/>
                </a:lnTo>
                <a:lnTo>
                  <a:pt x="148746" y="32370"/>
                </a:lnTo>
                <a:lnTo>
                  <a:pt x="136576" y="40462"/>
                </a:lnTo>
                <a:lnTo>
                  <a:pt x="133872" y="45857"/>
                </a:lnTo>
                <a:lnTo>
                  <a:pt x="131167" y="49903"/>
                </a:lnTo>
                <a:lnTo>
                  <a:pt x="127110" y="55298"/>
                </a:lnTo>
                <a:lnTo>
                  <a:pt x="124406" y="60693"/>
                </a:lnTo>
                <a:lnTo>
                  <a:pt x="121701" y="71485"/>
                </a:lnTo>
                <a:lnTo>
                  <a:pt x="118997" y="82274"/>
                </a:lnTo>
                <a:lnTo>
                  <a:pt x="114939" y="94412"/>
                </a:lnTo>
                <a:lnTo>
                  <a:pt x="112234" y="105202"/>
                </a:lnTo>
                <a:lnTo>
                  <a:pt x="105473" y="115992"/>
                </a:lnTo>
                <a:lnTo>
                  <a:pt x="101416" y="122736"/>
                </a:lnTo>
                <a:lnTo>
                  <a:pt x="96007" y="129480"/>
                </a:lnTo>
                <a:lnTo>
                  <a:pt x="89246" y="136224"/>
                </a:lnTo>
                <a:lnTo>
                  <a:pt x="86542" y="137573"/>
                </a:lnTo>
                <a:lnTo>
                  <a:pt x="79780" y="137573"/>
                </a:lnTo>
                <a:lnTo>
                  <a:pt x="77076" y="138921"/>
                </a:lnTo>
                <a:lnTo>
                  <a:pt x="74371" y="132178"/>
                </a:lnTo>
                <a:lnTo>
                  <a:pt x="71667" y="125434"/>
                </a:lnTo>
                <a:lnTo>
                  <a:pt x="68964" y="118690"/>
                </a:lnTo>
                <a:lnTo>
                  <a:pt x="66259" y="111946"/>
                </a:lnTo>
                <a:lnTo>
                  <a:pt x="66259" y="97110"/>
                </a:lnTo>
                <a:lnTo>
                  <a:pt x="67612" y="83622"/>
                </a:lnTo>
                <a:lnTo>
                  <a:pt x="70316" y="68787"/>
                </a:lnTo>
                <a:lnTo>
                  <a:pt x="75724" y="43160"/>
                </a:lnTo>
                <a:lnTo>
                  <a:pt x="75724" y="26975"/>
                </a:lnTo>
                <a:lnTo>
                  <a:pt x="74371" y="16185"/>
                </a:lnTo>
                <a:lnTo>
                  <a:pt x="73019" y="9441"/>
                </a:lnTo>
                <a:lnTo>
                  <a:pt x="68964" y="1348"/>
                </a:lnTo>
                <a:lnTo>
                  <a:pt x="62203" y="0"/>
                </a:lnTo>
                <a:lnTo>
                  <a:pt x="43271" y="0"/>
                </a:lnTo>
                <a:lnTo>
                  <a:pt x="39215" y="1348"/>
                </a:lnTo>
                <a:lnTo>
                  <a:pt x="35158" y="1348"/>
                </a:lnTo>
                <a:lnTo>
                  <a:pt x="32453" y="2697"/>
                </a:lnTo>
                <a:lnTo>
                  <a:pt x="28397" y="5395"/>
                </a:lnTo>
                <a:lnTo>
                  <a:pt x="24340" y="8092"/>
                </a:lnTo>
                <a:lnTo>
                  <a:pt x="18931" y="13487"/>
                </a:lnTo>
                <a:lnTo>
                  <a:pt x="10817" y="18882"/>
                </a:lnTo>
                <a:lnTo>
                  <a:pt x="1352" y="26975"/>
                </a:lnTo>
                <a:lnTo>
                  <a:pt x="1352" y="33718"/>
                </a:lnTo>
                <a:lnTo>
                  <a:pt x="0" y="37765"/>
                </a:lnTo>
                <a:lnTo>
                  <a:pt x="0" y="40462"/>
                </a:lnTo>
                <a:lnTo>
                  <a:pt x="8113" y="39113"/>
                </a:lnTo>
                <a:lnTo>
                  <a:pt x="16226" y="36416"/>
                </a:lnTo>
                <a:lnTo>
                  <a:pt x="24340" y="35067"/>
                </a:lnTo>
                <a:lnTo>
                  <a:pt x="31101" y="33718"/>
                </a:lnTo>
                <a:lnTo>
                  <a:pt x="31101" y="52601"/>
                </a:lnTo>
                <a:lnTo>
                  <a:pt x="28397" y="86320"/>
                </a:lnTo>
                <a:lnTo>
                  <a:pt x="25692" y="122736"/>
                </a:lnTo>
                <a:lnTo>
                  <a:pt x="24340" y="155106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91613" y="5421421"/>
            <a:ext cx="2704" cy="10790"/>
          </a:xfrm>
          <a:custGeom>
            <a:avLst/>
            <a:gdLst/>
            <a:ahLst/>
            <a:cxnLst/>
            <a:rect l="l" t="t" r="r" b="b"/>
            <a:pathLst>
              <a:path w="2704" h="10790">
                <a:moveTo>
                  <a:pt x="1352" y="0"/>
                </a:moveTo>
                <a:lnTo>
                  <a:pt x="0" y="0"/>
                </a:lnTo>
                <a:lnTo>
                  <a:pt x="0" y="10790"/>
                </a:lnTo>
                <a:lnTo>
                  <a:pt x="1352" y="8092"/>
                </a:lnTo>
                <a:lnTo>
                  <a:pt x="1352" y="2697"/>
                </a:lnTo>
                <a:lnTo>
                  <a:pt x="2704" y="0"/>
                </a:lnTo>
                <a:lnTo>
                  <a:pt x="1352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91612" y="5291941"/>
            <a:ext cx="120349" cy="163199"/>
          </a:xfrm>
          <a:custGeom>
            <a:avLst/>
            <a:gdLst/>
            <a:ahLst/>
            <a:cxnLst/>
            <a:rect l="l" t="t" r="r" b="b"/>
            <a:pathLst>
              <a:path w="120349" h="163199">
                <a:moveTo>
                  <a:pt x="120349" y="17533"/>
                </a:moveTo>
                <a:lnTo>
                  <a:pt x="120349" y="13487"/>
                </a:lnTo>
                <a:lnTo>
                  <a:pt x="118997" y="9441"/>
                </a:lnTo>
                <a:lnTo>
                  <a:pt x="118997" y="5395"/>
                </a:lnTo>
                <a:lnTo>
                  <a:pt x="116292" y="4046"/>
                </a:lnTo>
                <a:lnTo>
                  <a:pt x="113588" y="2697"/>
                </a:lnTo>
                <a:lnTo>
                  <a:pt x="109531" y="1348"/>
                </a:lnTo>
                <a:lnTo>
                  <a:pt x="106827" y="0"/>
                </a:lnTo>
                <a:lnTo>
                  <a:pt x="97361" y="0"/>
                </a:lnTo>
                <a:lnTo>
                  <a:pt x="93304" y="1348"/>
                </a:lnTo>
                <a:lnTo>
                  <a:pt x="90600" y="1348"/>
                </a:lnTo>
                <a:lnTo>
                  <a:pt x="85191" y="2697"/>
                </a:lnTo>
                <a:lnTo>
                  <a:pt x="78430" y="5395"/>
                </a:lnTo>
                <a:lnTo>
                  <a:pt x="71668" y="9441"/>
                </a:lnTo>
                <a:lnTo>
                  <a:pt x="60850" y="13487"/>
                </a:lnTo>
                <a:lnTo>
                  <a:pt x="51385" y="20231"/>
                </a:lnTo>
                <a:lnTo>
                  <a:pt x="43271" y="26975"/>
                </a:lnTo>
                <a:lnTo>
                  <a:pt x="35158" y="32370"/>
                </a:lnTo>
                <a:lnTo>
                  <a:pt x="27044" y="39113"/>
                </a:lnTo>
                <a:lnTo>
                  <a:pt x="21635" y="48555"/>
                </a:lnTo>
                <a:lnTo>
                  <a:pt x="14873" y="57996"/>
                </a:lnTo>
                <a:lnTo>
                  <a:pt x="9464" y="67437"/>
                </a:lnTo>
                <a:lnTo>
                  <a:pt x="4055" y="76880"/>
                </a:lnTo>
                <a:lnTo>
                  <a:pt x="2704" y="83622"/>
                </a:lnTo>
                <a:lnTo>
                  <a:pt x="2704" y="90366"/>
                </a:lnTo>
                <a:lnTo>
                  <a:pt x="1352" y="97110"/>
                </a:lnTo>
                <a:lnTo>
                  <a:pt x="0" y="103854"/>
                </a:lnTo>
                <a:lnTo>
                  <a:pt x="0" y="122736"/>
                </a:lnTo>
                <a:lnTo>
                  <a:pt x="8112" y="122736"/>
                </a:lnTo>
                <a:lnTo>
                  <a:pt x="9464" y="132178"/>
                </a:lnTo>
                <a:lnTo>
                  <a:pt x="9464" y="137573"/>
                </a:lnTo>
                <a:lnTo>
                  <a:pt x="12168" y="142968"/>
                </a:lnTo>
                <a:lnTo>
                  <a:pt x="14873" y="149711"/>
                </a:lnTo>
                <a:lnTo>
                  <a:pt x="20283" y="153758"/>
                </a:lnTo>
                <a:lnTo>
                  <a:pt x="25692" y="156455"/>
                </a:lnTo>
                <a:lnTo>
                  <a:pt x="31101" y="160501"/>
                </a:lnTo>
                <a:lnTo>
                  <a:pt x="36510" y="163199"/>
                </a:lnTo>
                <a:lnTo>
                  <a:pt x="67612" y="163199"/>
                </a:lnTo>
                <a:lnTo>
                  <a:pt x="71668" y="161850"/>
                </a:lnTo>
                <a:lnTo>
                  <a:pt x="75725" y="160501"/>
                </a:lnTo>
                <a:lnTo>
                  <a:pt x="78430" y="159153"/>
                </a:lnTo>
                <a:lnTo>
                  <a:pt x="82486" y="156455"/>
                </a:lnTo>
                <a:lnTo>
                  <a:pt x="87895" y="152409"/>
                </a:lnTo>
                <a:lnTo>
                  <a:pt x="96009" y="147014"/>
                </a:lnTo>
                <a:lnTo>
                  <a:pt x="105474" y="140270"/>
                </a:lnTo>
                <a:lnTo>
                  <a:pt x="117645" y="129480"/>
                </a:lnTo>
                <a:lnTo>
                  <a:pt x="116292" y="122736"/>
                </a:lnTo>
                <a:lnTo>
                  <a:pt x="116292" y="103854"/>
                </a:lnTo>
                <a:lnTo>
                  <a:pt x="112236" y="105202"/>
                </a:lnTo>
                <a:lnTo>
                  <a:pt x="108179" y="105202"/>
                </a:lnTo>
                <a:lnTo>
                  <a:pt x="104122" y="106551"/>
                </a:lnTo>
                <a:lnTo>
                  <a:pt x="100065" y="107900"/>
                </a:lnTo>
                <a:lnTo>
                  <a:pt x="97361" y="113295"/>
                </a:lnTo>
                <a:lnTo>
                  <a:pt x="94656" y="117341"/>
                </a:lnTo>
                <a:lnTo>
                  <a:pt x="91952" y="121387"/>
                </a:lnTo>
                <a:lnTo>
                  <a:pt x="89248" y="125434"/>
                </a:lnTo>
                <a:lnTo>
                  <a:pt x="83839" y="126782"/>
                </a:lnTo>
                <a:lnTo>
                  <a:pt x="79782" y="126782"/>
                </a:lnTo>
                <a:lnTo>
                  <a:pt x="74373" y="128131"/>
                </a:lnTo>
                <a:lnTo>
                  <a:pt x="70316" y="128131"/>
                </a:lnTo>
                <a:lnTo>
                  <a:pt x="67612" y="125434"/>
                </a:lnTo>
                <a:lnTo>
                  <a:pt x="64907" y="124085"/>
                </a:lnTo>
                <a:lnTo>
                  <a:pt x="60850" y="121387"/>
                </a:lnTo>
                <a:lnTo>
                  <a:pt x="58146" y="120039"/>
                </a:lnTo>
                <a:lnTo>
                  <a:pt x="55441" y="114644"/>
                </a:lnTo>
                <a:lnTo>
                  <a:pt x="52737" y="107900"/>
                </a:lnTo>
                <a:lnTo>
                  <a:pt x="48680" y="102505"/>
                </a:lnTo>
                <a:lnTo>
                  <a:pt x="45976" y="97110"/>
                </a:lnTo>
                <a:lnTo>
                  <a:pt x="45976" y="60693"/>
                </a:lnTo>
                <a:lnTo>
                  <a:pt x="48680" y="55298"/>
                </a:lnTo>
                <a:lnTo>
                  <a:pt x="51385" y="51252"/>
                </a:lnTo>
                <a:lnTo>
                  <a:pt x="52737" y="45857"/>
                </a:lnTo>
                <a:lnTo>
                  <a:pt x="54089" y="41811"/>
                </a:lnTo>
                <a:lnTo>
                  <a:pt x="59498" y="39113"/>
                </a:lnTo>
                <a:lnTo>
                  <a:pt x="64907" y="36416"/>
                </a:lnTo>
                <a:lnTo>
                  <a:pt x="70316" y="36416"/>
                </a:lnTo>
                <a:lnTo>
                  <a:pt x="79782" y="35067"/>
                </a:lnTo>
                <a:lnTo>
                  <a:pt x="79782" y="41811"/>
                </a:lnTo>
                <a:lnTo>
                  <a:pt x="85191" y="41811"/>
                </a:lnTo>
                <a:lnTo>
                  <a:pt x="85191" y="60693"/>
                </a:lnTo>
                <a:lnTo>
                  <a:pt x="91952" y="56647"/>
                </a:lnTo>
                <a:lnTo>
                  <a:pt x="97361" y="51252"/>
                </a:lnTo>
                <a:lnTo>
                  <a:pt x="105474" y="40462"/>
                </a:lnTo>
                <a:lnTo>
                  <a:pt x="120349" y="21580"/>
                </a:lnTo>
                <a:lnTo>
                  <a:pt x="120349" y="1753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22648" y="5294638"/>
            <a:ext cx="68964" cy="169943"/>
          </a:xfrm>
          <a:custGeom>
            <a:avLst/>
            <a:gdLst/>
            <a:ahLst/>
            <a:cxnLst/>
            <a:rect l="l" t="t" r="r" b="b"/>
            <a:pathLst>
              <a:path w="68964" h="169943">
                <a:moveTo>
                  <a:pt x="0" y="12138"/>
                </a:moveTo>
                <a:lnTo>
                  <a:pt x="0" y="169943"/>
                </a:lnTo>
                <a:lnTo>
                  <a:pt x="8113" y="169943"/>
                </a:lnTo>
                <a:lnTo>
                  <a:pt x="12170" y="168594"/>
                </a:lnTo>
                <a:lnTo>
                  <a:pt x="16226" y="168594"/>
                </a:lnTo>
                <a:lnTo>
                  <a:pt x="21635" y="167245"/>
                </a:lnTo>
                <a:lnTo>
                  <a:pt x="27044" y="165896"/>
                </a:lnTo>
                <a:lnTo>
                  <a:pt x="35158" y="164548"/>
                </a:lnTo>
                <a:lnTo>
                  <a:pt x="43271" y="163199"/>
                </a:lnTo>
                <a:lnTo>
                  <a:pt x="50032" y="157804"/>
                </a:lnTo>
                <a:lnTo>
                  <a:pt x="56794" y="151060"/>
                </a:lnTo>
                <a:lnTo>
                  <a:pt x="62203" y="145665"/>
                </a:lnTo>
                <a:lnTo>
                  <a:pt x="68964" y="140270"/>
                </a:lnTo>
                <a:lnTo>
                  <a:pt x="68964" y="126782"/>
                </a:lnTo>
                <a:lnTo>
                  <a:pt x="60850" y="129480"/>
                </a:lnTo>
                <a:lnTo>
                  <a:pt x="54089" y="130829"/>
                </a:lnTo>
                <a:lnTo>
                  <a:pt x="29749" y="130829"/>
                </a:lnTo>
                <a:lnTo>
                  <a:pt x="28397" y="128131"/>
                </a:lnTo>
                <a:lnTo>
                  <a:pt x="27044" y="125434"/>
                </a:lnTo>
                <a:lnTo>
                  <a:pt x="24340" y="122736"/>
                </a:lnTo>
                <a:lnTo>
                  <a:pt x="22988" y="120039"/>
                </a:lnTo>
                <a:lnTo>
                  <a:pt x="24340" y="90366"/>
                </a:lnTo>
                <a:lnTo>
                  <a:pt x="25692" y="56647"/>
                </a:lnTo>
                <a:lnTo>
                  <a:pt x="28397" y="24277"/>
                </a:lnTo>
                <a:lnTo>
                  <a:pt x="28397" y="0"/>
                </a:lnTo>
                <a:lnTo>
                  <a:pt x="22988" y="0"/>
                </a:lnTo>
                <a:lnTo>
                  <a:pt x="18931" y="1348"/>
                </a:lnTo>
                <a:lnTo>
                  <a:pt x="16226" y="1348"/>
                </a:lnTo>
                <a:lnTo>
                  <a:pt x="10817" y="4046"/>
                </a:lnTo>
                <a:lnTo>
                  <a:pt x="6761" y="6743"/>
                </a:lnTo>
                <a:lnTo>
                  <a:pt x="2704" y="9441"/>
                </a:lnTo>
                <a:lnTo>
                  <a:pt x="0" y="12138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22648" y="5219109"/>
            <a:ext cx="28397" cy="63390"/>
          </a:xfrm>
          <a:custGeom>
            <a:avLst/>
            <a:gdLst/>
            <a:ahLst/>
            <a:cxnLst/>
            <a:rect l="l" t="t" r="r" b="b"/>
            <a:pathLst>
              <a:path w="28397" h="63390">
                <a:moveTo>
                  <a:pt x="24340" y="28322"/>
                </a:moveTo>
                <a:lnTo>
                  <a:pt x="25692" y="21578"/>
                </a:lnTo>
                <a:lnTo>
                  <a:pt x="27044" y="13486"/>
                </a:lnTo>
                <a:lnTo>
                  <a:pt x="28397" y="6742"/>
                </a:lnTo>
                <a:lnTo>
                  <a:pt x="21635" y="6742"/>
                </a:lnTo>
                <a:lnTo>
                  <a:pt x="21635" y="0"/>
                </a:lnTo>
                <a:lnTo>
                  <a:pt x="17579" y="1348"/>
                </a:lnTo>
                <a:lnTo>
                  <a:pt x="6761" y="1348"/>
                </a:lnTo>
                <a:lnTo>
                  <a:pt x="5408" y="2697"/>
                </a:lnTo>
                <a:lnTo>
                  <a:pt x="4056" y="2697"/>
                </a:lnTo>
                <a:lnTo>
                  <a:pt x="1352" y="4046"/>
                </a:lnTo>
                <a:lnTo>
                  <a:pt x="0" y="5393"/>
                </a:lnTo>
                <a:lnTo>
                  <a:pt x="0" y="63390"/>
                </a:lnTo>
                <a:lnTo>
                  <a:pt x="6761" y="57995"/>
                </a:lnTo>
                <a:lnTo>
                  <a:pt x="12170" y="53948"/>
                </a:lnTo>
                <a:lnTo>
                  <a:pt x="16226" y="47205"/>
                </a:lnTo>
                <a:lnTo>
                  <a:pt x="22988" y="36415"/>
                </a:lnTo>
                <a:lnTo>
                  <a:pt x="24340" y="2832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95603" y="5224502"/>
            <a:ext cx="27044" cy="72832"/>
          </a:xfrm>
          <a:custGeom>
            <a:avLst/>
            <a:gdLst/>
            <a:ahLst/>
            <a:cxnLst/>
            <a:rect l="l" t="t" r="r" b="b"/>
            <a:pathLst>
              <a:path w="27044" h="72832">
                <a:moveTo>
                  <a:pt x="12170" y="66089"/>
                </a:moveTo>
                <a:lnTo>
                  <a:pt x="18931" y="63391"/>
                </a:lnTo>
                <a:lnTo>
                  <a:pt x="24340" y="60693"/>
                </a:lnTo>
                <a:lnTo>
                  <a:pt x="25692" y="60693"/>
                </a:lnTo>
                <a:lnTo>
                  <a:pt x="25692" y="59345"/>
                </a:lnTo>
                <a:lnTo>
                  <a:pt x="27044" y="59345"/>
                </a:lnTo>
                <a:lnTo>
                  <a:pt x="27044" y="0"/>
                </a:lnTo>
                <a:lnTo>
                  <a:pt x="22988" y="2697"/>
                </a:lnTo>
                <a:lnTo>
                  <a:pt x="18931" y="5395"/>
                </a:lnTo>
                <a:lnTo>
                  <a:pt x="13522" y="8092"/>
                </a:lnTo>
                <a:lnTo>
                  <a:pt x="9465" y="10790"/>
                </a:lnTo>
                <a:lnTo>
                  <a:pt x="9465" y="17533"/>
                </a:lnTo>
                <a:lnTo>
                  <a:pt x="10817" y="25626"/>
                </a:lnTo>
                <a:lnTo>
                  <a:pt x="10817" y="40462"/>
                </a:lnTo>
                <a:lnTo>
                  <a:pt x="8113" y="48555"/>
                </a:lnTo>
                <a:lnTo>
                  <a:pt x="5408" y="56647"/>
                </a:lnTo>
                <a:lnTo>
                  <a:pt x="2704" y="64740"/>
                </a:lnTo>
                <a:lnTo>
                  <a:pt x="0" y="72832"/>
                </a:lnTo>
                <a:lnTo>
                  <a:pt x="6761" y="70135"/>
                </a:lnTo>
                <a:lnTo>
                  <a:pt x="12170" y="66089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94053" y="5289243"/>
            <a:ext cx="328594" cy="175338"/>
          </a:xfrm>
          <a:custGeom>
            <a:avLst/>
            <a:gdLst/>
            <a:ahLst/>
            <a:cxnLst/>
            <a:rect l="l" t="t" r="r" b="b"/>
            <a:pathLst>
              <a:path w="328594" h="175338">
                <a:moveTo>
                  <a:pt x="73021" y="28323"/>
                </a:moveTo>
                <a:lnTo>
                  <a:pt x="60850" y="28323"/>
                </a:lnTo>
                <a:lnTo>
                  <a:pt x="60850" y="21580"/>
                </a:lnTo>
                <a:lnTo>
                  <a:pt x="55441" y="18882"/>
                </a:lnTo>
                <a:lnTo>
                  <a:pt x="50032" y="14836"/>
                </a:lnTo>
                <a:lnTo>
                  <a:pt x="44624" y="12138"/>
                </a:lnTo>
                <a:lnTo>
                  <a:pt x="40567" y="9441"/>
                </a:lnTo>
                <a:lnTo>
                  <a:pt x="5408" y="9441"/>
                </a:lnTo>
                <a:lnTo>
                  <a:pt x="4056" y="10790"/>
                </a:lnTo>
                <a:lnTo>
                  <a:pt x="2704" y="10790"/>
                </a:lnTo>
                <a:lnTo>
                  <a:pt x="1352" y="12138"/>
                </a:lnTo>
                <a:lnTo>
                  <a:pt x="0" y="13487"/>
                </a:lnTo>
                <a:lnTo>
                  <a:pt x="0" y="44508"/>
                </a:lnTo>
                <a:lnTo>
                  <a:pt x="1352" y="44508"/>
                </a:lnTo>
                <a:lnTo>
                  <a:pt x="2704" y="45857"/>
                </a:lnTo>
                <a:lnTo>
                  <a:pt x="8113" y="48555"/>
                </a:lnTo>
                <a:lnTo>
                  <a:pt x="12170" y="51252"/>
                </a:lnTo>
                <a:lnTo>
                  <a:pt x="16226" y="53950"/>
                </a:lnTo>
                <a:lnTo>
                  <a:pt x="21635" y="56647"/>
                </a:lnTo>
                <a:lnTo>
                  <a:pt x="22988" y="62042"/>
                </a:lnTo>
                <a:lnTo>
                  <a:pt x="24340" y="66089"/>
                </a:lnTo>
                <a:lnTo>
                  <a:pt x="25692" y="71484"/>
                </a:lnTo>
                <a:lnTo>
                  <a:pt x="27044" y="76880"/>
                </a:lnTo>
                <a:lnTo>
                  <a:pt x="33806" y="76880"/>
                </a:lnTo>
                <a:lnTo>
                  <a:pt x="33806" y="102505"/>
                </a:lnTo>
                <a:lnTo>
                  <a:pt x="35158" y="111946"/>
                </a:lnTo>
                <a:lnTo>
                  <a:pt x="31101" y="117341"/>
                </a:lnTo>
                <a:lnTo>
                  <a:pt x="27044" y="124085"/>
                </a:lnTo>
                <a:lnTo>
                  <a:pt x="22988" y="129480"/>
                </a:lnTo>
                <a:lnTo>
                  <a:pt x="18931" y="136224"/>
                </a:lnTo>
                <a:lnTo>
                  <a:pt x="6761" y="136224"/>
                </a:lnTo>
                <a:lnTo>
                  <a:pt x="4056" y="134875"/>
                </a:lnTo>
                <a:lnTo>
                  <a:pt x="2704" y="133526"/>
                </a:lnTo>
                <a:lnTo>
                  <a:pt x="0" y="133526"/>
                </a:lnTo>
                <a:lnTo>
                  <a:pt x="0" y="168594"/>
                </a:lnTo>
                <a:lnTo>
                  <a:pt x="8113" y="165896"/>
                </a:lnTo>
                <a:lnTo>
                  <a:pt x="14874" y="161850"/>
                </a:lnTo>
                <a:lnTo>
                  <a:pt x="22988" y="159153"/>
                </a:lnTo>
                <a:lnTo>
                  <a:pt x="29749" y="156455"/>
                </a:lnTo>
                <a:lnTo>
                  <a:pt x="39215" y="148363"/>
                </a:lnTo>
                <a:lnTo>
                  <a:pt x="45976" y="141619"/>
                </a:lnTo>
                <a:lnTo>
                  <a:pt x="52737" y="134875"/>
                </a:lnTo>
                <a:lnTo>
                  <a:pt x="59498" y="128131"/>
                </a:lnTo>
                <a:lnTo>
                  <a:pt x="66259" y="117341"/>
                </a:lnTo>
                <a:lnTo>
                  <a:pt x="71668" y="105202"/>
                </a:lnTo>
                <a:lnTo>
                  <a:pt x="78430" y="94412"/>
                </a:lnTo>
                <a:lnTo>
                  <a:pt x="83839" y="83624"/>
                </a:lnTo>
                <a:lnTo>
                  <a:pt x="83839" y="72834"/>
                </a:lnTo>
                <a:lnTo>
                  <a:pt x="82486" y="63391"/>
                </a:lnTo>
                <a:lnTo>
                  <a:pt x="81134" y="53950"/>
                </a:lnTo>
                <a:lnTo>
                  <a:pt x="79782" y="40462"/>
                </a:lnTo>
                <a:lnTo>
                  <a:pt x="81134" y="41811"/>
                </a:lnTo>
                <a:lnTo>
                  <a:pt x="86543" y="41811"/>
                </a:lnTo>
                <a:lnTo>
                  <a:pt x="89248" y="49903"/>
                </a:lnTo>
                <a:lnTo>
                  <a:pt x="90600" y="64740"/>
                </a:lnTo>
                <a:lnTo>
                  <a:pt x="90600" y="97110"/>
                </a:lnTo>
                <a:lnTo>
                  <a:pt x="89248" y="157804"/>
                </a:lnTo>
                <a:lnTo>
                  <a:pt x="93304" y="157804"/>
                </a:lnTo>
                <a:lnTo>
                  <a:pt x="98712" y="156455"/>
                </a:lnTo>
                <a:lnTo>
                  <a:pt x="108178" y="156455"/>
                </a:lnTo>
                <a:lnTo>
                  <a:pt x="116292" y="149711"/>
                </a:lnTo>
                <a:lnTo>
                  <a:pt x="121701" y="144316"/>
                </a:lnTo>
                <a:lnTo>
                  <a:pt x="127110" y="138921"/>
                </a:lnTo>
                <a:lnTo>
                  <a:pt x="133872" y="128131"/>
                </a:lnTo>
                <a:lnTo>
                  <a:pt x="140633" y="110597"/>
                </a:lnTo>
                <a:lnTo>
                  <a:pt x="146042" y="95761"/>
                </a:lnTo>
                <a:lnTo>
                  <a:pt x="152803" y="76880"/>
                </a:lnTo>
                <a:lnTo>
                  <a:pt x="160916" y="44508"/>
                </a:lnTo>
                <a:lnTo>
                  <a:pt x="163621" y="43160"/>
                </a:lnTo>
                <a:lnTo>
                  <a:pt x="167678" y="43160"/>
                </a:lnTo>
                <a:lnTo>
                  <a:pt x="169030" y="41811"/>
                </a:lnTo>
                <a:lnTo>
                  <a:pt x="171734" y="47206"/>
                </a:lnTo>
                <a:lnTo>
                  <a:pt x="171734" y="94412"/>
                </a:lnTo>
                <a:lnTo>
                  <a:pt x="169030" y="157804"/>
                </a:lnTo>
                <a:lnTo>
                  <a:pt x="183905" y="152409"/>
                </a:lnTo>
                <a:lnTo>
                  <a:pt x="192018" y="149711"/>
                </a:lnTo>
                <a:lnTo>
                  <a:pt x="198779" y="145665"/>
                </a:lnTo>
                <a:lnTo>
                  <a:pt x="206893" y="138921"/>
                </a:lnTo>
                <a:lnTo>
                  <a:pt x="210949" y="129480"/>
                </a:lnTo>
                <a:lnTo>
                  <a:pt x="213654" y="118690"/>
                </a:lnTo>
                <a:lnTo>
                  <a:pt x="216358" y="103854"/>
                </a:lnTo>
                <a:lnTo>
                  <a:pt x="219063" y="76880"/>
                </a:lnTo>
                <a:lnTo>
                  <a:pt x="223120" y="70135"/>
                </a:lnTo>
                <a:lnTo>
                  <a:pt x="225824" y="63391"/>
                </a:lnTo>
                <a:lnTo>
                  <a:pt x="229881" y="56647"/>
                </a:lnTo>
                <a:lnTo>
                  <a:pt x="232585" y="49903"/>
                </a:lnTo>
                <a:lnTo>
                  <a:pt x="237994" y="49903"/>
                </a:lnTo>
                <a:lnTo>
                  <a:pt x="239346" y="48555"/>
                </a:lnTo>
                <a:lnTo>
                  <a:pt x="242051" y="97110"/>
                </a:lnTo>
                <a:lnTo>
                  <a:pt x="243403" y="124085"/>
                </a:lnTo>
                <a:lnTo>
                  <a:pt x="246108" y="138921"/>
                </a:lnTo>
                <a:lnTo>
                  <a:pt x="248812" y="152409"/>
                </a:lnTo>
                <a:lnTo>
                  <a:pt x="252868" y="153758"/>
                </a:lnTo>
                <a:lnTo>
                  <a:pt x="256924" y="155106"/>
                </a:lnTo>
                <a:lnTo>
                  <a:pt x="260981" y="157804"/>
                </a:lnTo>
                <a:lnTo>
                  <a:pt x="265039" y="159153"/>
                </a:lnTo>
                <a:lnTo>
                  <a:pt x="271800" y="159153"/>
                </a:lnTo>
                <a:lnTo>
                  <a:pt x="277209" y="157804"/>
                </a:lnTo>
                <a:lnTo>
                  <a:pt x="282618" y="157804"/>
                </a:lnTo>
                <a:lnTo>
                  <a:pt x="288027" y="156455"/>
                </a:lnTo>
                <a:lnTo>
                  <a:pt x="292084" y="155106"/>
                </a:lnTo>
                <a:lnTo>
                  <a:pt x="305606" y="155106"/>
                </a:lnTo>
                <a:lnTo>
                  <a:pt x="306959" y="157804"/>
                </a:lnTo>
                <a:lnTo>
                  <a:pt x="308311" y="161850"/>
                </a:lnTo>
                <a:lnTo>
                  <a:pt x="309663" y="165896"/>
                </a:lnTo>
                <a:lnTo>
                  <a:pt x="311015" y="168594"/>
                </a:lnTo>
                <a:lnTo>
                  <a:pt x="316424" y="168594"/>
                </a:lnTo>
                <a:lnTo>
                  <a:pt x="316424" y="173989"/>
                </a:lnTo>
                <a:lnTo>
                  <a:pt x="320481" y="175338"/>
                </a:lnTo>
                <a:lnTo>
                  <a:pt x="328594" y="175338"/>
                </a:lnTo>
                <a:lnTo>
                  <a:pt x="328594" y="17533"/>
                </a:lnTo>
                <a:lnTo>
                  <a:pt x="321833" y="22928"/>
                </a:lnTo>
                <a:lnTo>
                  <a:pt x="316424" y="26975"/>
                </a:lnTo>
                <a:lnTo>
                  <a:pt x="311015" y="32370"/>
                </a:lnTo>
                <a:lnTo>
                  <a:pt x="305606" y="37765"/>
                </a:lnTo>
                <a:lnTo>
                  <a:pt x="305606" y="49903"/>
                </a:lnTo>
                <a:lnTo>
                  <a:pt x="308311" y="49903"/>
                </a:lnTo>
                <a:lnTo>
                  <a:pt x="309663" y="48555"/>
                </a:lnTo>
                <a:lnTo>
                  <a:pt x="312368" y="47206"/>
                </a:lnTo>
                <a:lnTo>
                  <a:pt x="313720" y="47206"/>
                </a:lnTo>
                <a:lnTo>
                  <a:pt x="311015" y="67437"/>
                </a:lnTo>
                <a:lnTo>
                  <a:pt x="309663" y="87669"/>
                </a:lnTo>
                <a:lnTo>
                  <a:pt x="306959" y="107900"/>
                </a:lnTo>
                <a:lnTo>
                  <a:pt x="304254" y="128131"/>
                </a:lnTo>
                <a:lnTo>
                  <a:pt x="300197" y="125434"/>
                </a:lnTo>
                <a:lnTo>
                  <a:pt x="297493" y="122736"/>
                </a:lnTo>
                <a:lnTo>
                  <a:pt x="293436" y="120039"/>
                </a:lnTo>
                <a:lnTo>
                  <a:pt x="289379" y="118690"/>
                </a:lnTo>
                <a:lnTo>
                  <a:pt x="289379" y="21580"/>
                </a:lnTo>
                <a:lnTo>
                  <a:pt x="282618" y="21580"/>
                </a:lnTo>
                <a:lnTo>
                  <a:pt x="282618" y="14836"/>
                </a:lnTo>
                <a:lnTo>
                  <a:pt x="275857" y="12138"/>
                </a:lnTo>
                <a:lnTo>
                  <a:pt x="269096" y="9441"/>
                </a:lnTo>
                <a:lnTo>
                  <a:pt x="251515" y="9441"/>
                </a:lnTo>
                <a:lnTo>
                  <a:pt x="246108" y="13487"/>
                </a:lnTo>
                <a:lnTo>
                  <a:pt x="240699" y="16185"/>
                </a:lnTo>
                <a:lnTo>
                  <a:pt x="235290" y="20231"/>
                </a:lnTo>
                <a:lnTo>
                  <a:pt x="229881" y="22928"/>
                </a:lnTo>
                <a:lnTo>
                  <a:pt x="227176" y="21580"/>
                </a:lnTo>
                <a:lnTo>
                  <a:pt x="216358" y="21580"/>
                </a:lnTo>
                <a:lnTo>
                  <a:pt x="213654" y="16185"/>
                </a:lnTo>
                <a:lnTo>
                  <a:pt x="210949" y="12138"/>
                </a:lnTo>
                <a:lnTo>
                  <a:pt x="208245" y="8092"/>
                </a:lnTo>
                <a:lnTo>
                  <a:pt x="205540" y="2697"/>
                </a:lnTo>
                <a:lnTo>
                  <a:pt x="200131" y="1348"/>
                </a:lnTo>
                <a:lnTo>
                  <a:pt x="193370" y="1348"/>
                </a:lnTo>
                <a:lnTo>
                  <a:pt x="187961" y="0"/>
                </a:lnTo>
                <a:lnTo>
                  <a:pt x="181200" y="0"/>
                </a:lnTo>
                <a:lnTo>
                  <a:pt x="171734" y="5395"/>
                </a:lnTo>
                <a:lnTo>
                  <a:pt x="163621" y="10790"/>
                </a:lnTo>
                <a:lnTo>
                  <a:pt x="154155" y="17533"/>
                </a:lnTo>
                <a:lnTo>
                  <a:pt x="144689" y="22928"/>
                </a:lnTo>
                <a:lnTo>
                  <a:pt x="143337" y="25626"/>
                </a:lnTo>
                <a:lnTo>
                  <a:pt x="143337" y="28323"/>
                </a:lnTo>
                <a:lnTo>
                  <a:pt x="141985" y="31021"/>
                </a:lnTo>
                <a:lnTo>
                  <a:pt x="140633" y="33718"/>
                </a:lnTo>
                <a:lnTo>
                  <a:pt x="135224" y="33718"/>
                </a:lnTo>
                <a:lnTo>
                  <a:pt x="135224" y="14836"/>
                </a:lnTo>
                <a:lnTo>
                  <a:pt x="129815" y="14836"/>
                </a:lnTo>
                <a:lnTo>
                  <a:pt x="129815" y="8092"/>
                </a:lnTo>
                <a:lnTo>
                  <a:pt x="124406" y="6743"/>
                </a:lnTo>
                <a:lnTo>
                  <a:pt x="108178" y="6743"/>
                </a:lnTo>
                <a:lnTo>
                  <a:pt x="97360" y="12138"/>
                </a:lnTo>
                <a:lnTo>
                  <a:pt x="89248" y="16185"/>
                </a:lnTo>
                <a:lnTo>
                  <a:pt x="82486" y="21580"/>
                </a:lnTo>
                <a:lnTo>
                  <a:pt x="73021" y="2832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70866" y="5166507"/>
            <a:ext cx="323185" cy="295377"/>
          </a:xfrm>
          <a:custGeom>
            <a:avLst/>
            <a:gdLst/>
            <a:ahLst/>
            <a:cxnLst/>
            <a:rect l="l" t="t" r="r" b="b"/>
            <a:pathLst>
              <a:path w="323185" h="295377">
                <a:moveTo>
                  <a:pt x="317777" y="253565"/>
                </a:moveTo>
                <a:lnTo>
                  <a:pt x="311015" y="250868"/>
                </a:lnTo>
                <a:lnTo>
                  <a:pt x="305606" y="248170"/>
                </a:lnTo>
                <a:lnTo>
                  <a:pt x="298845" y="245473"/>
                </a:lnTo>
                <a:lnTo>
                  <a:pt x="296141" y="240078"/>
                </a:lnTo>
                <a:lnTo>
                  <a:pt x="293436" y="234682"/>
                </a:lnTo>
                <a:lnTo>
                  <a:pt x="290732" y="230635"/>
                </a:lnTo>
                <a:lnTo>
                  <a:pt x="288027" y="225240"/>
                </a:lnTo>
                <a:lnTo>
                  <a:pt x="288027" y="190174"/>
                </a:lnTo>
                <a:lnTo>
                  <a:pt x="290732" y="184779"/>
                </a:lnTo>
                <a:lnTo>
                  <a:pt x="293436" y="179384"/>
                </a:lnTo>
                <a:lnTo>
                  <a:pt x="296141" y="175338"/>
                </a:lnTo>
                <a:lnTo>
                  <a:pt x="298845" y="169943"/>
                </a:lnTo>
                <a:lnTo>
                  <a:pt x="305606" y="167245"/>
                </a:lnTo>
                <a:lnTo>
                  <a:pt x="311015" y="165896"/>
                </a:lnTo>
                <a:lnTo>
                  <a:pt x="316424" y="165896"/>
                </a:lnTo>
                <a:lnTo>
                  <a:pt x="323185" y="167245"/>
                </a:lnTo>
                <a:lnTo>
                  <a:pt x="323185" y="136224"/>
                </a:lnTo>
                <a:lnTo>
                  <a:pt x="315072" y="141619"/>
                </a:lnTo>
                <a:lnTo>
                  <a:pt x="306959" y="145665"/>
                </a:lnTo>
                <a:lnTo>
                  <a:pt x="298845" y="151060"/>
                </a:lnTo>
                <a:lnTo>
                  <a:pt x="290732" y="156455"/>
                </a:lnTo>
                <a:lnTo>
                  <a:pt x="282618" y="161850"/>
                </a:lnTo>
                <a:lnTo>
                  <a:pt x="274505" y="165896"/>
                </a:lnTo>
                <a:lnTo>
                  <a:pt x="266393" y="171291"/>
                </a:lnTo>
                <a:lnTo>
                  <a:pt x="258279" y="176686"/>
                </a:lnTo>
                <a:lnTo>
                  <a:pt x="254221" y="183430"/>
                </a:lnTo>
                <a:lnTo>
                  <a:pt x="251517" y="190174"/>
                </a:lnTo>
                <a:lnTo>
                  <a:pt x="247460" y="195569"/>
                </a:lnTo>
                <a:lnTo>
                  <a:pt x="244755" y="202313"/>
                </a:lnTo>
                <a:lnTo>
                  <a:pt x="240699" y="218497"/>
                </a:lnTo>
                <a:lnTo>
                  <a:pt x="239346" y="227938"/>
                </a:lnTo>
                <a:lnTo>
                  <a:pt x="237994" y="237379"/>
                </a:lnTo>
                <a:lnTo>
                  <a:pt x="237994" y="250868"/>
                </a:lnTo>
                <a:lnTo>
                  <a:pt x="233937" y="252217"/>
                </a:lnTo>
                <a:lnTo>
                  <a:pt x="231233" y="253565"/>
                </a:lnTo>
                <a:lnTo>
                  <a:pt x="227176" y="253565"/>
                </a:lnTo>
                <a:lnTo>
                  <a:pt x="224472" y="254914"/>
                </a:lnTo>
                <a:lnTo>
                  <a:pt x="223120" y="249519"/>
                </a:lnTo>
                <a:lnTo>
                  <a:pt x="217711" y="244124"/>
                </a:lnTo>
                <a:lnTo>
                  <a:pt x="209597" y="237379"/>
                </a:lnTo>
                <a:lnTo>
                  <a:pt x="201484" y="229287"/>
                </a:lnTo>
                <a:lnTo>
                  <a:pt x="200131" y="213101"/>
                </a:lnTo>
                <a:lnTo>
                  <a:pt x="200131" y="167245"/>
                </a:lnTo>
                <a:lnTo>
                  <a:pt x="204188" y="165896"/>
                </a:lnTo>
                <a:lnTo>
                  <a:pt x="208245" y="164548"/>
                </a:lnTo>
                <a:lnTo>
                  <a:pt x="210949" y="163199"/>
                </a:lnTo>
                <a:lnTo>
                  <a:pt x="215006" y="161850"/>
                </a:lnTo>
                <a:lnTo>
                  <a:pt x="219063" y="160501"/>
                </a:lnTo>
                <a:lnTo>
                  <a:pt x="225824" y="160501"/>
                </a:lnTo>
                <a:lnTo>
                  <a:pt x="232585" y="159153"/>
                </a:lnTo>
                <a:lnTo>
                  <a:pt x="243403" y="157804"/>
                </a:lnTo>
                <a:lnTo>
                  <a:pt x="250164" y="152409"/>
                </a:lnTo>
                <a:lnTo>
                  <a:pt x="258279" y="145665"/>
                </a:lnTo>
                <a:lnTo>
                  <a:pt x="265040" y="140270"/>
                </a:lnTo>
                <a:lnTo>
                  <a:pt x="271800" y="134875"/>
                </a:lnTo>
                <a:lnTo>
                  <a:pt x="271800" y="130829"/>
                </a:lnTo>
                <a:lnTo>
                  <a:pt x="273153" y="128131"/>
                </a:lnTo>
                <a:lnTo>
                  <a:pt x="273153" y="124085"/>
                </a:lnTo>
                <a:lnTo>
                  <a:pt x="274505" y="121387"/>
                </a:lnTo>
                <a:lnTo>
                  <a:pt x="269096" y="122736"/>
                </a:lnTo>
                <a:lnTo>
                  <a:pt x="262336" y="125434"/>
                </a:lnTo>
                <a:lnTo>
                  <a:pt x="256927" y="126782"/>
                </a:lnTo>
                <a:lnTo>
                  <a:pt x="252869" y="129480"/>
                </a:lnTo>
                <a:lnTo>
                  <a:pt x="247460" y="129480"/>
                </a:lnTo>
                <a:lnTo>
                  <a:pt x="240699" y="128131"/>
                </a:lnTo>
                <a:lnTo>
                  <a:pt x="209597" y="128131"/>
                </a:lnTo>
                <a:lnTo>
                  <a:pt x="210949" y="118690"/>
                </a:lnTo>
                <a:lnTo>
                  <a:pt x="212302" y="107900"/>
                </a:lnTo>
                <a:lnTo>
                  <a:pt x="213654" y="98459"/>
                </a:lnTo>
                <a:lnTo>
                  <a:pt x="215006" y="89017"/>
                </a:lnTo>
                <a:lnTo>
                  <a:pt x="206893" y="89017"/>
                </a:lnTo>
                <a:lnTo>
                  <a:pt x="204188" y="90366"/>
                </a:lnTo>
                <a:lnTo>
                  <a:pt x="200131" y="91715"/>
                </a:lnTo>
                <a:lnTo>
                  <a:pt x="196075" y="93064"/>
                </a:lnTo>
                <a:lnTo>
                  <a:pt x="189313" y="97110"/>
                </a:lnTo>
                <a:lnTo>
                  <a:pt x="182552" y="101156"/>
                </a:lnTo>
                <a:lnTo>
                  <a:pt x="171734" y="107900"/>
                </a:lnTo>
                <a:lnTo>
                  <a:pt x="166325" y="115992"/>
                </a:lnTo>
                <a:lnTo>
                  <a:pt x="162269" y="122736"/>
                </a:lnTo>
                <a:lnTo>
                  <a:pt x="156860" y="128131"/>
                </a:lnTo>
                <a:lnTo>
                  <a:pt x="148746" y="134875"/>
                </a:lnTo>
                <a:lnTo>
                  <a:pt x="147394" y="138921"/>
                </a:lnTo>
                <a:lnTo>
                  <a:pt x="147394" y="144316"/>
                </a:lnTo>
                <a:lnTo>
                  <a:pt x="146042" y="148363"/>
                </a:lnTo>
                <a:lnTo>
                  <a:pt x="144689" y="153758"/>
                </a:lnTo>
                <a:lnTo>
                  <a:pt x="148746" y="153758"/>
                </a:lnTo>
                <a:lnTo>
                  <a:pt x="151451" y="155106"/>
                </a:lnTo>
                <a:lnTo>
                  <a:pt x="154155" y="155106"/>
                </a:lnTo>
                <a:lnTo>
                  <a:pt x="154155" y="173989"/>
                </a:lnTo>
                <a:lnTo>
                  <a:pt x="152803" y="199615"/>
                </a:lnTo>
                <a:lnTo>
                  <a:pt x="150098" y="227938"/>
                </a:lnTo>
                <a:lnTo>
                  <a:pt x="150098" y="254914"/>
                </a:lnTo>
                <a:lnTo>
                  <a:pt x="132519" y="254914"/>
                </a:lnTo>
                <a:lnTo>
                  <a:pt x="132519" y="248170"/>
                </a:lnTo>
                <a:lnTo>
                  <a:pt x="125758" y="248170"/>
                </a:lnTo>
                <a:lnTo>
                  <a:pt x="117645" y="230635"/>
                </a:lnTo>
                <a:lnTo>
                  <a:pt x="109533" y="211753"/>
                </a:lnTo>
                <a:lnTo>
                  <a:pt x="101418" y="194220"/>
                </a:lnTo>
                <a:lnTo>
                  <a:pt x="93304" y="176686"/>
                </a:lnTo>
                <a:lnTo>
                  <a:pt x="87895" y="157804"/>
                </a:lnTo>
                <a:lnTo>
                  <a:pt x="79782" y="134875"/>
                </a:lnTo>
                <a:lnTo>
                  <a:pt x="71668" y="110597"/>
                </a:lnTo>
                <a:lnTo>
                  <a:pt x="63555" y="84970"/>
                </a:lnTo>
                <a:lnTo>
                  <a:pt x="54089" y="59343"/>
                </a:lnTo>
                <a:lnTo>
                  <a:pt x="45976" y="36416"/>
                </a:lnTo>
                <a:lnTo>
                  <a:pt x="39215" y="16185"/>
                </a:lnTo>
                <a:lnTo>
                  <a:pt x="33806" y="0"/>
                </a:lnTo>
                <a:lnTo>
                  <a:pt x="25692" y="1348"/>
                </a:lnTo>
                <a:lnTo>
                  <a:pt x="0" y="1348"/>
                </a:lnTo>
                <a:lnTo>
                  <a:pt x="0" y="148363"/>
                </a:lnTo>
                <a:lnTo>
                  <a:pt x="2704" y="144316"/>
                </a:lnTo>
                <a:lnTo>
                  <a:pt x="5408" y="140270"/>
                </a:lnTo>
                <a:lnTo>
                  <a:pt x="6761" y="136224"/>
                </a:lnTo>
                <a:lnTo>
                  <a:pt x="9465" y="130829"/>
                </a:lnTo>
                <a:lnTo>
                  <a:pt x="12170" y="129480"/>
                </a:lnTo>
                <a:lnTo>
                  <a:pt x="16226" y="129480"/>
                </a:lnTo>
                <a:lnTo>
                  <a:pt x="17579" y="128131"/>
                </a:lnTo>
                <a:lnTo>
                  <a:pt x="20283" y="141619"/>
                </a:lnTo>
                <a:lnTo>
                  <a:pt x="27044" y="163199"/>
                </a:lnTo>
                <a:lnTo>
                  <a:pt x="33806" y="187476"/>
                </a:lnTo>
                <a:lnTo>
                  <a:pt x="37862" y="209055"/>
                </a:lnTo>
                <a:lnTo>
                  <a:pt x="32453" y="209055"/>
                </a:lnTo>
                <a:lnTo>
                  <a:pt x="29749" y="210404"/>
                </a:lnTo>
                <a:lnTo>
                  <a:pt x="18931" y="210404"/>
                </a:lnTo>
                <a:lnTo>
                  <a:pt x="12170" y="209055"/>
                </a:lnTo>
                <a:lnTo>
                  <a:pt x="0" y="209055"/>
                </a:lnTo>
                <a:lnTo>
                  <a:pt x="0" y="242775"/>
                </a:lnTo>
                <a:lnTo>
                  <a:pt x="14874" y="242775"/>
                </a:lnTo>
                <a:lnTo>
                  <a:pt x="21635" y="240078"/>
                </a:lnTo>
                <a:lnTo>
                  <a:pt x="27044" y="236030"/>
                </a:lnTo>
                <a:lnTo>
                  <a:pt x="33806" y="233333"/>
                </a:lnTo>
                <a:lnTo>
                  <a:pt x="39215" y="230635"/>
                </a:lnTo>
                <a:lnTo>
                  <a:pt x="44624" y="230635"/>
                </a:lnTo>
                <a:lnTo>
                  <a:pt x="47328" y="231984"/>
                </a:lnTo>
                <a:lnTo>
                  <a:pt x="50032" y="231984"/>
                </a:lnTo>
                <a:lnTo>
                  <a:pt x="51385" y="236030"/>
                </a:lnTo>
                <a:lnTo>
                  <a:pt x="52737" y="238729"/>
                </a:lnTo>
                <a:lnTo>
                  <a:pt x="54089" y="242775"/>
                </a:lnTo>
                <a:lnTo>
                  <a:pt x="55441" y="245473"/>
                </a:lnTo>
                <a:lnTo>
                  <a:pt x="60850" y="245473"/>
                </a:lnTo>
                <a:lnTo>
                  <a:pt x="60850" y="258961"/>
                </a:lnTo>
                <a:lnTo>
                  <a:pt x="67612" y="258961"/>
                </a:lnTo>
                <a:lnTo>
                  <a:pt x="67612" y="264356"/>
                </a:lnTo>
                <a:lnTo>
                  <a:pt x="71668" y="265704"/>
                </a:lnTo>
                <a:lnTo>
                  <a:pt x="77077" y="271099"/>
                </a:lnTo>
                <a:lnTo>
                  <a:pt x="85191" y="280541"/>
                </a:lnTo>
                <a:lnTo>
                  <a:pt x="101418" y="295377"/>
                </a:lnTo>
                <a:lnTo>
                  <a:pt x="128463" y="295377"/>
                </a:lnTo>
                <a:lnTo>
                  <a:pt x="133872" y="292679"/>
                </a:lnTo>
                <a:lnTo>
                  <a:pt x="139280" y="288633"/>
                </a:lnTo>
                <a:lnTo>
                  <a:pt x="144689" y="284587"/>
                </a:lnTo>
                <a:lnTo>
                  <a:pt x="150098" y="281889"/>
                </a:lnTo>
                <a:lnTo>
                  <a:pt x="152803" y="277843"/>
                </a:lnTo>
                <a:lnTo>
                  <a:pt x="154155" y="275146"/>
                </a:lnTo>
                <a:lnTo>
                  <a:pt x="155507" y="272448"/>
                </a:lnTo>
                <a:lnTo>
                  <a:pt x="154155" y="268402"/>
                </a:lnTo>
                <a:lnTo>
                  <a:pt x="156860" y="269751"/>
                </a:lnTo>
                <a:lnTo>
                  <a:pt x="160916" y="269751"/>
                </a:lnTo>
                <a:lnTo>
                  <a:pt x="163621" y="271099"/>
                </a:lnTo>
                <a:lnTo>
                  <a:pt x="166325" y="271099"/>
                </a:lnTo>
                <a:lnTo>
                  <a:pt x="166325" y="277843"/>
                </a:lnTo>
                <a:lnTo>
                  <a:pt x="170382" y="280541"/>
                </a:lnTo>
                <a:lnTo>
                  <a:pt x="175791" y="283238"/>
                </a:lnTo>
                <a:lnTo>
                  <a:pt x="179848" y="285936"/>
                </a:lnTo>
                <a:lnTo>
                  <a:pt x="185257" y="288633"/>
                </a:lnTo>
                <a:lnTo>
                  <a:pt x="193370" y="289982"/>
                </a:lnTo>
                <a:lnTo>
                  <a:pt x="202836" y="289982"/>
                </a:lnTo>
                <a:lnTo>
                  <a:pt x="212302" y="291331"/>
                </a:lnTo>
                <a:lnTo>
                  <a:pt x="221767" y="291331"/>
                </a:lnTo>
                <a:lnTo>
                  <a:pt x="232585" y="284587"/>
                </a:lnTo>
                <a:lnTo>
                  <a:pt x="239346" y="280541"/>
                </a:lnTo>
                <a:lnTo>
                  <a:pt x="244755" y="277843"/>
                </a:lnTo>
                <a:lnTo>
                  <a:pt x="252869" y="275146"/>
                </a:lnTo>
                <a:lnTo>
                  <a:pt x="259631" y="280541"/>
                </a:lnTo>
                <a:lnTo>
                  <a:pt x="267745" y="284587"/>
                </a:lnTo>
                <a:lnTo>
                  <a:pt x="275857" y="289982"/>
                </a:lnTo>
                <a:lnTo>
                  <a:pt x="282618" y="295377"/>
                </a:lnTo>
                <a:lnTo>
                  <a:pt x="288027" y="295377"/>
                </a:lnTo>
                <a:lnTo>
                  <a:pt x="293436" y="294028"/>
                </a:lnTo>
                <a:lnTo>
                  <a:pt x="297493" y="294028"/>
                </a:lnTo>
                <a:lnTo>
                  <a:pt x="302902" y="292679"/>
                </a:lnTo>
                <a:lnTo>
                  <a:pt x="313720" y="292679"/>
                </a:lnTo>
                <a:lnTo>
                  <a:pt x="317777" y="291331"/>
                </a:lnTo>
                <a:lnTo>
                  <a:pt x="323185" y="291331"/>
                </a:lnTo>
                <a:lnTo>
                  <a:pt x="323185" y="256263"/>
                </a:lnTo>
                <a:lnTo>
                  <a:pt x="317777" y="253565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07245" y="5167856"/>
            <a:ext cx="163621" cy="308864"/>
          </a:xfrm>
          <a:custGeom>
            <a:avLst/>
            <a:gdLst/>
            <a:ahLst/>
            <a:cxnLst/>
            <a:rect l="l" t="t" r="r" b="b"/>
            <a:pathLst>
              <a:path w="163621" h="308864">
                <a:moveTo>
                  <a:pt x="133872" y="203662"/>
                </a:moveTo>
                <a:lnTo>
                  <a:pt x="127112" y="200964"/>
                </a:lnTo>
                <a:lnTo>
                  <a:pt x="133872" y="188825"/>
                </a:lnTo>
                <a:lnTo>
                  <a:pt x="141985" y="178035"/>
                </a:lnTo>
                <a:lnTo>
                  <a:pt x="151451" y="164548"/>
                </a:lnTo>
                <a:lnTo>
                  <a:pt x="163621" y="147014"/>
                </a:lnTo>
                <a:lnTo>
                  <a:pt x="163621" y="0"/>
                </a:lnTo>
                <a:lnTo>
                  <a:pt x="159564" y="0"/>
                </a:lnTo>
                <a:lnTo>
                  <a:pt x="152803" y="5395"/>
                </a:lnTo>
                <a:lnTo>
                  <a:pt x="146042" y="9441"/>
                </a:lnTo>
                <a:lnTo>
                  <a:pt x="137928" y="13487"/>
                </a:lnTo>
                <a:lnTo>
                  <a:pt x="131167" y="18882"/>
                </a:lnTo>
                <a:lnTo>
                  <a:pt x="131167" y="22928"/>
                </a:lnTo>
                <a:lnTo>
                  <a:pt x="132519" y="26975"/>
                </a:lnTo>
                <a:lnTo>
                  <a:pt x="132519" y="35067"/>
                </a:lnTo>
                <a:lnTo>
                  <a:pt x="136576" y="36416"/>
                </a:lnTo>
                <a:lnTo>
                  <a:pt x="139280" y="39113"/>
                </a:lnTo>
                <a:lnTo>
                  <a:pt x="143337" y="45857"/>
                </a:lnTo>
                <a:lnTo>
                  <a:pt x="148746" y="57995"/>
                </a:lnTo>
                <a:lnTo>
                  <a:pt x="148746" y="106551"/>
                </a:lnTo>
                <a:lnTo>
                  <a:pt x="141985" y="128131"/>
                </a:lnTo>
                <a:lnTo>
                  <a:pt x="135224" y="144316"/>
                </a:lnTo>
                <a:lnTo>
                  <a:pt x="127112" y="161850"/>
                </a:lnTo>
                <a:lnTo>
                  <a:pt x="112237" y="188825"/>
                </a:lnTo>
                <a:lnTo>
                  <a:pt x="106828" y="195569"/>
                </a:lnTo>
                <a:lnTo>
                  <a:pt x="100067" y="202313"/>
                </a:lnTo>
                <a:lnTo>
                  <a:pt x="94658" y="210404"/>
                </a:lnTo>
                <a:lnTo>
                  <a:pt x="87897" y="217148"/>
                </a:lnTo>
                <a:lnTo>
                  <a:pt x="82486" y="223892"/>
                </a:lnTo>
                <a:lnTo>
                  <a:pt x="75725" y="230635"/>
                </a:lnTo>
                <a:lnTo>
                  <a:pt x="70316" y="238729"/>
                </a:lnTo>
                <a:lnTo>
                  <a:pt x="64907" y="245473"/>
                </a:lnTo>
                <a:lnTo>
                  <a:pt x="56794" y="252217"/>
                </a:lnTo>
                <a:lnTo>
                  <a:pt x="48680" y="258961"/>
                </a:lnTo>
                <a:lnTo>
                  <a:pt x="41919" y="265704"/>
                </a:lnTo>
                <a:lnTo>
                  <a:pt x="33806" y="271099"/>
                </a:lnTo>
                <a:lnTo>
                  <a:pt x="25692" y="277843"/>
                </a:lnTo>
                <a:lnTo>
                  <a:pt x="18931" y="284587"/>
                </a:lnTo>
                <a:lnTo>
                  <a:pt x="10817" y="291331"/>
                </a:lnTo>
                <a:lnTo>
                  <a:pt x="2704" y="298074"/>
                </a:lnTo>
                <a:lnTo>
                  <a:pt x="2704" y="300772"/>
                </a:lnTo>
                <a:lnTo>
                  <a:pt x="1352" y="303469"/>
                </a:lnTo>
                <a:lnTo>
                  <a:pt x="1352" y="306167"/>
                </a:lnTo>
                <a:lnTo>
                  <a:pt x="0" y="308864"/>
                </a:lnTo>
                <a:lnTo>
                  <a:pt x="5408" y="306167"/>
                </a:lnTo>
                <a:lnTo>
                  <a:pt x="10817" y="302121"/>
                </a:lnTo>
                <a:lnTo>
                  <a:pt x="14874" y="299423"/>
                </a:lnTo>
                <a:lnTo>
                  <a:pt x="20283" y="296726"/>
                </a:lnTo>
                <a:lnTo>
                  <a:pt x="25692" y="294028"/>
                </a:lnTo>
                <a:lnTo>
                  <a:pt x="31101" y="289982"/>
                </a:lnTo>
                <a:lnTo>
                  <a:pt x="35158" y="287284"/>
                </a:lnTo>
                <a:lnTo>
                  <a:pt x="40567" y="284587"/>
                </a:lnTo>
                <a:lnTo>
                  <a:pt x="50032" y="276494"/>
                </a:lnTo>
                <a:lnTo>
                  <a:pt x="58146" y="268402"/>
                </a:lnTo>
                <a:lnTo>
                  <a:pt x="64907" y="261658"/>
                </a:lnTo>
                <a:lnTo>
                  <a:pt x="70316" y="256263"/>
                </a:lnTo>
                <a:lnTo>
                  <a:pt x="75725" y="252217"/>
                </a:lnTo>
                <a:lnTo>
                  <a:pt x="81134" y="246822"/>
                </a:lnTo>
                <a:lnTo>
                  <a:pt x="85192" y="242775"/>
                </a:lnTo>
                <a:lnTo>
                  <a:pt x="91953" y="238729"/>
                </a:lnTo>
                <a:lnTo>
                  <a:pt x="105476" y="238729"/>
                </a:lnTo>
                <a:lnTo>
                  <a:pt x="110885" y="240078"/>
                </a:lnTo>
                <a:lnTo>
                  <a:pt x="125759" y="240078"/>
                </a:lnTo>
                <a:lnTo>
                  <a:pt x="135224" y="241427"/>
                </a:lnTo>
                <a:lnTo>
                  <a:pt x="163621" y="241427"/>
                </a:lnTo>
                <a:lnTo>
                  <a:pt x="163621" y="207706"/>
                </a:lnTo>
                <a:lnTo>
                  <a:pt x="150098" y="206359"/>
                </a:lnTo>
                <a:lnTo>
                  <a:pt x="140633" y="205010"/>
                </a:lnTo>
                <a:lnTo>
                  <a:pt x="133872" y="20366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19778" y="4231819"/>
            <a:ext cx="5408" cy="26975"/>
          </a:xfrm>
          <a:custGeom>
            <a:avLst/>
            <a:gdLst/>
            <a:ahLst/>
            <a:cxnLst/>
            <a:rect l="l" t="t" r="r" b="b"/>
            <a:pathLst>
              <a:path w="5408" h="26975">
                <a:moveTo>
                  <a:pt x="4056" y="0"/>
                </a:moveTo>
                <a:lnTo>
                  <a:pt x="0" y="0"/>
                </a:lnTo>
                <a:lnTo>
                  <a:pt x="0" y="26975"/>
                </a:lnTo>
                <a:lnTo>
                  <a:pt x="1352" y="20231"/>
                </a:lnTo>
                <a:lnTo>
                  <a:pt x="2704" y="13487"/>
                </a:lnTo>
                <a:lnTo>
                  <a:pt x="4056" y="6743"/>
                </a:lnTo>
                <a:lnTo>
                  <a:pt x="5408" y="0"/>
                </a:lnTo>
                <a:lnTo>
                  <a:pt x="4056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19777" y="4102339"/>
            <a:ext cx="343470" cy="196918"/>
          </a:xfrm>
          <a:custGeom>
            <a:avLst/>
            <a:gdLst/>
            <a:ahLst/>
            <a:cxnLst/>
            <a:rect l="l" t="t" r="r" b="b"/>
            <a:pathLst>
              <a:path w="343470" h="196918">
                <a:moveTo>
                  <a:pt x="127110" y="183430"/>
                </a:moveTo>
                <a:lnTo>
                  <a:pt x="133872" y="183430"/>
                </a:lnTo>
                <a:lnTo>
                  <a:pt x="137928" y="184779"/>
                </a:lnTo>
                <a:lnTo>
                  <a:pt x="141985" y="184779"/>
                </a:lnTo>
                <a:lnTo>
                  <a:pt x="152803" y="176686"/>
                </a:lnTo>
                <a:lnTo>
                  <a:pt x="162269" y="171291"/>
                </a:lnTo>
                <a:lnTo>
                  <a:pt x="167678" y="167245"/>
                </a:lnTo>
                <a:lnTo>
                  <a:pt x="173088" y="163199"/>
                </a:lnTo>
                <a:lnTo>
                  <a:pt x="175792" y="160501"/>
                </a:lnTo>
                <a:lnTo>
                  <a:pt x="178497" y="156455"/>
                </a:lnTo>
                <a:lnTo>
                  <a:pt x="181201" y="153758"/>
                </a:lnTo>
                <a:lnTo>
                  <a:pt x="183906" y="149711"/>
                </a:lnTo>
                <a:lnTo>
                  <a:pt x="185258" y="134875"/>
                </a:lnTo>
                <a:lnTo>
                  <a:pt x="186610" y="120039"/>
                </a:lnTo>
                <a:lnTo>
                  <a:pt x="187963" y="106551"/>
                </a:lnTo>
                <a:lnTo>
                  <a:pt x="187963" y="91715"/>
                </a:lnTo>
                <a:lnTo>
                  <a:pt x="193372" y="80923"/>
                </a:lnTo>
                <a:lnTo>
                  <a:pt x="198781" y="71482"/>
                </a:lnTo>
                <a:lnTo>
                  <a:pt x="204189" y="60693"/>
                </a:lnTo>
                <a:lnTo>
                  <a:pt x="209598" y="51252"/>
                </a:lnTo>
                <a:lnTo>
                  <a:pt x="212303" y="51252"/>
                </a:lnTo>
                <a:lnTo>
                  <a:pt x="215007" y="49903"/>
                </a:lnTo>
                <a:lnTo>
                  <a:pt x="217712" y="49903"/>
                </a:lnTo>
                <a:lnTo>
                  <a:pt x="220416" y="48555"/>
                </a:lnTo>
                <a:lnTo>
                  <a:pt x="221769" y="79575"/>
                </a:lnTo>
                <a:lnTo>
                  <a:pt x="221769" y="111946"/>
                </a:lnTo>
                <a:lnTo>
                  <a:pt x="223121" y="142968"/>
                </a:lnTo>
                <a:lnTo>
                  <a:pt x="223121" y="175338"/>
                </a:lnTo>
                <a:lnTo>
                  <a:pt x="231234" y="175338"/>
                </a:lnTo>
                <a:lnTo>
                  <a:pt x="232587" y="178035"/>
                </a:lnTo>
                <a:lnTo>
                  <a:pt x="233939" y="182081"/>
                </a:lnTo>
                <a:lnTo>
                  <a:pt x="235291" y="186128"/>
                </a:lnTo>
                <a:lnTo>
                  <a:pt x="236643" y="188825"/>
                </a:lnTo>
                <a:lnTo>
                  <a:pt x="240700" y="190174"/>
                </a:lnTo>
                <a:lnTo>
                  <a:pt x="244757" y="192871"/>
                </a:lnTo>
                <a:lnTo>
                  <a:pt x="248812" y="194220"/>
                </a:lnTo>
                <a:lnTo>
                  <a:pt x="252869" y="196918"/>
                </a:lnTo>
                <a:lnTo>
                  <a:pt x="277209" y="196918"/>
                </a:lnTo>
                <a:lnTo>
                  <a:pt x="285323" y="191523"/>
                </a:lnTo>
                <a:lnTo>
                  <a:pt x="292084" y="187476"/>
                </a:lnTo>
                <a:lnTo>
                  <a:pt x="296141" y="184779"/>
                </a:lnTo>
                <a:lnTo>
                  <a:pt x="301550" y="182081"/>
                </a:lnTo>
                <a:lnTo>
                  <a:pt x="305606" y="179384"/>
                </a:lnTo>
                <a:lnTo>
                  <a:pt x="309663" y="178035"/>
                </a:lnTo>
                <a:lnTo>
                  <a:pt x="316424" y="175338"/>
                </a:lnTo>
                <a:lnTo>
                  <a:pt x="323185" y="172640"/>
                </a:lnTo>
                <a:lnTo>
                  <a:pt x="331300" y="163199"/>
                </a:lnTo>
                <a:lnTo>
                  <a:pt x="335357" y="156455"/>
                </a:lnTo>
                <a:lnTo>
                  <a:pt x="339414" y="149711"/>
                </a:lnTo>
                <a:lnTo>
                  <a:pt x="343470" y="137573"/>
                </a:lnTo>
                <a:lnTo>
                  <a:pt x="331300" y="140270"/>
                </a:lnTo>
                <a:lnTo>
                  <a:pt x="324539" y="142968"/>
                </a:lnTo>
                <a:lnTo>
                  <a:pt x="320481" y="145665"/>
                </a:lnTo>
                <a:lnTo>
                  <a:pt x="315072" y="151060"/>
                </a:lnTo>
                <a:lnTo>
                  <a:pt x="304254" y="149711"/>
                </a:lnTo>
                <a:lnTo>
                  <a:pt x="297493" y="148363"/>
                </a:lnTo>
                <a:lnTo>
                  <a:pt x="292084" y="145665"/>
                </a:lnTo>
                <a:lnTo>
                  <a:pt x="286675" y="141619"/>
                </a:lnTo>
                <a:lnTo>
                  <a:pt x="286675" y="78226"/>
                </a:lnTo>
                <a:lnTo>
                  <a:pt x="285323" y="45857"/>
                </a:lnTo>
                <a:lnTo>
                  <a:pt x="285323" y="14836"/>
                </a:lnTo>
                <a:lnTo>
                  <a:pt x="279914" y="10790"/>
                </a:lnTo>
                <a:lnTo>
                  <a:pt x="273153" y="6743"/>
                </a:lnTo>
                <a:lnTo>
                  <a:pt x="267744" y="4046"/>
                </a:lnTo>
                <a:lnTo>
                  <a:pt x="260982" y="0"/>
                </a:lnTo>
                <a:lnTo>
                  <a:pt x="251517" y="2697"/>
                </a:lnTo>
                <a:lnTo>
                  <a:pt x="242052" y="6743"/>
                </a:lnTo>
                <a:lnTo>
                  <a:pt x="232587" y="9441"/>
                </a:lnTo>
                <a:lnTo>
                  <a:pt x="224473" y="13487"/>
                </a:lnTo>
                <a:lnTo>
                  <a:pt x="215007" y="16185"/>
                </a:lnTo>
                <a:lnTo>
                  <a:pt x="205542" y="20231"/>
                </a:lnTo>
                <a:lnTo>
                  <a:pt x="196076" y="22928"/>
                </a:lnTo>
                <a:lnTo>
                  <a:pt x="186610" y="26975"/>
                </a:lnTo>
                <a:lnTo>
                  <a:pt x="185258" y="21580"/>
                </a:lnTo>
                <a:lnTo>
                  <a:pt x="181201" y="17533"/>
                </a:lnTo>
                <a:lnTo>
                  <a:pt x="174440" y="12138"/>
                </a:lnTo>
                <a:lnTo>
                  <a:pt x="162269" y="4046"/>
                </a:lnTo>
                <a:lnTo>
                  <a:pt x="137928" y="4046"/>
                </a:lnTo>
                <a:lnTo>
                  <a:pt x="129815" y="8092"/>
                </a:lnTo>
                <a:lnTo>
                  <a:pt x="120349" y="13487"/>
                </a:lnTo>
                <a:lnTo>
                  <a:pt x="112236" y="17533"/>
                </a:lnTo>
                <a:lnTo>
                  <a:pt x="104122" y="21580"/>
                </a:lnTo>
                <a:lnTo>
                  <a:pt x="96009" y="25626"/>
                </a:lnTo>
                <a:lnTo>
                  <a:pt x="87897" y="29672"/>
                </a:lnTo>
                <a:lnTo>
                  <a:pt x="79783" y="35067"/>
                </a:lnTo>
                <a:lnTo>
                  <a:pt x="71670" y="39113"/>
                </a:lnTo>
                <a:lnTo>
                  <a:pt x="70317" y="32370"/>
                </a:lnTo>
                <a:lnTo>
                  <a:pt x="67613" y="26975"/>
                </a:lnTo>
                <a:lnTo>
                  <a:pt x="66261" y="20231"/>
                </a:lnTo>
                <a:lnTo>
                  <a:pt x="64908" y="14836"/>
                </a:lnTo>
                <a:lnTo>
                  <a:pt x="60852" y="10790"/>
                </a:lnTo>
                <a:lnTo>
                  <a:pt x="56795" y="9441"/>
                </a:lnTo>
                <a:lnTo>
                  <a:pt x="47329" y="8092"/>
                </a:lnTo>
                <a:lnTo>
                  <a:pt x="31102" y="8092"/>
                </a:lnTo>
                <a:lnTo>
                  <a:pt x="22989" y="13487"/>
                </a:lnTo>
                <a:lnTo>
                  <a:pt x="14874" y="17533"/>
                </a:lnTo>
                <a:lnTo>
                  <a:pt x="6761" y="22928"/>
                </a:lnTo>
                <a:lnTo>
                  <a:pt x="0" y="26975"/>
                </a:lnTo>
                <a:lnTo>
                  <a:pt x="0" y="44508"/>
                </a:lnTo>
                <a:lnTo>
                  <a:pt x="1352" y="44508"/>
                </a:lnTo>
                <a:lnTo>
                  <a:pt x="5408" y="52601"/>
                </a:lnTo>
                <a:lnTo>
                  <a:pt x="9465" y="60693"/>
                </a:lnTo>
                <a:lnTo>
                  <a:pt x="12170" y="68785"/>
                </a:lnTo>
                <a:lnTo>
                  <a:pt x="14874" y="75528"/>
                </a:lnTo>
                <a:lnTo>
                  <a:pt x="16226" y="105202"/>
                </a:lnTo>
                <a:lnTo>
                  <a:pt x="16226" y="133526"/>
                </a:lnTo>
                <a:lnTo>
                  <a:pt x="17579" y="163199"/>
                </a:lnTo>
                <a:lnTo>
                  <a:pt x="17579" y="191523"/>
                </a:lnTo>
                <a:lnTo>
                  <a:pt x="22989" y="190174"/>
                </a:lnTo>
                <a:lnTo>
                  <a:pt x="27046" y="190174"/>
                </a:lnTo>
                <a:lnTo>
                  <a:pt x="32455" y="187476"/>
                </a:lnTo>
                <a:lnTo>
                  <a:pt x="36511" y="186128"/>
                </a:lnTo>
                <a:lnTo>
                  <a:pt x="41920" y="182081"/>
                </a:lnTo>
                <a:lnTo>
                  <a:pt x="50034" y="178035"/>
                </a:lnTo>
                <a:lnTo>
                  <a:pt x="59500" y="171291"/>
                </a:lnTo>
                <a:lnTo>
                  <a:pt x="73022" y="161850"/>
                </a:lnTo>
                <a:lnTo>
                  <a:pt x="83840" y="122736"/>
                </a:lnTo>
                <a:lnTo>
                  <a:pt x="90601" y="97110"/>
                </a:lnTo>
                <a:lnTo>
                  <a:pt x="97361" y="76877"/>
                </a:lnTo>
                <a:lnTo>
                  <a:pt x="104122" y="51252"/>
                </a:lnTo>
                <a:lnTo>
                  <a:pt x="108179" y="51252"/>
                </a:lnTo>
                <a:lnTo>
                  <a:pt x="112236" y="49903"/>
                </a:lnTo>
                <a:lnTo>
                  <a:pt x="116292" y="49903"/>
                </a:lnTo>
                <a:lnTo>
                  <a:pt x="120349" y="48555"/>
                </a:lnTo>
                <a:lnTo>
                  <a:pt x="121701" y="51252"/>
                </a:lnTo>
                <a:lnTo>
                  <a:pt x="124406" y="53950"/>
                </a:lnTo>
                <a:lnTo>
                  <a:pt x="125758" y="56647"/>
                </a:lnTo>
                <a:lnTo>
                  <a:pt x="127110" y="59345"/>
                </a:lnTo>
                <a:lnTo>
                  <a:pt x="127110" y="98459"/>
                </a:lnTo>
                <a:lnTo>
                  <a:pt x="125758" y="125434"/>
                </a:lnTo>
                <a:lnTo>
                  <a:pt x="125758" y="151060"/>
                </a:lnTo>
                <a:lnTo>
                  <a:pt x="127110" y="18343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13016" y="4129314"/>
            <a:ext cx="6761" cy="17533"/>
          </a:xfrm>
          <a:custGeom>
            <a:avLst/>
            <a:gdLst/>
            <a:ahLst/>
            <a:cxnLst/>
            <a:rect l="l" t="t" r="r" b="b"/>
            <a:pathLst>
              <a:path w="6761" h="17533">
                <a:moveTo>
                  <a:pt x="5408" y="0"/>
                </a:moveTo>
                <a:lnTo>
                  <a:pt x="4056" y="4046"/>
                </a:lnTo>
                <a:lnTo>
                  <a:pt x="2704" y="8092"/>
                </a:lnTo>
                <a:lnTo>
                  <a:pt x="1352" y="12138"/>
                </a:lnTo>
                <a:lnTo>
                  <a:pt x="0" y="16185"/>
                </a:lnTo>
                <a:lnTo>
                  <a:pt x="4056" y="16185"/>
                </a:lnTo>
                <a:lnTo>
                  <a:pt x="5408" y="17533"/>
                </a:lnTo>
                <a:lnTo>
                  <a:pt x="6761" y="17533"/>
                </a:lnTo>
                <a:lnTo>
                  <a:pt x="6761" y="0"/>
                </a:lnTo>
                <a:lnTo>
                  <a:pt x="5408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50681" y="4091549"/>
            <a:ext cx="269096" cy="203662"/>
          </a:xfrm>
          <a:custGeom>
            <a:avLst/>
            <a:gdLst/>
            <a:ahLst/>
            <a:cxnLst/>
            <a:rect l="l" t="t" r="r" b="b"/>
            <a:pathLst>
              <a:path w="269096" h="203662">
                <a:moveTo>
                  <a:pt x="5408" y="149711"/>
                </a:moveTo>
                <a:lnTo>
                  <a:pt x="2704" y="147014"/>
                </a:lnTo>
                <a:lnTo>
                  <a:pt x="0" y="142968"/>
                </a:lnTo>
                <a:lnTo>
                  <a:pt x="0" y="203662"/>
                </a:lnTo>
                <a:lnTo>
                  <a:pt x="5408" y="202313"/>
                </a:lnTo>
                <a:lnTo>
                  <a:pt x="10817" y="200964"/>
                </a:lnTo>
                <a:lnTo>
                  <a:pt x="14874" y="199615"/>
                </a:lnTo>
                <a:lnTo>
                  <a:pt x="18932" y="196918"/>
                </a:lnTo>
                <a:lnTo>
                  <a:pt x="22989" y="195569"/>
                </a:lnTo>
                <a:lnTo>
                  <a:pt x="28398" y="192871"/>
                </a:lnTo>
                <a:lnTo>
                  <a:pt x="33807" y="190174"/>
                </a:lnTo>
                <a:lnTo>
                  <a:pt x="40568" y="186128"/>
                </a:lnTo>
                <a:lnTo>
                  <a:pt x="40568" y="176686"/>
                </a:lnTo>
                <a:lnTo>
                  <a:pt x="48682" y="176686"/>
                </a:lnTo>
                <a:lnTo>
                  <a:pt x="48682" y="186128"/>
                </a:lnTo>
                <a:lnTo>
                  <a:pt x="56795" y="186128"/>
                </a:lnTo>
                <a:lnTo>
                  <a:pt x="56795" y="194220"/>
                </a:lnTo>
                <a:lnTo>
                  <a:pt x="63555" y="196918"/>
                </a:lnTo>
                <a:lnTo>
                  <a:pt x="71668" y="198267"/>
                </a:lnTo>
                <a:lnTo>
                  <a:pt x="78430" y="200964"/>
                </a:lnTo>
                <a:lnTo>
                  <a:pt x="85191" y="203662"/>
                </a:lnTo>
                <a:lnTo>
                  <a:pt x="91952" y="203662"/>
                </a:lnTo>
                <a:lnTo>
                  <a:pt x="98713" y="202313"/>
                </a:lnTo>
                <a:lnTo>
                  <a:pt x="104122" y="202313"/>
                </a:lnTo>
                <a:lnTo>
                  <a:pt x="110883" y="200964"/>
                </a:lnTo>
                <a:lnTo>
                  <a:pt x="116292" y="200964"/>
                </a:lnTo>
                <a:lnTo>
                  <a:pt x="123054" y="199615"/>
                </a:lnTo>
                <a:lnTo>
                  <a:pt x="135224" y="199615"/>
                </a:lnTo>
                <a:lnTo>
                  <a:pt x="147394" y="194220"/>
                </a:lnTo>
                <a:lnTo>
                  <a:pt x="154155" y="191523"/>
                </a:lnTo>
                <a:lnTo>
                  <a:pt x="158212" y="188825"/>
                </a:lnTo>
                <a:lnTo>
                  <a:pt x="163621" y="183430"/>
                </a:lnTo>
                <a:lnTo>
                  <a:pt x="169030" y="183430"/>
                </a:lnTo>
                <a:lnTo>
                  <a:pt x="174439" y="184779"/>
                </a:lnTo>
                <a:lnTo>
                  <a:pt x="182552" y="190174"/>
                </a:lnTo>
                <a:lnTo>
                  <a:pt x="197427" y="199615"/>
                </a:lnTo>
                <a:lnTo>
                  <a:pt x="221767" y="199615"/>
                </a:lnTo>
                <a:lnTo>
                  <a:pt x="232585" y="194220"/>
                </a:lnTo>
                <a:lnTo>
                  <a:pt x="240699" y="190174"/>
                </a:lnTo>
                <a:lnTo>
                  <a:pt x="247460" y="186128"/>
                </a:lnTo>
                <a:lnTo>
                  <a:pt x="251517" y="183430"/>
                </a:lnTo>
                <a:lnTo>
                  <a:pt x="255573" y="180733"/>
                </a:lnTo>
                <a:lnTo>
                  <a:pt x="259630" y="178035"/>
                </a:lnTo>
                <a:lnTo>
                  <a:pt x="263687" y="173989"/>
                </a:lnTo>
                <a:lnTo>
                  <a:pt x="267744" y="168594"/>
                </a:lnTo>
                <a:lnTo>
                  <a:pt x="267744" y="167245"/>
                </a:lnTo>
                <a:lnTo>
                  <a:pt x="269096" y="167245"/>
                </a:lnTo>
                <a:lnTo>
                  <a:pt x="269096" y="140270"/>
                </a:lnTo>
                <a:lnTo>
                  <a:pt x="258278" y="141619"/>
                </a:lnTo>
                <a:lnTo>
                  <a:pt x="251517" y="144316"/>
                </a:lnTo>
                <a:lnTo>
                  <a:pt x="243403" y="145665"/>
                </a:lnTo>
                <a:lnTo>
                  <a:pt x="233937" y="148363"/>
                </a:lnTo>
                <a:lnTo>
                  <a:pt x="229881" y="137573"/>
                </a:lnTo>
                <a:lnTo>
                  <a:pt x="228529" y="126782"/>
                </a:lnTo>
                <a:lnTo>
                  <a:pt x="227176" y="109249"/>
                </a:lnTo>
                <a:lnTo>
                  <a:pt x="227176" y="78226"/>
                </a:lnTo>
                <a:lnTo>
                  <a:pt x="229881" y="75528"/>
                </a:lnTo>
                <a:lnTo>
                  <a:pt x="232585" y="67437"/>
                </a:lnTo>
                <a:lnTo>
                  <a:pt x="237994" y="49903"/>
                </a:lnTo>
                <a:lnTo>
                  <a:pt x="246108" y="17533"/>
                </a:lnTo>
                <a:lnTo>
                  <a:pt x="235290" y="17533"/>
                </a:lnTo>
                <a:lnTo>
                  <a:pt x="231233" y="18882"/>
                </a:lnTo>
                <a:lnTo>
                  <a:pt x="225824" y="18882"/>
                </a:lnTo>
                <a:lnTo>
                  <a:pt x="216358" y="24277"/>
                </a:lnTo>
                <a:lnTo>
                  <a:pt x="206894" y="31021"/>
                </a:lnTo>
                <a:lnTo>
                  <a:pt x="197427" y="36416"/>
                </a:lnTo>
                <a:lnTo>
                  <a:pt x="187961" y="41811"/>
                </a:lnTo>
                <a:lnTo>
                  <a:pt x="181200" y="66089"/>
                </a:lnTo>
                <a:lnTo>
                  <a:pt x="174439" y="89016"/>
                </a:lnTo>
                <a:lnTo>
                  <a:pt x="167678" y="113295"/>
                </a:lnTo>
                <a:lnTo>
                  <a:pt x="160916" y="136224"/>
                </a:lnTo>
                <a:lnTo>
                  <a:pt x="158212" y="141619"/>
                </a:lnTo>
                <a:lnTo>
                  <a:pt x="154155" y="145665"/>
                </a:lnTo>
                <a:lnTo>
                  <a:pt x="150098" y="149711"/>
                </a:lnTo>
                <a:lnTo>
                  <a:pt x="147394" y="153758"/>
                </a:lnTo>
                <a:lnTo>
                  <a:pt x="140633" y="153758"/>
                </a:lnTo>
                <a:lnTo>
                  <a:pt x="132519" y="152409"/>
                </a:lnTo>
                <a:lnTo>
                  <a:pt x="118997" y="152409"/>
                </a:lnTo>
                <a:lnTo>
                  <a:pt x="114940" y="144316"/>
                </a:lnTo>
                <a:lnTo>
                  <a:pt x="113588" y="134875"/>
                </a:lnTo>
                <a:lnTo>
                  <a:pt x="112236" y="117341"/>
                </a:lnTo>
                <a:lnTo>
                  <a:pt x="112236" y="86318"/>
                </a:lnTo>
                <a:lnTo>
                  <a:pt x="114940" y="70135"/>
                </a:lnTo>
                <a:lnTo>
                  <a:pt x="114940" y="47206"/>
                </a:lnTo>
                <a:lnTo>
                  <a:pt x="113588" y="25626"/>
                </a:lnTo>
                <a:lnTo>
                  <a:pt x="110883" y="8092"/>
                </a:lnTo>
                <a:lnTo>
                  <a:pt x="102770" y="8092"/>
                </a:lnTo>
                <a:lnTo>
                  <a:pt x="102770" y="0"/>
                </a:lnTo>
                <a:lnTo>
                  <a:pt x="94656" y="1348"/>
                </a:lnTo>
                <a:lnTo>
                  <a:pt x="87895" y="1348"/>
                </a:lnTo>
                <a:lnTo>
                  <a:pt x="79782" y="2697"/>
                </a:lnTo>
                <a:lnTo>
                  <a:pt x="73021" y="2697"/>
                </a:lnTo>
                <a:lnTo>
                  <a:pt x="63555" y="9441"/>
                </a:lnTo>
                <a:lnTo>
                  <a:pt x="55443" y="16185"/>
                </a:lnTo>
                <a:lnTo>
                  <a:pt x="45977" y="22928"/>
                </a:lnTo>
                <a:lnTo>
                  <a:pt x="37864" y="29672"/>
                </a:lnTo>
                <a:lnTo>
                  <a:pt x="36511" y="33718"/>
                </a:lnTo>
                <a:lnTo>
                  <a:pt x="35159" y="37765"/>
                </a:lnTo>
                <a:lnTo>
                  <a:pt x="33807" y="41811"/>
                </a:lnTo>
                <a:lnTo>
                  <a:pt x="32455" y="45857"/>
                </a:lnTo>
                <a:lnTo>
                  <a:pt x="41920" y="47206"/>
                </a:lnTo>
                <a:lnTo>
                  <a:pt x="47329" y="47206"/>
                </a:lnTo>
                <a:lnTo>
                  <a:pt x="51386" y="49903"/>
                </a:lnTo>
                <a:lnTo>
                  <a:pt x="54091" y="53950"/>
                </a:lnTo>
                <a:lnTo>
                  <a:pt x="54091" y="80923"/>
                </a:lnTo>
                <a:lnTo>
                  <a:pt x="52738" y="99806"/>
                </a:lnTo>
                <a:lnTo>
                  <a:pt x="50034" y="120039"/>
                </a:lnTo>
                <a:lnTo>
                  <a:pt x="45977" y="148363"/>
                </a:lnTo>
                <a:lnTo>
                  <a:pt x="40568" y="152409"/>
                </a:lnTo>
                <a:lnTo>
                  <a:pt x="36511" y="155106"/>
                </a:lnTo>
                <a:lnTo>
                  <a:pt x="32455" y="159153"/>
                </a:lnTo>
                <a:lnTo>
                  <a:pt x="28398" y="161850"/>
                </a:lnTo>
                <a:lnTo>
                  <a:pt x="22989" y="160501"/>
                </a:lnTo>
                <a:lnTo>
                  <a:pt x="18932" y="159153"/>
                </a:lnTo>
                <a:lnTo>
                  <a:pt x="14874" y="159153"/>
                </a:lnTo>
                <a:lnTo>
                  <a:pt x="10817" y="157804"/>
                </a:lnTo>
                <a:lnTo>
                  <a:pt x="8113" y="153758"/>
                </a:lnTo>
                <a:lnTo>
                  <a:pt x="5408" y="149711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50682" y="4091549"/>
            <a:ext cx="2704" cy="74180"/>
          </a:xfrm>
          <a:custGeom>
            <a:avLst/>
            <a:gdLst/>
            <a:ahLst/>
            <a:cxnLst/>
            <a:rect l="l" t="t" r="r" b="b"/>
            <a:pathLst>
              <a:path w="2704" h="74180">
                <a:moveTo>
                  <a:pt x="1352" y="1348"/>
                </a:moveTo>
                <a:lnTo>
                  <a:pt x="0" y="1348"/>
                </a:lnTo>
                <a:lnTo>
                  <a:pt x="0" y="74180"/>
                </a:lnTo>
                <a:lnTo>
                  <a:pt x="1352" y="49903"/>
                </a:lnTo>
                <a:lnTo>
                  <a:pt x="2704" y="28323"/>
                </a:lnTo>
                <a:lnTo>
                  <a:pt x="2704" y="0"/>
                </a:lnTo>
                <a:lnTo>
                  <a:pt x="1352" y="1348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50682" y="3984997"/>
            <a:ext cx="36510" cy="86320"/>
          </a:xfrm>
          <a:custGeom>
            <a:avLst/>
            <a:gdLst/>
            <a:ahLst/>
            <a:cxnLst/>
            <a:rect l="l" t="t" r="r" b="b"/>
            <a:pathLst>
              <a:path w="36510" h="86320">
                <a:moveTo>
                  <a:pt x="35158" y="26975"/>
                </a:moveTo>
                <a:lnTo>
                  <a:pt x="35158" y="17533"/>
                </a:lnTo>
                <a:lnTo>
                  <a:pt x="36510" y="9441"/>
                </a:lnTo>
                <a:lnTo>
                  <a:pt x="28397" y="9441"/>
                </a:lnTo>
                <a:lnTo>
                  <a:pt x="28397" y="0"/>
                </a:lnTo>
                <a:lnTo>
                  <a:pt x="18931" y="4046"/>
                </a:lnTo>
                <a:lnTo>
                  <a:pt x="10817" y="6743"/>
                </a:lnTo>
                <a:lnTo>
                  <a:pt x="4056" y="8092"/>
                </a:lnTo>
                <a:lnTo>
                  <a:pt x="0" y="10790"/>
                </a:lnTo>
                <a:lnTo>
                  <a:pt x="0" y="86320"/>
                </a:lnTo>
                <a:lnTo>
                  <a:pt x="2704" y="84971"/>
                </a:lnTo>
                <a:lnTo>
                  <a:pt x="4056" y="83622"/>
                </a:lnTo>
                <a:lnTo>
                  <a:pt x="6761" y="83622"/>
                </a:lnTo>
                <a:lnTo>
                  <a:pt x="9465" y="82274"/>
                </a:lnTo>
                <a:lnTo>
                  <a:pt x="16226" y="72831"/>
                </a:lnTo>
                <a:lnTo>
                  <a:pt x="21635" y="63390"/>
                </a:lnTo>
                <a:lnTo>
                  <a:pt x="28397" y="55297"/>
                </a:lnTo>
                <a:lnTo>
                  <a:pt x="33806" y="45856"/>
                </a:lnTo>
                <a:lnTo>
                  <a:pt x="35158" y="36415"/>
                </a:lnTo>
                <a:lnTo>
                  <a:pt x="35158" y="26975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12819" y="3995787"/>
            <a:ext cx="37862" cy="93064"/>
          </a:xfrm>
          <a:custGeom>
            <a:avLst/>
            <a:gdLst/>
            <a:ahLst/>
            <a:cxnLst/>
            <a:rect l="l" t="t" r="r" b="b"/>
            <a:pathLst>
              <a:path w="37862" h="93064">
                <a:moveTo>
                  <a:pt x="18931" y="83622"/>
                </a:moveTo>
                <a:lnTo>
                  <a:pt x="28397" y="79576"/>
                </a:lnTo>
                <a:lnTo>
                  <a:pt x="37862" y="75530"/>
                </a:lnTo>
                <a:lnTo>
                  <a:pt x="37862" y="0"/>
                </a:lnTo>
                <a:lnTo>
                  <a:pt x="32453" y="2697"/>
                </a:lnTo>
                <a:lnTo>
                  <a:pt x="27044" y="5395"/>
                </a:lnTo>
                <a:lnTo>
                  <a:pt x="20283" y="9441"/>
                </a:lnTo>
                <a:lnTo>
                  <a:pt x="12170" y="14836"/>
                </a:lnTo>
                <a:lnTo>
                  <a:pt x="13522" y="24276"/>
                </a:lnTo>
                <a:lnTo>
                  <a:pt x="13522" y="55297"/>
                </a:lnTo>
                <a:lnTo>
                  <a:pt x="10817" y="64740"/>
                </a:lnTo>
                <a:lnTo>
                  <a:pt x="6761" y="74181"/>
                </a:lnTo>
                <a:lnTo>
                  <a:pt x="2704" y="83622"/>
                </a:lnTo>
                <a:lnTo>
                  <a:pt x="0" y="93064"/>
                </a:lnTo>
                <a:lnTo>
                  <a:pt x="9465" y="87669"/>
                </a:lnTo>
                <a:lnTo>
                  <a:pt x="18931" y="83622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3189" y="4086153"/>
            <a:ext cx="297493" cy="213103"/>
          </a:xfrm>
          <a:custGeom>
            <a:avLst/>
            <a:gdLst/>
            <a:ahLst/>
            <a:cxnLst/>
            <a:rect l="l" t="t" r="r" b="b"/>
            <a:pathLst>
              <a:path w="297493" h="213103">
                <a:moveTo>
                  <a:pt x="237993" y="103854"/>
                </a:moveTo>
                <a:lnTo>
                  <a:pt x="232584" y="129480"/>
                </a:lnTo>
                <a:lnTo>
                  <a:pt x="228527" y="153758"/>
                </a:lnTo>
                <a:lnTo>
                  <a:pt x="224470" y="156455"/>
                </a:lnTo>
                <a:lnTo>
                  <a:pt x="221766" y="157804"/>
                </a:lnTo>
                <a:lnTo>
                  <a:pt x="215005" y="159153"/>
                </a:lnTo>
                <a:lnTo>
                  <a:pt x="204188" y="157804"/>
                </a:lnTo>
                <a:lnTo>
                  <a:pt x="201484" y="155106"/>
                </a:lnTo>
                <a:lnTo>
                  <a:pt x="198779" y="151060"/>
                </a:lnTo>
                <a:lnTo>
                  <a:pt x="197427" y="148363"/>
                </a:lnTo>
                <a:lnTo>
                  <a:pt x="194722" y="145665"/>
                </a:lnTo>
                <a:lnTo>
                  <a:pt x="194722" y="35067"/>
                </a:lnTo>
                <a:lnTo>
                  <a:pt x="192018" y="18882"/>
                </a:lnTo>
                <a:lnTo>
                  <a:pt x="189313" y="10790"/>
                </a:lnTo>
                <a:lnTo>
                  <a:pt x="186609" y="5395"/>
                </a:lnTo>
                <a:lnTo>
                  <a:pt x="181200" y="0"/>
                </a:lnTo>
                <a:lnTo>
                  <a:pt x="152803" y="0"/>
                </a:lnTo>
                <a:lnTo>
                  <a:pt x="143337" y="5395"/>
                </a:lnTo>
                <a:lnTo>
                  <a:pt x="135224" y="10790"/>
                </a:lnTo>
                <a:lnTo>
                  <a:pt x="125758" y="16185"/>
                </a:lnTo>
                <a:lnTo>
                  <a:pt x="117645" y="21580"/>
                </a:lnTo>
                <a:lnTo>
                  <a:pt x="108179" y="26975"/>
                </a:lnTo>
                <a:lnTo>
                  <a:pt x="100064" y="32370"/>
                </a:lnTo>
                <a:lnTo>
                  <a:pt x="90598" y="37765"/>
                </a:lnTo>
                <a:lnTo>
                  <a:pt x="82485" y="43160"/>
                </a:lnTo>
                <a:lnTo>
                  <a:pt x="83837" y="36416"/>
                </a:lnTo>
                <a:lnTo>
                  <a:pt x="83837" y="18882"/>
                </a:lnTo>
                <a:lnTo>
                  <a:pt x="81133" y="13487"/>
                </a:lnTo>
                <a:lnTo>
                  <a:pt x="77076" y="9441"/>
                </a:lnTo>
                <a:lnTo>
                  <a:pt x="73019" y="4046"/>
                </a:lnTo>
                <a:lnTo>
                  <a:pt x="70315" y="0"/>
                </a:lnTo>
                <a:lnTo>
                  <a:pt x="64906" y="1348"/>
                </a:lnTo>
                <a:lnTo>
                  <a:pt x="58145" y="2697"/>
                </a:lnTo>
                <a:lnTo>
                  <a:pt x="50032" y="5395"/>
                </a:lnTo>
                <a:lnTo>
                  <a:pt x="40567" y="9441"/>
                </a:lnTo>
                <a:lnTo>
                  <a:pt x="31101" y="14836"/>
                </a:lnTo>
                <a:lnTo>
                  <a:pt x="21635" y="20231"/>
                </a:lnTo>
                <a:lnTo>
                  <a:pt x="12170" y="26975"/>
                </a:lnTo>
                <a:lnTo>
                  <a:pt x="4056" y="32370"/>
                </a:lnTo>
                <a:lnTo>
                  <a:pt x="2704" y="37765"/>
                </a:lnTo>
                <a:lnTo>
                  <a:pt x="2704" y="41811"/>
                </a:lnTo>
                <a:lnTo>
                  <a:pt x="1352" y="47206"/>
                </a:lnTo>
                <a:lnTo>
                  <a:pt x="0" y="51252"/>
                </a:lnTo>
                <a:lnTo>
                  <a:pt x="6761" y="48555"/>
                </a:lnTo>
                <a:lnTo>
                  <a:pt x="12170" y="47206"/>
                </a:lnTo>
                <a:lnTo>
                  <a:pt x="18931" y="44508"/>
                </a:lnTo>
                <a:lnTo>
                  <a:pt x="25692" y="43160"/>
                </a:lnTo>
                <a:lnTo>
                  <a:pt x="24340" y="83622"/>
                </a:lnTo>
                <a:lnTo>
                  <a:pt x="24340" y="122736"/>
                </a:lnTo>
                <a:lnTo>
                  <a:pt x="22988" y="163199"/>
                </a:lnTo>
                <a:lnTo>
                  <a:pt x="22988" y="202313"/>
                </a:lnTo>
                <a:lnTo>
                  <a:pt x="25692" y="203662"/>
                </a:lnTo>
                <a:lnTo>
                  <a:pt x="28397" y="203662"/>
                </a:lnTo>
                <a:lnTo>
                  <a:pt x="31101" y="205010"/>
                </a:lnTo>
                <a:lnTo>
                  <a:pt x="33806" y="205010"/>
                </a:lnTo>
                <a:lnTo>
                  <a:pt x="43271" y="198267"/>
                </a:lnTo>
                <a:lnTo>
                  <a:pt x="52737" y="191523"/>
                </a:lnTo>
                <a:lnTo>
                  <a:pt x="62201" y="184779"/>
                </a:lnTo>
                <a:lnTo>
                  <a:pt x="71667" y="178035"/>
                </a:lnTo>
                <a:lnTo>
                  <a:pt x="77076" y="160501"/>
                </a:lnTo>
                <a:lnTo>
                  <a:pt x="82485" y="147014"/>
                </a:lnTo>
                <a:lnTo>
                  <a:pt x="86542" y="133526"/>
                </a:lnTo>
                <a:lnTo>
                  <a:pt x="90598" y="122736"/>
                </a:lnTo>
                <a:lnTo>
                  <a:pt x="96007" y="109249"/>
                </a:lnTo>
                <a:lnTo>
                  <a:pt x="102770" y="93064"/>
                </a:lnTo>
                <a:lnTo>
                  <a:pt x="110883" y="72834"/>
                </a:lnTo>
                <a:lnTo>
                  <a:pt x="121701" y="47206"/>
                </a:lnTo>
                <a:lnTo>
                  <a:pt x="124406" y="45857"/>
                </a:lnTo>
                <a:lnTo>
                  <a:pt x="129815" y="45857"/>
                </a:lnTo>
                <a:lnTo>
                  <a:pt x="132519" y="44508"/>
                </a:lnTo>
                <a:lnTo>
                  <a:pt x="135224" y="49903"/>
                </a:lnTo>
                <a:lnTo>
                  <a:pt x="137928" y="66090"/>
                </a:lnTo>
                <a:lnTo>
                  <a:pt x="137928" y="173989"/>
                </a:lnTo>
                <a:lnTo>
                  <a:pt x="141985" y="183430"/>
                </a:lnTo>
                <a:lnTo>
                  <a:pt x="146042" y="191523"/>
                </a:lnTo>
                <a:lnTo>
                  <a:pt x="148746" y="199615"/>
                </a:lnTo>
                <a:lnTo>
                  <a:pt x="152803" y="207708"/>
                </a:lnTo>
                <a:lnTo>
                  <a:pt x="169030" y="207708"/>
                </a:lnTo>
                <a:lnTo>
                  <a:pt x="177143" y="209057"/>
                </a:lnTo>
                <a:lnTo>
                  <a:pt x="185257" y="209057"/>
                </a:lnTo>
                <a:lnTo>
                  <a:pt x="192018" y="206359"/>
                </a:lnTo>
                <a:lnTo>
                  <a:pt x="198779" y="203662"/>
                </a:lnTo>
                <a:lnTo>
                  <a:pt x="204188" y="200964"/>
                </a:lnTo>
                <a:lnTo>
                  <a:pt x="210948" y="198267"/>
                </a:lnTo>
                <a:lnTo>
                  <a:pt x="216357" y="195569"/>
                </a:lnTo>
                <a:lnTo>
                  <a:pt x="223118" y="192871"/>
                </a:lnTo>
                <a:lnTo>
                  <a:pt x="228527" y="191523"/>
                </a:lnTo>
                <a:lnTo>
                  <a:pt x="235288" y="188825"/>
                </a:lnTo>
                <a:lnTo>
                  <a:pt x="237993" y="195569"/>
                </a:lnTo>
                <a:lnTo>
                  <a:pt x="242050" y="199615"/>
                </a:lnTo>
                <a:lnTo>
                  <a:pt x="250163" y="205010"/>
                </a:lnTo>
                <a:lnTo>
                  <a:pt x="263687" y="213103"/>
                </a:lnTo>
                <a:lnTo>
                  <a:pt x="283970" y="213103"/>
                </a:lnTo>
                <a:lnTo>
                  <a:pt x="288027" y="211754"/>
                </a:lnTo>
                <a:lnTo>
                  <a:pt x="290732" y="210405"/>
                </a:lnTo>
                <a:lnTo>
                  <a:pt x="294788" y="210405"/>
                </a:lnTo>
                <a:lnTo>
                  <a:pt x="297493" y="209057"/>
                </a:lnTo>
                <a:lnTo>
                  <a:pt x="297493" y="148363"/>
                </a:lnTo>
                <a:lnTo>
                  <a:pt x="296141" y="147014"/>
                </a:lnTo>
                <a:lnTo>
                  <a:pt x="294788" y="147014"/>
                </a:lnTo>
                <a:lnTo>
                  <a:pt x="294788" y="111946"/>
                </a:lnTo>
                <a:lnTo>
                  <a:pt x="296141" y="95761"/>
                </a:lnTo>
                <a:lnTo>
                  <a:pt x="297493" y="79576"/>
                </a:lnTo>
                <a:lnTo>
                  <a:pt x="297493" y="8092"/>
                </a:lnTo>
                <a:lnTo>
                  <a:pt x="289379" y="10790"/>
                </a:lnTo>
                <a:lnTo>
                  <a:pt x="281266" y="13487"/>
                </a:lnTo>
                <a:lnTo>
                  <a:pt x="275857" y="16185"/>
                </a:lnTo>
                <a:lnTo>
                  <a:pt x="269096" y="18882"/>
                </a:lnTo>
                <a:lnTo>
                  <a:pt x="262335" y="24277"/>
                </a:lnTo>
                <a:lnTo>
                  <a:pt x="252869" y="29672"/>
                </a:lnTo>
                <a:lnTo>
                  <a:pt x="242050" y="37765"/>
                </a:lnTo>
                <a:lnTo>
                  <a:pt x="228527" y="47206"/>
                </a:lnTo>
                <a:lnTo>
                  <a:pt x="227175" y="51252"/>
                </a:lnTo>
                <a:lnTo>
                  <a:pt x="225823" y="55298"/>
                </a:lnTo>
                <a:lnTo>
                  <a:pt x="224470" y="59345"/>
                </a:lnTo>
                <a:lnTo>
                  <a:pt x="223118" y="63391"/>
                </a:lnTo>
                <a:lnTo>
                  <a:pt x="229879" y="60693"/>
                </a:lnTo>
                <a:lnTo>
                  <a:pt x="235288" y="59345"/>
                </a:lnTo>
                <a:lnTo>
                  <a:pt x="242050" y="56647"/>
                </a:lnTo>
                <a:lnTo>
                  <a:pt x="247459" y="55298"/>
                </a:lnTo>
                <a:lnTo>
                  <a:pt x="242050" y="79576"/>
                </a:lnTo>
                <a:lnTo>
                  <a:pt x="237993" y="103854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59752" y="4231819"/>
            <a:ext cx="1352" cy="5395"/>
          </a:xfrm>
          <a:custGeom>
            <a:avLst/>
            <a:gdLst/>
            <a:ahLst/>
            <a:cxnLst/>
            <a:rect l="l" t="t" r="r" b="b"/>
            <a:pathLst>
              <a:path w="1352" h="5395">
                <a:moveTo>
                  <a:pt x="0" y="0"/>
                </a:moveTo>
                <a:lnTo>
                  <a:pt x="0" y="5395"/>
                </a:lnTo>
                <a:lnTo>
                  <a:pt x="0" y="4046"/>
                </a:lnTo>
                <a:lnTo>
                  <a:pt x="1352" y="2697"/>
                </a:lnTo>
                <a:lnTo>
                  <a:pt x="1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59751" y="3984997"/>
            <a:ext cx="270448" cy="310213"/>
          </a:xfrm>
          <a:custGeom>
            <a:avLst/>
            <a:gdLst/>
            <a:ahLst/>
            <a:cxnLst/>
            <a:rect l="l" t="t" r="r" b="b"/>
            <a:pathLst>
              <a:path w="270448" h="310213">
                <a:moveTo>
                  <a:pt x="25693" y="163199"/>
                </a:moveTo>
                <a:lnTo>
                  <a:pt x="22989" y="183429"/>
                </a:lnTo>
                <a:lnTo>
                  <a:pt x="18932" y="203660"/>
                </a:lnTo>
                <a:lnTo>
                  <a:pt x="16228" y="222543"/>
                </a:lnTo>
                <a:lnTo>
                  <a:pt x="16228" y="238728"/>
                </a:lnTo>
                <a:lnTo>
                  <a:pt x="17580" y="253565"/>
                </a:lnTo>
                <a:lnTo>
                  <a:pt x="17580" y="284587"/>
                </a:lnTo>
                <a:lnTo>
                  <a:pt x="25693" y="289982"/>
                </a:lnTo>
                <a:lnTo>
                  <a:pt x="29750" y="292679"/>
                </a:lnTo>
                <a:lnTo>
                  <a:pt x="31102" y="295377"/>
                </a:lnTo>
                <a:lnTo>
                  <a:pt x="31102" y="300772"/>
                </a:lnTo>
                <a:lnTo>
                  <a:pt x="39216" y="300772"/>
                </a:lnTo>
                <a:lnTo>
                  <a:pt x="43273" y="302121"/>
                </a:lnTo>
                <a:lnTo>
                  <a:pt x="47328" y="302121"/>
                </a:lnTo>
                <a:lnTo>
                  <a:pt x="50032" y="303469"/>
                </a:lnTo>
                <a:lnTo>
                  <a:pt x="55441" y="304818"/>
                </a:lnTo>
                <a:lnTo>
                  <a:pt x="79782" y="304818"/>
                </a:lnTo>
                <a:lnTo>
                  <a:pt x="85191" y="303469"/>
                </a:lnTo>
                <a:lnTo>
                  <a:pt x="87895" y="302121"/>
                </a:lnTo>
                <a:lnTo>
                  <a:pt x="94656" y="300772"/>
                </a:lnTo>
                <a:lnTo>
                  <a:pt x="101418" y="299423"/>
                </a:lnTo>
                <a:lnTo>
                  <a:pt x="105474" y="298074"/>
                </a:lnTo>
                <a:lnTo>
                  <a:pt x="110883" y="296726"/>
                </a:lnTo>
                <a:lnTo>
                  <a:pt x="114940" y="295377"/>
                </a:lnTo>
                <a:lnTo>
                  <a:pt x="118997" y="294028"/>
                </a:lnTo>
                <a:lnTo>
                  <a:pt x="124406" y="292679"/>
                </a:lnTo>
                <a:lnTo>
                  <a:pt x="129815" y="292679"/>
                </a:lnTo>
                <a:lnTo>
                  <a:pt x="129815" y="300772"/>
                </a:lnTo>
                <a:lnTo>
                  <a:pt x="136576" y="303469"/>
                </a:lnTo>
                <a:lnTo>
                  <a:pt x="144689" y="304818"/>
                </a:lnTo>
                <a:lnTo>
                  <a:pt x="151451" y="307516"/>
                </a:lnTo>
                <a:lnTo>
                  <a:pt x="158213" y="310213"/>
                </a:lnTo>
                <a:lnTo>
                  <a:pt x="198779" y="310213"/>
                </a:lnTo>
                <a:lnTo>
                  <a:pt x="208245" y="307516"/>
                </a:lnTo>
                <a:lnTo>
                  <a:pt x="216358" y="303469"/>
                </a:lnTo>
                <a:lnTo>
                  <a:pt x="224472" y="300772"/>
                </a:lnTo>
                <a:lnTo>
                  <a:pt x="232585" y="298074"/>
                </a:lnTo>
                <a:lnTo>
                  <a:pt x="244755" y="288633"/>
                </a:lnTo>
                <a:lnTo>
                  <a:pt x="252869" y="281889"/>
                </a:lnTo>
                <a:lnTo>
                  <a:pt x="259630" y="275146"/>
                </a:lnTo>
                <a:lnTo>
                  <a:pt x="269096" y="263007"/>
                </a:lnTo>
                <a:lnTo>
                  <a:pt x="260982" y="264356"/>
                </a:lnTo>
                <a:lnTo>
                  <a:pt x="254221" y="265704"/>
                </a:lnTo>
                <a:lnTo>
                  <a:pt x="248812" y="267053"/>
                </a:lnTo>
                <a:lnTo>
                  <a:pt x="244755" y="267053"/>
                </a:lnTo>
                <a:lnTo>
                  <a:pt x="239346" y="268402"/>
                </a:lnTo>
                <a:lnTo>
                  <a:pt x="215006" y="268402"/>
                </a:lnTo>
                <a:lnTo>
                  <a:pt x="202836" y="263007"/>
                </a:lnTo>
                <a:lnTo>
                  <a:pt x="194724" y="258961"/>
                </a:lnTo>
                <a:lnTo>
                  <a:pt x="186610" y="254914"/>
                </a:lnTo>
                <a:lnTo>
                  <a:pt x="175792" y="246822"/>
                </a:lnTo>
                <a:lnTo>
                  <a:pt x="174440" y="242775"/>
                </a:lnTo>
                <a:lnTo>
                  <a:pt x="173088" y="238728"/>
                </a:lnTo>
                <a:lnTo>
                  <a:pt x="171736" y="234682"/>
                </a:lnTo>
                <a:lnTo>
                  <a:pt x="170383" y="230635"/>
                </a:lnTo>
                <a:lnTo>
                  <a:pt x="162270" y="230635"/>
                </a:lnTo>
                <a:lnTo>
                  <a:pt x="170383" y="199614"/>
                </a:lnTo>
                <a:lnTo>
                  <a:pt x="175792" y="180731"/>
                </a:lnTo>
                <a:lnTo>
                  <a:pt x="181201" y="167245"/>
                </a:lnTo>
                <a:lnTo>
                  <a:pt x="190667" y="152409"/>
                </a:lnTo>
                <a:lnTo>
                  <a:pt x="215006" y="152409"/>
                </a:lnTo>
                <a:lnTo>
                  <a:pt x="213654" y="160501"/>
                </a:lnTo>
                <a:lnTo>
                  <a:pt x="212302" y="168594"/>
                </a:lnTo>
                <a:lnTo>
                  <a:pt x="210949" y="176686"/>
                </a:lnTo>
                <a:lnTo>
                  <a:pt x="209597" y="184778"/>
                </a:lnTo>
                <a:lnTo>
                  <a:pt x="196076" y="198265"/>
                </a:lnTo>
                <a:lnTo>
                  <a:pt x="187963" y="205009"/>
                </a:lnTo>
                <a:lnTo>
                  <a:pt x="179849" y="210404"/>
                </a:lnTo>
                <a:lnTo>
                  <a:pt x="170383" y="214450"/>
                </a:lnTo>
                <a:lnTo>
                  <a:pt x="171736" y="215799"/>
                </a:lnTo>
                <a:lnTo>
                  <a:pt x="171736" y="222543"/>
                </a:lnTo>
                <a:lnTo>
                  <a:pt x="181201" y="222543"/>
                </a:lnTo>
                <a:lnTo>
                  <a:pt x="186610" y="223892"/>
                </a:lnTo>
                <a:lnTo>
                  <a:pt x="190667" y="223892"/>
                </a:lnTo>
                <a:lnTo>
                  <a:pt x="196076" y="219845"/>
                </a:lnTo>
                <a:lnTo>
                  <a:pt x="201484" y="215799"/>
                </a:lnTo>
                <a:lnTo>
                  <a:pt x="206893" y="211753"/>
                </a:lnTo>
                <a:lnTo>
                  <a:pt x="212302" y="207706"/>
                </a:lnTo>
                <a:lnTo>
                  <a:pt x="217711" y="205009"/>
                </a:lnTo>
                <a:lnTo>
                  <a:pt x="223120" y="200963"/>
                </a:lnTo>
                <a:lnTo>
                  <a:pt x="228529" y="196916"/>
                </a:lnTo>
                <a:lnTo>
                  <a:pt x="233937" y="192870"/>
                </a:lnTo>
                <a:lnTo>
                  <a:pt x="242051" y="182080"/>
                </a:lnTo>
                <a:lnTo>
                  <a:pt x="250164" y="172640"/>
                </a:lnTo>
                <a:lnTo>
                  <a:pt x="258278" y="161850"/>
                </a:lnTo>
                <a:lnTo>
                  <a:pt x="266391" y="152409"/>
                </a:lnTo>
                <a:lnTo>
                  <a:pt x="267744" y="147014"/>
                </a:lnTo>
                <a:lnTo>
                  <a:pt x="269096" y="141619"/>
                </a:lnTo>
                <a:lnTo>
                  <a:pt x="270448" y="137573"/>
                </a:lnTo>
                <a:lnTo>
                  <a:pt x="270448" y="132178"/>
                </a:lnTo>
                <a:lnTo>
                  <a:pt x="267744" y="124085"/>
                </a:lnTo>
                <a:lnTo>
                  <a:pt x="265039" y="118690"/>
                </a:lnTo>
                <a:lnTo>
                  <a:pt x="262335" y="114644"/>
                </a:lnTo>
                <a:lnTo>
                  <a:pt x="256926" y="109249"/>
                </a:lnTo>
                <a:lnTo>
                  <a:pt x="212302" y="109249"/>
                </a:lnTo>
                <a:lnTo>
                  <a:pt x="187963" y="126782"/>
                </a:lnTo>
                <a:lnTo>
                  <a:pt x="170383" y="138921"/>
                </a:lnTo>
                <a:lnTo>
                  <a:pt x="156861" y="149711"/>
                </a:lnTo>
                <a:lnTo>
                  <a:pt x="146042" y="156455"/>
                </a:lnTo>
                <a:lnTo>
                  <a:pt x="139280" y="163199"/>
                </a:lnTo>
                <a:lnTo>
                  <a:pt x="133872" y="168594"/>
                </a:lnTo>
                <a:lnTo>
                  <a:pt x="128463" y="173989"/>
                </a:lnTo>
                <a:lnTo>
                  <a:pt x="123054" y="180731"/>
                </a:lnTo>
                <a:lnTo>
                  <a:pt x="113588" y="207706"/>
                </a:lnTo>
                <a:lnTo>
                  <a:pt x="108179" y="223892"/>
                </a:lnTo>
                <a:lnTo>
                  <a:pt x="105474" y="237379"/>
                </a:lnTo>
                <a:lnTo>
                  <a:pt x="104122" y="254914"/>
                </a:lnTo>
                <a:lnTo>
                  <a:pt x="100065" y="253565"/>
                </a:lnTo>
                <a:lnTo>
                  <a:pt x="94656" y="252217"/>
                </a:lnTo>
                <a:lnTo>
                  <a:pt x="90600" y="252217"/>
                </a:lnTo>
                <a:lnTo>
                  <a:pt x="85191" y="250868"/>
                </a:lnTo>
                <a:lnTo>
                  <a:pt x="83839" y="248170"/>
                </a:lnTo>
                <a:lnTo>
                  <a:pt x="81134" y="244124"/>
                </a:lnTo>
                <a:lnTo>
                  <a:pt x="79782" y="241427"/>
                </a:lnTo>
                <a:lnTo>
                  <a:pt x="77077" y="238728"/>
                </a:lnTo>
                <a:lnTo>
                  <a:pt x="81134" y="203660"/>
                </a:lnTo>
                <a:lnTo>
                  <a:pt x="85191" y="168594"/>
                </a:lnTo>
                <a:lnTo>
                  <a:pt x="89248" y="133526"/>
                </a:lnTo>
                <a:lnTo>
                  <a:pt x="93304" y="98459"/>
                </a:lnTo>
                <a:lnTo>
                  <a:pt x="91952" y="79576"/>
                </a:lnTo>
                <a:lnTo>
                  <a:pt x="91952" y="59343"/>
                </a:lnTo>
                <a:lnTo>
                  <a:pt x="90600" y="40461"/>
                </a:lnTo>
                <a:lnTo>
                  <a:pt x="90600" y="20231"/>
                </a:lnTo>
                <a:lnTo>
                  <a:pt x="86543" y="13487"/>
                </a:lnTo>
                <a:lnTo>
                  <a:pt x="83839" y="10790"/>
                </a:lnTo>
                <a:lnTo>
                  <a:pt x="81134" y="9441"/>
                </a:lnTo>
                <a:lnTo>
                  <a:pt x="75725" y="9441"/>
                </a:lnTo>
                <a:lnTo>
                  <a:pt x="75725" y="0"/>
                </a:lnTo>
                <a:lnTo>
                  <a:pt x="68964" y="1348"/>
                </a:lnTo>
                <a:lnTo>
                  <a:pt x="60850" y="1348"/>
                </a:lnTo>
                <a:lnTo>
                  <a:pt x="54089" y="2697"/>
                </a:lnTo>
                <a:lnTo>
                  <a:pt x="47328" y="2697"/>
                </a:lnTo>
                <a:lnTo>
                  <a:pt x="41920" y="6743"/>
                </a:lnTo>
                <a:lnTo>
                  <a:pt x="35159" y="9441"/>
                </a:lnTo>
                <a:lnTo>
                  <a:pt x="29750" y="13487"/>
                </a:lnTo>
                <a:lnTo>
                  <a:pt x="22989" y="17533"/>
                </a:lnTo>
                <a:lnTo>
                  <a:pt x="17580" y="21580"/>
                </a:lnTo>
                <a:lnTo>
                  <a:pt x="10819" y="25626"/>
                </a:lnTo>
                <a:lnTo>
                  <a:pt x="5410" y="28322"/>
                </a:lnTo>
                <a:lnTo>
                  <a:pt x="0" y="32368"/>
                </a:lnTo>
                <a:lnTo>
                  <a:pt x="0" y="45856"/>
                </a:lnTo>
                <a:lnTo>
                  <a:pt x="12171" y="45856"/>
                </a:lnTo>
                <a:lnTo>
                  <a:pt x="18932" y="47205"/>
                </a:lnTo>
                <a:lnTo>
                  <a:pt x="22989" y="49902"/>
                </a:lnTo>
                <a:lnTo>
                  <a:pt x="28398" y="53948"/>
                </a:lnTo>
                <a:lnTo>
                  <a:pt x="28398" y="144316"/>
                </a:lnTo>
                <a:lnTo>
                  <a:pt x="25693" y="163199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857047" y="4017366"/>
            <a:ext cx="2704" cy="13487"/>
          </a:xfrm>
          <a:custGeom>
            <a:avLst/>
            <a:gdLst/>
            <a:ahLst/>
            <a:cxnLst/>
            <a:rect l="l" t="t" r="r" b="b"/>
            <a:pathLst>
              <a:path w="2704" h="13487">
                <a:moveTo>
                  <a:pt x="2704" y="0"/>
                </a:moveTo>
                <a:lnTo>
                  <a:pt x="1352" y="0"/>
                </a:lnTo>
                <a:lnTo>
                  <a:pt x="1352" y="1348"/>
                </a:lnTo>
                <a:lnTo>
                  <a:pt x="0" y="1348"/>
                </a:lnTo>
                <a:lnTo>
                  <a:pt x="0" y="13487"/>
                </a:lnTo>
                <a:lnTo>
                  <a:pt x="2704" y="13487"/>
                </a:lnTo>
                <a:lnTo>
                  <a:pt x="2704" y="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69151" y="4221029"/>
            <a:ext cx="90600" cy="66090"/>
          </a:xfrm>
          <a:custGeom>
            <a:avLst/>
            <a:gdLst/>
            <a:ahLst/>
            <a:cxnLst/>
            <a:rect l="l" t="t" r="r" b="b"/>
            <a:pathLst>
              <a:path w="90600" h="66090">
                <a:moveTo>
                  <a:pt x="1352" y="10790"/>
                </a:moveTo>
                <a:lnTo>
                  <a:pt x="1352" y="4046"/>
                </a:lnTo>
                <a:lnTo>
                  <a:pt x="0" y="0"/>
                </a:lnTo>
                <a:lnTo>
                  <a:pt x="0" y="66090"/>
                </a:lnTo>
                <a:lnTo>
                  <a:pt x="5408" y="66090"/>
                </a:lnTo>
                <a:lnTo>
                  <a:pt x="9465" y="64740"/>
                </a:lnTo>
                <a:lnTo>
                  <a:pt x="13522" y="64740"/>
                </a:lnTo>
                <a:lnTo>
                  <a:pt x="18931" y="63391"/>
                </a:lnTo>
                <a:lnTo>
                  <a:pt x="22988" y="63391"/>
                </a:lnTo>
                <a:lnTo>
                  <a:pt x="28397" y="62042"/>
                </a:lnTo>
                <a:lnTo>
                  <a:pt x="35158" y="60693"/>
                </a:lnTo>
                <a:lnTo>
                  <a:pt x="43271" y="57996"/>
                </a:lnTo>
                <a:lnTo>
                  <a:pt x="48680" y="53950"/>
                </a:lnTo>
                <a:lnTo>
                  <a:pt x="54089" y="49903"/>
                </a:lnTo>
                <a:lnTo>
                  <a:pt x="59498" y="45857"/>
                </a:lnTo>
                <a:lnTo>
                  <a:pt x="64907" y="41811"/>
                </a:lnTo>
                <a:lnTo>
                  <a:pt x="70316" y="39113"/>
                </a:lnTo>
                <a:lnTo>
                  <a:pt x="75725" y="35067"/>
                </a:lnTo>
                <a:lnTo>
                  <a:pt x="81134" y="31021"/>
                </a:lnTo>
                <a:lnTo>
                  <a:pt x="86543" y="26975"/>
                </a:lnTo>
                <a:lnTo>
                  <a:pt x="87895" y="24277"/>
                </a:lnTo>
                <a:lnTo>
                  <a:pt x="89248" y="21580"/>
                </a:lnTo>
                <a:lnTo>
                  <a:pt x="89248" y="18882"/>
                </a:lnTo>
                <a:lnTo>
                  <a:pt x="90600" y="16185"/>
                </a:lnTo>
                <a:lnTo>
                  <a:pt x="90600" y="10790"/>
                </a:lnTo>
                <a:lnTo>
                  <a:pt x="85191" y="12138"/>
                </a:lnTo>
                <a:lnTo>
                  <a:pt x="71668" y="12138"/>
                </a:lnTo>
                <a:lnTo>
                  <a:pt x="68964" y="14836"/>
                </a:lnTo>
                <a:lnTo>
                  <a:pt x="66259" y="17533"/>
                </a:lnTo>
                <a:lnTo>
                  <a:pt x="62203" y="21580"/>
                </a:lnTo>
                <a:lnTo>
                  <a:pt x="59498" y="24277"/>
                </a:lnTo>
                <a:lnTo>
                  <a:pt x="35158" y="24277"/>
                </a:lnTo>
                <a:lnTo>
                  <a:pt x="25692" y="21580"/>
                </a:lnTo>
                <a:lnTo>
                  <a:pt x="17579" y="17533"/>
                </a:lnTo>
                <a:lnTo>
                  <a:pt x="9465" y="13487"/>
                </a:lnTo>
                <a:lnTo>
                  <a:pt x="1352" y="1079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69151" y="4094246"/>
            <a:ext cx="73021" cy="121387"/>
          </a:xfrm>
          <a:custGeom>
            <a:avLst/>
            <a:gdLst/>
            <a:ahLst/>
            <a:cxnLst/>
            <a:rect l="l" t="t" r="r" b="b"/>
            <a:pathLst>
              <a:path w="73021" h="121387">
                <a:moveTo>
                  <a:pt x="6761" y="117341"/>
                </a:moveTo>
                <a:lnTo>
                  <a:pt x="13522" y="113295"/>
                </a:lnTo>
                <a:lnTo>
                  <a:pt x="20283" y="109249"/>
                </a:lnTo>
                <a:lnTo>
                  <a:pt x="27044" y="106551"/>
                </a:lnTo>
                <a:lnTo>
                  <a:pt x="36510" y="94411"/>
                </a:lnTo>
                <a:lnTo>
                  <a:pt x="44624" y="86318"/>
                </a:lnTo>
                <a:lnTo>
                  <a:pt x="50032" y="78226"/>
                </a:lnTo>
                <a:lnTo>
                  <a:pt x="55441" y="71482"/>
                </a:lnTo>
                <a:lnTo>
                  <a:pt x="59498" y="66089"/>
                </a:lnTo>
                <a:lnTo>
                  <a:pt x="63555" y="57996"/>
                </a:lnTo>
                <a:lnTo>
                  <a:pt x="67612" y="49903"/>
                </a:lnTo>
                <a:lnTo>
                  <a:pt x="73021" y="39113"/>
                </a:lnTo>
                <a:lnTo>
                  <a:pt x="73021" y="22928"/>
                </a:lnTo>
                <a:lnTo>
                  <a:pt x="70316" y="16185"/>
                </a:lnTo>
                <a:lnTo>
                  <a:pt x="67612" y="5395"/>
                </a:lnTo>
                <a:lnTo>
                  <a:pt x="59498" y="5395"/>
                </a:lnTo>
                <a:lnTo>
                  <a:pt x="52737" y="4046"/>
                </a:lnTo>
                <a:lnTo>
                  <a:pt x="44624" y="4046"/>
                </a:lnTo>
                <a:lnTo>
                  <a:pt x="36510" y="2697"/>
                </a:lnTo>
                <a:lnTo>
                  <a:pt x="29749" y="1348"/>
                </a:lnTo>
                <a:lnTo>
                  <a:pt x="21635" y="1348"/>
                </a:lnTo>
                <a:lnTo>
                  <a:pt x="13522" y="0"/>
                </a:lnTo>
                <a:lnTo>
                  <a:pt x="5408" y="0"/>
                </a:lnTo>
                <a:lnTo>
                  <a:pt x="4056" y="1348"/>
                </a:lnTo>
                <a:lnTo>
                  <a:pt x="2704" y="1348"/>
                </a:lnTo>
                <a:lnTo>
                  <a:pt x="1352" y="2697"/>
                </a:lnTo>
                <a:lnTo>
                  <a:pt x="0" y="4046"/>
                </a:lnTo>
                <a:lnTo>
                  <a:pt x="0" y="37765"/>
                </a:lnTo>
                <a:lnTo>
                  <a:pt x="1352" y="37765"/>
                </a:lnTo>
                <a:lnTo>
                  <a:pt x="2704" y="36416"/>
                </a:lnTo>
                <a:lnTo>
                  <a:pt x="5408" y="36416"/>
                </a:lnTo>
                <a:lnTo>
                  <a:pt x="9465" y="37765"/>
                </a:lnTo>
                <a:lnTo>
                  <a:pt x="12170" y="40462"/>
                </a:lnTo>
                <a:lnTo>
                  <a:pt x="14874" y="41811"/>
                </a:lnTo>
                <a:lnTo>
                  <a:pt x="18931" y="44508"/>
                </a:lnTo>
                <a:lnTo>
                  <a:pt x="18931" y="57996"/>
                </a:lnTo>
                <a:lnTo>
                  <a:pt x="20283" y="63391"/>
                </a:lnTo>
                <a:lnTo>
                  <a:pt x="16226" y="71482"/>
                </a:lnTo>
                <a:lnTo>
                  <a:pt x="12170" y="79575"/>
                </a:lnTo>
                <a:lnTo>
                  <a:pt x="8113" y="87667"/>
                </a:lnTo>
                <a:lnTo>
                  <a:pt x="4056" y="97109"/>
                </a:lnTo>
                <a:lnTo>
                  <a:pt x="1352" y="97109"/>
                </a:lnTo>
                <a:lnTo>
                  <a:pt x="0" y="98457"/>
                </a:lnTo>
                <a:lnTo>
                  <a:pt x="0" y="121387"/>
                </a:lnTo>
                <a:lnTo>
                  <a:pt x="6761" y="117341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90722" y="4098293"/>
            <a:ext cx="78428" cy="188825"/>
          </a:xfrm>
          <a:custGeom>
            <a:avLst/>
            <a:gdLst/>
            <a:ahLst/>
            <a:cxnLst/>
            <a:rect l="l" t="t" r="r" b="b"/>
            <a:pathLst>
              <a:path w="78428" h="188825">
                <a:moveTo>
                  <a:pt x="10817" y="153758"/>
                </a:moveTo>
                <a:lnTo>
                  <a:pt x="18931" y="164548"/>
                </a:lnTo>
                <a:lnTo>
                  <a:pt x="24340" y="172640"/>
                </a:lnTo>
                <a:lnTo>
                  <a:pt x="27044" y="179384"/>
                </a:lnTo>
                <a:lnTo>
                  <a:pt x="36510" y="182081"/>
                </a:lnTo>
                <a:lnTo>
                  <a:pt x="45976" y="183430"/>
                </a:lnTo>
                <a:lnTo>
                  <a:pt x="54089" y="186128"/>
                </a:lnTo>
                <a:lnTo>
                  <a:pt x="63554" y="188825"/>
                </a:lnTo>
                <a:lnTo>
                  <a:pt x="78428" y="188825"/>
                </a:lnTo>
                <a:lnTo>
                  <a:pt x="78428" y="94411"/>
                </a:lnTo>
                <a:lnTo>
                  <a:pt x="73019" y="97110"/>
                </a:lnTo>
                <a:lnTo>
                  <a:pt x="68963" y="99807"/>
                </a:lnTo>
                <a:lnTo>
                  <a:pt x="64906" y="102505"/>
                </a:lnTo>
                <a:lnTo>
                  <a:pt x="59498" y="105202"/>
                </a:lnTo>
                <a:lnTo>
                  <a:pt x="58146" y="75528"/>
                </a:lnTo>
                <a:lnTo>
                  <a:pt x="58146" y="59345"/>
                </a:lnTo>
                <a:lnTo>
                  <a:pt x="59498" y="47206"/>
                </a:lnTo>
                <a:lnTo>
                  <a:pt x="63554" y="35067"/>
                </a:lnTo>
                <a:lnTo>
                  <a:pt x="67610" y="33718"/>
                </a:lnTo>
                <a:lnTo>
                  <a:pt x="78428" y="33718"/>
                </a:lnTo>
                <a:lnTo>
                  <a:pt x="78428" y="0"/>
                </a:lnTo>
                <a:lnTo>
                  <a:pt x="60850" y="13487"/>
                </a:lnTo>
                <a:lnTo>
                  <a:pt x="47328" y="22928"/>
                </a:lnTo>
                <a:lnTo>
                  <a:pt x="36510" y="31021"/>
                </a:lnTo>
                <a:lnTo>
                  <a:pt x="29749" y="36416"/>
                </a:lnTo>
                <a:lnTo>
                  <a:pt x="22988" y="41811"/>
                </a:lnTo>
                <a:lnTo>
                  <a:pt x="18931" y="47206"/>
                </a:lnTo>
                <a:lnTo>
                  <a:pt x="13522" y="52601"/>
                </a:lnTo>
                <a:lnTo>
                  <a:pt x="8113" y="59345"/>
                </a:lnTo>
                <a:lnTo>
                  <a:pt x="4056" y="76877"/>
                </a:lnTo>
                <a:lnTo>
                  <a:pt x="1352" y="90365"/>
                </a:lnTo>
                <a:lnTo>
                  <a:pt x="0" y="107900"/>
                </a:lnTo>
                <a:lnTo>
                  <a:pt x="0" y="137573"/>
                </a:lnTo>
                <a:lnTo>
                  <a:pt x="10817" y="153758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91877" y="3975556"/>
            <a:ext cx="286675" cy="319654"/>
          </a:xfrm>
          <a:custGeom>
            <a:avLst/>
            <a:gdLst/>
            <a:ahLst/>
            <a:cxnLst/>
            <a:rect l="l" t="t" r="r" b="b"/>
            <a:pathLst>
              <a:path w="286675" h="319654">
                <a:moveTo>
                  <a:pt x="273151" y="171291"/>
                </a:moveTo>
                <a:lnTo>
                  <a:pt x="267742" y="167245"/>
                </a:lnTo>
                <a:lnTo>
                  <a:pt x="263685" y="163199"/>
                </a:lnTo>
                <a:lnTo>
                  <a:pt x="258276" y="159153"/>
                </a:lnTo>
                <a:lnTo>
                  <a:pt x="252868" y="155106"/>
                </a:lnTo>
                <a:lnTo>
                  <a:pt x="240697" y="149711"/>
                </a:lnTo>
                <a:lnTo>
                  <a:pt x="227175" y="144316"/>
                </a:lnTo>
                <a:lnTo>
                  <a:pt x="210948" y="138921"/>
                </a:lnTo>
                <a:lnTo>
                  <a:pt x="194722" y="132178"/>
                </a:lnTo>
                <a:lnTo>
                  <a:pt x="174439" y="125434"/>
                </a:lnTo>
                <a:lnTo>
                  <a:pt x="150098" y="117341"/>
                </a:lnTo>
                <a:lnTo>
                  <a:pt x="123052" y="107900"/>
                </a:lnTo>
                <a:lnTo>
                  <a:pt x="90598" y="95761"/>
                </a:lnTo>
                <a:lnTo>
                  <a:pt x="86542" y="89017"/>
                </a:lnTo>
                <a:lnTo>
                  <a:pt x="82485" y="83622"/>
                </a:lnTo>
                <a:lnTo>
                  <a:pt x="78428" y="76877"/>
                </a:lnTo>
                <a:lnTo>
                  <a:pt x="74371" y="71482"/>
                </a:lnTo>
                <a:lnTo>
                  <a:pt x="75724" y="64738"/>
                </a:lnTo>
                <a:lnTo>
                  <a:pt x="75724" y="52600"/>
                </a:lnTo>
                <a:lnTo>
                  <a:pt x="77076" y="47205"/>
                </a:lnTo>
                <a:lnTo>
                  <a:pt x="83837" y="44507"/>
                </a:lnTo>
                <a:lnTo>
                  <a:pt x="90598" y="43158"/>
                </a:lnTo>
                <a:lnTo>
                  <a:pt x="96007" y="41810"/>
                </a:lnTo>
                <a:lnTo>
                  <a:pt x="104121" y="41810"/>
                </a:lnTo>
                <a:lnTo>
                  <a:pt x="114939" y="40461"/>
                </a:lnTo>
                <a:lnTo>
                  <a:pt x="171734" y="40461"/>
                </a:lnTo>
                <a:lnTo>
                  <a:pt x="178496" y="45856"/>
                </a:lnTo>
                <a:lnTo>
                  <a:pt x="185257" y="49902"/>
                </a:lnTo>
                <a:lnTo>
                  <a:pt x="190666" y="55297"/>
                </a:lnTo>
                <a:lnTo>
                  <a:pt x="197427" y="59343"/>
                </a:lnTo>
                <a:lnTo>
                  <a:pt x="200131" y="64738"/>
                </a:lnTo>
                <a:lnTo>
                  <a:pt x="201484" y="68785"/>
                </a:lnTo>
                <a:lnTo>
                  <a:pt x="204188" y="74180"/>
                </a:lnTo>
                <a:lnTo>
                  <a:pt x="205540" y="79575"/>
                </a:lnTo>
                <a:lnTo>
                  <a:pt x="209597" y="80923"/>
                </a:lnTo>
                <a:lnTo>
                  <a:pt x="220414" y="80923"/>
                </a:lnTo>
                <a:lnTo>
                  <a:pt x="228527" y="74180"/>
                </a:lnTo>
                <a:lnTo>
                  <a:pt x="235288" y="67436"/>
                </a:lnTo>
                <a:lnTo>
                  <a:pt x="243402" y="59343"/>
                </a:lnTo>
                <a:lnTo>
                  <a:pt x="254220" y="51251"/>
                </a:lnTo>
                <a:lnTo>
                  <a:pt x="254220" y="28323"/>
                </a:lnTo>
                <a:lnTo>
                  <a:pt x="251515" y="20231"/>
                </a:lnTo>
                <a:lnTo>
                  <a:pt x="248811" y="9441"/>
                </a:lnTo>
                <a:lnTo>
                  <a:pt x="242050" y="6743"/>
                </a:lnTo>
                <a:lnTo>
                  <a:pt x="235288" y="4046"/>
                </a:lnTo>
                <a:lnTo>
                  <a:pt x="227175" y="2697"/>
                </a:lnTo>
                <a:lnTo>
                  <a:pt x="220414" y="0"/>
                </a:lnTo>
                <a:lnTo>
                  <a:pt x="173087" y="0"/>
                </a:lnTo>
                <a:lnTo>
                  <a:pt x="160916" y="1348"/>
                </a:lnTo>
                <a:lnTo>
                  <a:pt x="150098" y="2697"/>
                </a:lnTo>
                <a:lnTo>
                  <a:pt x="135224" y="5395"/>
                </a:lnTo>
                <a:lnTo>
                  <a:pt x="118996" y="8092"/>
                </a:lnTo>
                <a:lnTo>
                  <a:pt x="97360" y="12138"/>
                </a:lnTo>
                <a:lnTo>
                  <a:pt x="86542" y="17533"/>
                </a:lnTo>
                <a:lnTo>
                  <a:pt x="78428" y="21580"/>
                </a:lnTo>
                <a:lnTo>
                  <a:pt x="70315" y="25626"/>
                </a:lnTo>
                <a:lnTo>
                  <a:pt x="64906" y="29672"/>
                </a:lnTo>
                <a:lnTo>
                  <a:pt x="58145" y="35067"/>
                </a:lnTo>
                <a:lnTo>
                  <a:pt x="50032" y="41810"/>
                </a:lnTo>
                <a:lnTo>
                  <a:pt x="40567" y="48553"/>
                </a:lnTo>
                <a:lnTo>
                  <a:pt x="28397" y="59343"/>
                </a:lnTo>
                <a:lnTo>
                  <a:pt x="27044" y="64738"/>
                </a:lnTo>
                <a:lnTo>
                  <a:pt x="24340" y="71482"/>
                </a:lnTo>
                <a:lnTo>
                  <a:pt x="22988" y="76877"/>
                </a:lnTo>
                <a:lnTo>
                  <a:pt x="20283" y="83622"/>
                </a:lnTo>
                <a:lnTo>
                  <a:pt x="21635" y="93064"/>
                </a:lnTo>
                <a:lnTo>
                  <a:pt x="21635" y="111946"/>
                </a:lnTo>
                <a:lnTo>
                  <a:pt x="22988" y="121387"/>
                </a:lnTo>
                <a:lnTo>
                  <a:pt x="31101" y="121387"/>
                </a:lnTo>
                <a:lnTo>
                  <a:pt x="35158" y="128131"/>
                </a:lnTo>
                <a:lnTo>
                  <a:pt x="40567" y="133526"/>
                </a:lnTo>
                <a:lnTo>
                  <a:pt x="45976" y="140270"/>
                </a:lnTo>
                <a:lnTo>
                  <a:pt x="47328" y="145665"/>
                </a:lnTo>
                <a:lnTo>
                  <a:pt x="63554" y="151060"/>
                </a:lnTo>
                <a:lnTo>
                  <a:pt x="78428" y="155106"/>
                </a:lnTo>
                <a:lnTo>
                  <a:pt x="94655" y="160501"/>
                </a:lnTo>
                <a:lnTo>
                  <a:pt x="109530" y="164548"/>
                </a:lnTo>
                <a:lnTo>
                  <a:pt x="124404" y="169943"/>
                </a:lnTo>
                <a:lnTo>
                  <a:pt x="140633" y="173989"/>
                </a:lnTo>
                <a:lnTo>
                  <a:pt x="155507" y="179384"/>
                </a:lnTo>
                <a:lnTo>
                  <a:pt x="171734" y="183430"/>
                </a:lnTo>
                <a:lnTo>
                  <a:pt x="177143" y="187476"/>
                </a:lnTo>
                <a:lnTo>
                  <a:pt x="182552" y="191521"/>
                </a:lnTo>
                <a:lnTo>
                  <a:pt x="187961" y="195568"/>
                </a:lnTo>
                <a:lnTo>
                  <a:pt x="194722" y="199614"/>
                </a:lnTo>
                <a:lnTo>
                  <a:pt x="200131" y="203660"/>
                </a:lnTo>
                <a:lnTo>
                  <a:pt x="205540" y="207706"/>
                </a:lnTo>
                <a:lnTo>
                  <a:pt x="212300" y="211753"/>
                </a:lnTo>
                <a:lnTo>
                  <a:pt x="217709" y="215799"/>
                </a:lnTo>
                <a:lnTo>
                  <a:pt x="221766" y="225240"/>
                </a:lnTo>
                <a:lnTo>
                  <a:pt x="224470" y="231984"/>
                </a:lnTo>
                <a:lnTo>
                  <a:pt x="225823" y="238728"/>
                </a:lnTo>
                <a:lnTo>
                  <a:pt x="225823" y="248169"/>
                </a:lnTo>
                <a:lnTo>
                  <a:pt x="220414" y="256263"/>
                </a:lnTo>
                <a:lnTo>
                  <a:pt x="215005" y="261658"/>
                </a:lnTo>
                <a:lnTo>
                  <a:pt x="206893" y="268402"/>
                </a:lnTo>
                <a:lnTo>
                  <a:pt x="192018" y="277843"/>
                </a:lnTo>
                <a:lnTo>
                  <a:pt x="117643" y="277843"/>
                </a:lnTo>
                <a:lnTo>
                  <a:pt x="108178" y="275146"/>
                </a:lnTo>
                <a:lnTo>
                  <a:pt x="100064" y="271099"/>
                </a:lnTo>
                <a:lnTo>
                  <a:pt x="90598" y="268402"/>
                </a:lnTo>
                <a:lnTo>
                  <a:pt x="81133" y="265704"/>
                </a:lnTo>
                <a:lnTo>
                  <a:pt x="67610" y="257612"/>
                </a:lnTo>
                <a:lnTo>
                  <a:pt x="60849" y="252217"/>
                </a:lnTo>
                <a:lnTo>
                  <a:pt x="55441" y="246820"/>
                </a:lnTo>
                <a:lnTo>
                  <a:pt x="51385" y="240077"/>
                </a:lnTo>
                <a:lnTo>
                  <a:pt x="41919" y="240077"/>
                </a:lnTo>
                <a:lnTo>
                  <a:pt x="36510" y="241425"/>
                </a:lnTo>
                <a:lnTo>
                  <a:pt x="31101" y="241425"/>
                </a:lnTo>
                <a:lnTo>
                  <a:pt x="22988" y="246820"/>
                </a:lnTo>
                <a:lnTo>
                  <a:pt x="14874" y="252217"/>
                </a:lnTo>
                <a:lnTo>
                  <a:pt x="6761" y="258961"/>
                </a:lnTo>
                <a:lnTo>
                  <a:pt x="0" y="264356"/>
                </a:lnTo>
                <a:lnTo>
                  <a:pt x="1352" y="269751"/>
                </a:lnTo>
                <a:lnTo>
                  <a:pt x="1352" y="277843"/>
                </a:lnTo>
                <a:lnTo>
                  <a:pt x="2704" y="283238"/>
                </a:lnTo>
                <a:lnTo>
                  <a:pt x="9465" y="288633"/>
                </a:lnTo>
                <a:lnTo>
                  <a:pt x="13522" y="291331"/>
                </a:lnTo>
                <a:lnTo>
                  <a:pt x="16226" y="295377"/>
                </a:lnTo>
                <a:lnTo>
                  <a:pt x="18931" y="302121"/>
                </a:lnTo>
                <a:lnTo>
                  <a:pt x="31101" y="306167"/>
                </a:lnTo>
                <a:lnTo>
                  <a:pt x="41919" y="310213"/>
                </a:lnTo>
                <a:lnTo>
                  <a:pt x="50032" y="312911"/>
                </a:lnTo>
                <a:lnTo>
                  <a:pt x="56794" y="314259"/>
                </a:lnTo>
                <a:lnTo>
                  <a:pt x="64906" y="315608"/>
                </a:lnTo>
                <a:lnTo>
                  <a:pt x="73019" y="316957"/>
                </a:lnTo>
                <a:lnTo>
                  <a:pt x="83837" y="318306"/>
                </a:lnTo>
                <a:lnTo>
                  <a:pt x="97360" y="319654"/>
                </a:lnTo>
                <a:lnTo>
                  <a:pt x="106825" y="319654"/>
                </a:lnTo>
                <a:lnTo>
                  <a:pt x="116291" y="318306"/>
                </a:lnTo>
                <a:lnTo>
                  <a:pt x="124404" y="318306"/>
                </a:lnTo>
                <a:lnTo>
                  <a:pt x="133870" y="316957"/>
                </a:lnTo>
                <a:lnTo>
                  <a:pt x="143337" y="316957"/>
                </a:lnTo>
                <a:lnTo>
                  <a:pt x="152803" y="315608"/>
                </a:lnTo>
                <a:lnTo>
                  <a:pt x="171734" y="315608"/>
                </a:lnTo>
                <a:lnTo>
                  <a:pt x="186609" y="310213"/>
                </a:lnTo>
                <a:lnTo>
                  <a:pt x="197427" y="306167"/>
                </a:lnTo>
                <a:lnTo>
                  <a:pt x="206893" y="302121"/>
                </a:lnTo>
                <a:lnTo>
                  <a:pt x="213652" y="299423"/>
                </a:lnTo>
                <a:lnTo>
                  <a:pt x="219061" y="296726"/>
                </a:lnTo>
                <a:lnTo>
                  <a:pt x="224470" y="294028"/>
                </a:lnTo>
                <a:lnTo>
                  <a:pt x="231232" y="289982"/>
                </a:lnTo>
                <a:lnTo>
                  <a:pt x="237993" y="284587"/>
                </a:lnTo>
                <a:lnTo>
                  <a:pt x="244754" y="276494"/>
                </a:lnTo>
                <a:lnTo>
                  <a:pt x="250163" y="269751"/>
                </a:lnTo>
                <a:lnTo>
                  <a:pt x="256924" y="261658"/>
                </a:lnTo>
                <a:lnTo>
                  <a:pt x="262333" y="253565"/>
                </a:lnTo>
                <a:lnTo>
                  <a:pt x="269094" y="246820"/>
                </a:lnTo>
                <a:lnTo>
                  <a:pt x="274503" y="238728"/>
                </a:lnTo>
                <a:lnTo>
                  <a:pt x="281265" y="231984"/>
                </a:lnTo>
                <a:lnTo>
                  <a:pt x="286675" y="223892"/>
                </a:lnTo>
                <a:lnTo>
                  <a:pt x="286675" y="198265"/>
                </a:lnTo>
                <a:lnTo>
                  <a:pt x="282617" y="191521"/>
                </a:lnTo>
                <a:lnTo>
                  <a:pt x="278560" y="184779"/>
                </a:lnTo>
                <a:lnTo>
                  <a:pt x="275856" y="178035"/>
                </a:lnTo>
                <a:lnTo>
                  <a:pt x="273151" y="171291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91876" y="3975527"/>
            <a:ext cx="286675" cy="319654"/>
          </a:xfrm>
          <a:custGeom>
            <a:avLst/>
            <a:gdLst/>
            <a:ahLst/>
            <a:cxnLst/>
            <a:rect l="l" t="t" r="r" b="b"/>
            <a:pathLst>
              <a:path w="286675" h="319654">
                <a:moveTo>
                  <a:pt x="97361" y="319654"/>
                </a:moveTo>
                <a:lnTo>
                  <a:pt x="83839" y="318306"/>
                </a:lnTo>
                <a:lnTo>
                  <a:pt x="73021" y="316957"/>
                </a:lnTo>
                <a:lnTo>
                  <a:pt x="64907" y="315608"/>
                </a:lnTo>
                <a:lnTo>
                  <a:pt x="56794" y="314259"/>
                </a:lnTo>
                <a:lnTo>
                  <a:pt x="50032" y="312911"/>
                </a:lnTo>
                <a:lnTo>
                  <a:pt x="41919" y="310213"/>
                </a:lnTo>
                <a:lnTo>
                  <a:pt x="31101" y="306167"/>
                </a:lnTo>
                <a:lnTo>
                  <a:pt x="18931" y="302121"/>
                </a:lnTo>
                <a:lnTo>
                  <a:pt x="16226" y="295377"/>
                </a:lnTo>
                <a:lnTo>
                  <a:pt x="13522" y="291331"/>
                </a:lnTo>
                <a:lnTo>
                  <a:pt x="9465" y="288633"/>
                </a:lnTo>
                <a:lnTo>
                  <a:pt x="2704" y="283238"/>
                </a:lnTo>
                <a:lnTo>
                  <a:pt x="1352" y="277843"/>
                </a:lnTo>
                <a:lnTo>
                  <a:pt x="1352" y="273797"/>
                </a:lnTo>
                <a:lnTo>
                  <a:pt x="1352" y="269751"/>
                </a:lnTo>
                <a:lnTo>
                  <a:pt x="0" y="264356"/>
                </a:lnTo>
                <a:lnTo>
                  <a:pt x="6761" y="258961"/>
                </a:lnTo>
                <a:lnTo>
                  <a:pt x="14874" y="252217"/>
                </a:lnTo>
                <a:lnTo>
                  <a:pt x="22988" y="246822"/>
                </a:lnTo>
                <a:lnTo>
                  <a:pt x="31101" y="241427"/>
                </a:lnTo>
                <a:lnTo>
                  <a:pt x="36510" y="241427"/>
                </a:lnTo>
                <a:lnTo>
                  <a:pt x="41919" y="240078"/>
                </a:lnTo>
                <a:lnTo>
                  <a:pt x="45976" y="240078"/>
                </a:lnTo>
                <a:lnTo>
                  <a:pt x="51385" y="240078"/>
                </a:lnTo>
                <a:lnTo>
                  <a:pt x="55441" y="246822"/>
                </a:lnTo>
                <a:lnTo>
                  <a:pt x="60850" y="252217"/>
                </a:lnTo>
                <a:lnTo>
                  <a:pt x="67612" y="257612"/>
                </a:lnTo>
                <a:lnTo>
                  <a:pt x="81134" y="265704"/>
                </a:lnTo>
                <a:lnTo>
                  <a:pt x="90600" y="268402"/>
                </a:lnTo>
                <a:lnTo>
                  <a:pt x="100065" y="271099"/>
                </a:lnTo>
                <a:lnTo>
                  <a:pt x="108179" y="275146"/>
                </a:lnTo>
                <a:lnTo>
                  <a:pt x="117645" y="277843"/>
                </a:lnTo>
                <a:lnTo>
                  <a:pt x="127110" y="277843"/>
                </a:lnTo>
                <a:lnTo>
                  <a:pt x="136576" y="277843"/>
                </a:lnTo>
                <a:lnTo>
                  <a:pt x="192018" y="277843"/>
                </a:lnTo>
                <a:lnTo>
                  <a:pt x="206893" y="268402"/>
                </a:lnTo>
                <a:lnTo>
                  <a:pt x="215006" y="261658"/>
                </a:lnTo>
                <a:lnTo>
                  <a:pt x="220415" y="256263"/>
                </a:lnTo>
                <a:lnTo>
                  <a:pt x="225824" y="248170"/>
                </a:lnTo>
                <a:lnTo>
                  <a:pt x="225824" y="238729"/>
                </a:lnTo>
                <a:lnTo>
                  <a:pt x="224472" y="231985"/>
                </a:lnTo>
                <a:lnTo>
                  <a:pt x="221767" y="225242"/>
                </a:lnTo>
                <a:lnTo>
                  <a:pt x="217711" y="215800"/>
                </a:lnTo>
                <a:lnTo>
                  <a:pt x="212302" y="211754"/>
                </a:lnTo>
                <a:lnTo>
                  <a:pt x="205540" y="207708"/>
                </a:lnTo>
                <a:lnTo>
                  <a:pt x="200131" y="203662"/>
                </a:lnTo>
                <a:lnTo>
                  <a:pt x="194722" y="199615"/>
                </a:lnTo>
                <a:lnTo>
                  <a:pt x="187961" y="195569"/>
                </a:lnTo>
                <a:lnTo>
                  <a:pt x="182552" y="191523"/>
                </a:lnTo>
                <a:lnTo>
                  <a:pt x="177143" y="187476"/>
                </a:lnTo>
                <a:lnTo>
                  <a:pt x="171734" y="183430"/>
                </a:lnTo>
                <a:lnTo>
                  <a:pt x="155507" y="179384"/>
                </a:lnTo>
                <a:lnTo>
                  <a:pt x="140633" y="173989"/>
                </a:lnTo>
                <a:lnTo>
                  <a:pt x="124406" y="169943"/>
                </a:lnTo>
                <a:lnTo>
                  <a:pt x="109531" y="164548"/>
                </a:lnTo>
                <a:lnTo>
                  <a:pt x="94656" y="160501"/>
                </a:lnTo>
                <a:lnTo>
                  <a:pt x="78430" y="155106"/>
                </a:lnTo>
                <a:lnTo>
                  <a:pt x="63555" y="151060"/>
                </a:lnTo>
                <a:lnTo>
                  <a:pt x="47328" y="145665"/>
                </a:lnTo>
                <a:lnTo>
                  <a:pt x="45976" y="140270"/>
                </a:lnTo>
                <a:lnTo>
                  <a:pt x="40567" y="133526"/>
                </a:lnTo>
                <a:lnTo>
                  <a:pt x="35158" y="128131"/>
                </a:lnTo>
                <a:lnTo>
                  <a:pt x="31101" y="121387"/>
                </a:lnTo>
                <a:lnTo>
                  <a:pt x="29749" y="121387"/>
                </a:lnTo>
                <a:lnTo>
                  <a:pt x="27044" y="121387"/>
                </a:lnTo>
                <a:lnTo>
                  <a:pt x="25692" y="121387"/>
                </a:lnTo>
                <a:lnTo>
                  <a:pt x="22988" y="121387"/>
                </a:lnTo>
                <a:lnTo>
                  <a:pt x="21635" y="111946"/>
                </a:lnTo>
                <a:lnTo>
                  <a:pt x="21635" y="102505"/>
                </a:lnTo>
                <a:lnTo>
                  <a:pt x="21635" y="93064"/>
                </a:lnTo>
                <a:lnTo>
                  <a:pt x="20283" y="83622"/>
                </a:lnTo>
                <a:lnTo>
                  <a:pt x="22988" y="76879"/>
                </a:lnTo>
                <a:lnTo>
                  <a:pt x="24340" y="71484"/>
                </a:lnTo>
                <a:lnTo>
                  <a:pt x="27044" y="64740"/>
                </a:lnTo>
                <a:lnTo>
                  <a:pt x="28397" y="59345"/>
                </a:lnTo>
                <a:lnTo>
                  <a:pt x="40567" y="48555"/>
                </a:lnTo>
                <a:lnTo>
                  <a:pt x="50032" y="41811"/>
                </a:lnTo>
                <a:lnTo>
                  <a:pt x="58146" y="35067"/>
                </a:lnTo>
                <a:lnTo>
                  <a:pt x="64907" y="29672"/>
                </a:lnTo>
                <a:lnTo>
                  <a:pt x="70316" y="25626"/>
                </a:lnTo>
                <a:lnTo>
                  <a:pt x="78430" y="21580"/>
                </a:lnTo>
                <a:lnTo>
                  <a:pt x="86543" y="17533"/>
                </a:lnTo>
                <a:lnTo>
                  <a:pt x="97361" y="12138"/>
                </a:lnTo>
                <a:lnTo>
                  <a:pt x="118997" y="8092"/>
                </a:lnTo>
                <a:lnTo>
                  <a:pt x="135224" y="5395"/>
                </a:lnTo>
                <a:lnTo>
                  <a:pt x="150098" y="2697"/>
                </a:lnTo>
                <a:lnTo>
                  <a:pt x="160916" y="1348"/>
                </a:lnTo>
                <a:lnTo>
                  <a:pt x="173087" y="0"/>
                </a:lnTo>
                <a:lnTo>
                  <a:pt x="185257" y="0"/>
                </a:lnTo>
                <a:lnTo>
                  <a:pt x="201484" y="0"/>
                </a:lnTo>
                <a:lnTo>
                  <a:pt x="220415" y="0"/>
                </a:lnTo>
                <a:lnTo>
                  <a:pt x="227176" y="2697"/>
                </a:lnTo>
                <a:lnTo>
                  <a:pt x="235290" y="4046"/>
                </a:lnTo>
                <a:lnTo>
                  <a:pt x="242051" y="6743"/>
                </a:lnTo>
                <a:lnTo>
                  <a:pt x="248812" y="9441"/>
                </a:lnTo>
                <a:lnTo>
                  <a:pt x="251517" y="20231"/>
                </a:lnTo>
                <a:lnTo>
                  <a:pt x="254221" y="28323"/>
                </a:lnTo>
                <a:lnTo>
                  <a:pt x="254221" y="36416"/>
                </a:lnTo>
                <a:lnTo>
                  <a:pt x="254221" y="51252"/>
                </a:lnTo>
                <a:lnTo>
                  <a:pt x="243403" y="59345"/>
                </a:lnTo>
                <a:lnTo>
                  <a:pt x="235290" y="67437"/>
                </a:lnTo>
                <a:lnTo>
                  <a:pt x="228529" y="74181"/>
                </a:lnTo>
                <a:lnTo>
                  <a:pt x="220415" y="80925"/>
                </a:lnTo>
                <a:lnTo>
                  <a:pt x="216358" y="80925"/>
                </a:lnTo>
                <a:lnTo>
                  <a:pt x="213654" y="80925"/>
                </a:lnTo>
                <a:lnTo>
                  <a:pt x="209597" y="80925"/>
                </a:lnTo>
                <a:lnTo>
                  <a:pt x="205540" y="79576"/>
                </a:lnTo>
                <a:lnTo>
                  <a:pt x="204188" y="74181"/>
                </a:lnTo>
                <a:lnTo>
                  <a:pt x="201484" y="68786"/>
                </a:lnTo>
                <a:lnTo>
                  <a:pt x="200131" y="64740"/>
                </a:lnTo>
                <a:lnTo>
                  <a:pt x="197427" y="59345"/>
                </a:lnTo>
                <a:lnTo>
                  <a:pt x="190666" y="55298"/>
                </a:lnTo>
                <a:lnTo>
                  <a:pt x="185257" y="49903"/>
                </a:lnTo>
                <a:lnTo>
                  <a:pt x="178496" y="45857"/>
                </a:lnTo>
                <a:lnTo>
                  <a:pt x="171734" y="40462"/>
                </a:lnTo>
                <a:lnTo>
                  <a:pt x="147394" y="40462"/>
                </a:lnTo>
                <a:lnTo>
                  <a:pt x="128463" y="40462"/>
                </a:lnTo>
                <a:lnTo>
                  <a:pt x="114940" y="40462"/>
                </a:lnTo>
                <a:lnTo>
                  <a:pt x="104122" y="41811"/>
                </a:lnTo>
                <a:lnTo>
                  <a:pt x="96009" y="41811"/>
                </a:lnTo>
                <a:lnTo>
                  <a:pt x="90600" y="43160"/>
                </a:lnTo>
                <a:lnTo>
                  <a:pt x="83839" y="44508"/>
                </a:lnTo>
                <a:lnTo>
                  <a:pt x="77077" y="47206"/>
                </a:lnTo>
                <a:lnTo>
                  <a:pt x="75725" y="52601"/>
                </a:lnTo>
                <a:lnTo>
                  <a:pt x="75725" y="59345"/>
                </a:lnTo>
                <a:lnTo>
                  <a:pt x="75725" y="64740"/>
                </a:lnTo>
                <a:lnTo>
                  <a:pt x="74373" y="71484"/>
                </a:lnTo>
                <a:lnTo>
                  <a:pt x="78430" y="76879"/>
                </a:lnTo>
                <a:lnTo>
                  <a:pt x="82486" y="83622"/>
                </a:lnTo>
                <a:lnTo>
                  <a:pt x="86543" y="89017"/>
                </a:lnTo>
                <a:lnTo>
                  <a:pt x="90600" y="95761"/>
                </a:lnTo>
                <a:lnTo>
                  <a:pt x="123054" y="107900"/>
                </a:lnTo>
                <a:lnTo>
                  <a:pt x="150098" y="117341"/>
                </a:lnTo>
                <a:lnTo>
                  <a:pt x="174439" y="125434"/>
                </a:lnTo>
                <a:lnTo>
                  <a:pt x="194722" y="132178"/>
                </a:lnTo>
                <a:lnTo>
                  <a:pt x="210949" y="138921"/>
                </a:lnTo>
                <a:lnTo>
                  <a:pt x="227176" y="144316"/>
                </a:lnTo>
                <a:lnTo>
                  <a:pt x="240699" y="149711"/>
                </a:lnTo>
                <a:lnTo>
                  <a:pt x="252869" y="155106"/>
                </a:lnTo>
                <a:lnTo>
                  <a:pt x="258278" y="159153"/>
                </a:lnTo>
                <a:lnTo>
                  <a:pt x="263687" y="163199"/>
                </a:lnTo>
                <a:lnTo>
                  <a:pt x="267744" y="167245"/>
                </a:lnTo>
                <a:lnTo>
                  <a:pt x="273153" y="171291"/>
                </a:lnTo>
                <a:lnTo>
                  <a:pt x="275857" y="178035"/>
                </a:lnTo>
                <a:lnTo>
                  <a:pt x="278561" y="184779"/>
                </a:lnTo>
                <a:lnTo>
                  <a:pt x="282618" y="191523"/>
                </a:lnTo>
                <a:lnTo>
                  <a:pt x="286675" y="198267"/>
                </a:lnTo>
                <a:lnTo>
                  <a:pt x="286675" y="205010"/>
                </a:lnTo>
                <a:lnTo>
                  <a:pt x="286675" y="211754"/>
                </a:lnTo>
                <a:lnTo>
                  <a:pt x="286675" y="217149"/>
                </a:lnTo>
                <a:lnTo>
                  <a:pt x="286675" y="223893"/>
                </a:lnTo>
                <a:lnTo>
                  <a:pt x="281266" y="231985"/>
                </a:lnTo>
                <a:lnTo>
                  <a:pt x="274505" y="238729"/>
                </a:lnTo>
                <a:lnTo>
                  <a:pt x="269096" y="246822"/>
                </a:lnTo>
                <a:lnTo>
                  <a:pt x="262335" y="253565"/>
                </a:lnTo>
                <a:lnTo>
                  <a:pt x="256926" y="261658"/>
                </a:lnTo>
                <a:lnTo>
                  <a:pt x="250164" y="269751"/>
                </a:lnTo>
                <a:lnTo>
                  <a:pt x="244755" y="276494"/>
                </a:lnTo>
                <a:lnTo>
                  <a:pt x="237994" y="284587"/>
                </a:lnTo>
                <a:lnTo>
                  <a:pt x="231233" y="289982"/>
                </a:lnTo>
                <a:lnTo>
                  <a:pt x="224472" y="294028"/>
                </a:lnTo>
                <a:lnTo>
                  <a:pt x="219063" y="296726"/>
                </a:lnTo>
                <a:lnTo>
                  <a:pt x="213654" y="299423"/>
                </a:lnTo>
                <a:lnTo>
                  <a:pt x="206893" y="302121"/>
                </a:lnTo>
                <a:lnTo>
                  <a:pt x="197427" y="306167"/>
                </a:lnTo>
                <a:lnTo>
                  <a:pt x="186609" y="310213"/>
                </a:lnTo>
                <a:lnTo>
                  <a:pt x="171734" y="315608"/>
                </a:lnTo>
                <a:lnTo>
                  <a:pt x="162269" y="315608"/>
                </a:lnTo>
                <a:lnTo>
                  <a:pt x="152803" y="315608"/>
                </a:lnTo>
                <a:lnTo>
                  <a:pt x="143337" y="316957"/>
                </a:lnTo>
                <a:lnTo>
                  <a:pt x="133872" y="316957"/>
                </a:lnTo>
                <a:lnTo>
                  <a:pt x="124406" y="318306"/>
                </a:lnTo>
                <a:lnTo>
                  <a:pt x="116292" y="318306"/>
                </a:lnTo>
                <a:lnTo>
                  <a:pt x="106827" y="319654"/>
                </a:lnTo>
                <a:lnTo>
                  <a:pt x="97361" y="319654"/>
                </a:lnTo>
                <a:close/>
              </a:path>
            </a:pathLst>
          </a:custGeom>
          <a:ln w="1350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9655" y="517672"/>
            <a:ext cx="212221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W</a:t>
            </a:r>
            <a:r>
              <a:rPr sz="2800" b="1" spc="4" dirty="0" smtClean="0">
                <a:latin typeface="Times New Roman"/>
                <a:cs typeface="Times New Roman"/>
              </a:rPr>
              <a:t>h</a:t>
            </a:r>
            <a:r>
              <a:rPr sz="2800" b="1" spc="0" dirty="0" smtClean="0">
                <a:latin typeface="Times New Roman"/>
                <a:cs typeface="Times New Roman"/>
              </a:rPr>
              <a:t>at</a:t>
            </a:r>
            <a:r>
              <a:rPr sz="2800" b="1" spc="-242" dirty="0" smtClean="0"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latin typeface="Times New Roman"/>
                <a:cs typeface="Times New Roman"/>
              </a:rPr>
              <a:t>We</a:t>
            </a:r>
            <a:r>
              <a:rPr sz="2800" b="1" spc="-256" dirty="0" smtClean="0">
                <a:latin typeface="Times New Roman"/>
                <a:cs typeface="Times New Roman"/>
              </a:rPr>
              <a:t> </a:t>
            </a:r>
            <a:r>
              <a:rPr sz="2800" b="1" spc="4" dirty="0" smtClean="0">
                <a:latin typeface="Times New Roman"/>
                <a:cs typeface="Times New Roman"/>
              </a:rPr>
              <a:t>Ar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4938" y="517672"/>
            <a:ext cx="103918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dirty="0" smtClean="0">
                <a:latin typeface="Times New Roman"/>
                <a:cs typeface="Times New Roman"/>
              </a:rPr>
              <a:t>G</a:t>
            </a:r>
            <a:r>
              <a:rPr sz="2800" b="1" spc="-4" dirty="0" smtClean="0">
                <a:latin typeface="Times New Roman"/>
                <a:cs typeface="Times New Roman"/>
              </a:rPr>
              <a:t>o</a:t>
            </a:r>
            <a:r>
              <a:rPr sz="2800" b="1" spc="4" dirty="0" smtClean="0">
                <a:latin typeface="Times New Roman"/>
                <a:cs typeface="Times New Roman"/>
              </a:rPr>
              <a:t>in</a:t>
            </a:r>
            <a:r>
              <a:rPr sz="2800" b="1" spc="0" dirty="0" smtClean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6835" y="517672"/>
            <a:ext cx="41458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t</a:t>
            </a:r>
            <a:r>
              <a:rPr sz="2800" b="1" spc="0" dirty="0" smtClean="0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1995" y="517672"/>
            <a:ext cx="100474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C</a:t>
            </a:r>
            <a:r>
              <a:rPr sz="2800" b="1" spc="-4" dirty="0" smtClean="0">
                <a:latin typeface="Times New Roman"/>
                <a:cs typeface="Times New Roman"/>
              </a:rPr>
              <a:t>ov</a:t>
            </a:r>
            <a:r>
              <a:rPr sz="2800" b="1" spc="0" dirty="0" smtClean="0">
                <a:latin typeface="Times New Roman"/>
                <a:cs typeface="Times New Roman"/>
              </a:rPr>
              <a:t>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1440799"/>
            <a:ext cx="3752715" cy="1636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730">
              <a:lnSpc>
                <a:spcPts val="2155"/>
              </a:lnSpc>
              <a:spcBef>
                <a:spcPts val="107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r>
              <a:rPr sz="2000" spc="0" dirty="0" smtClean="0">
                <a:latin typeface="Times New Roman"/>
                <a:cs typeface="Times New Roman"/>
              </a:rPr>
              <a:t>  </a:t>
            </a:r>
            <a:r>
              <a:rPr sz="2000" spc="280" dirty="0" smtClean="0">
                <a:latin typeface="Times New Roman"/>
                <a:cs typeface="Times New Roman"/>
              </a:rPr>
              <a:t> </a:t>
            </a:r>
            <a:r>
              <a:rPr sz="2000" spc="4" dirty="0" smtClean="0">
                <a:latin typeface="Times New Roman"/>
                <a:cs typeface="Times New Roman"/>
              </a:rPr>
              <a:t>S</a:t>
            </a:r>
            <a:r>
              <a:rPr sz="2000" spc="0" dirty="0" smtClean="0">
                <a:latin typeface="Times New Roman"/>
                <a:cs typeface="Times New Roman"/>
              </a:rPr>
              <a:t>ele</a:t>
            </a:r>
            <a:r>
              <a:rPr sz="2000" spc="4" dirty="0" smtClean="0">
                <a:latin typeface="Times New Roman"/>
                <a:cs typeface="Times New Roman"/>
              </a:rPr>
              <a:t>n</a:t>
            </a:r>
            <a:r>
              <a:rPr sz="2000" spc="0" dirty="0" smtClean="0">
                <a:latin typeface="Times New Roman"/>
                <a:cs typeface="Times New Roman"/>
              </a:rPr>
              <a:t>ium</a:t>
            </a:r>
            <a:endParaRPr sz="2000" dirty="0">
              <a:latin typeface="Times New Roman"/>
              <a:cs typeface="Times New Roman"/>
            </a:endParaRPr>
          </a:p>
          <a:p>
            <a:pPr marL="469900" marR="38730">
              <a:lnSpc>
                <a:spcPct val="95825"/>
              </a:lnSpc>
              <a:spcBef>
                <a:spcPts val="419"/>
              </a:spcBef>
            </a:pPr>
            <a:r>
              <a:rPr sz="900" spc="0" dirty="0" smtClean="0">
                <a:latin typeface="Wingdings"/>
                <a:cs typeface="Wingdings"/>
              </a:rPr>
              <a:t></a:t>
            </a:r>
            <a:r>
              <a:rPr sz="900" spc="0" dirty="0" smtClean="0">
                <a:latin typeface="Times New Roman"/>
                <a:cs typeface="Times New Roman"/>
              </a:rPr>
              <a:t>     </a:t>
            </a:r>
            <a:r>
              <a:rPr sz="900" spc="10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IDE</a:t>
            </a:r>
            <a:endParaRPr sz="1800" dirty="0">
              <a:latin typeface="Times New Roman"/>
              <a:cs typeface="Times New Roman"/>
            </a:endParaRPr>
          </a:p>
          <a:p>
            <a:pPr marL="469900" marR="38730">
              <a:lnSpc>
                <a:spcPct val="95825"/>
              </a:lnSpc>
              <a:spcBef>
                <a:spcPts val="522"/>
              </a:spcBef>
            </a:pPr>
            <a:r>
              <a:rPr sz="900" spc="0" dirty="0" smtClean="0">
                <a:latin typeface="Wingdings"/>
                <a:cs typeface="Wingdings"/>
              </a:rPr>
              <a:t></a:t>
            </a:r>
            <a:r>
              <a:rPr sz="900" spc="0" dirty="0" smtClean="0">
                <a:latin typeface="Times New Roman"/>
                <a:cs typeface="Times New Roman"/>
              </a:rPr>
              <a:t>     </a:t>
            </a:r>
            <a:r>
              <a:rPr sz="900" spc="10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Web</a:t>
            </a:r>
            <a:r>
              <a:rPr sz="1800" spc="-2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Driver</a:t>
            </a:r>
            <a:endParaRPr sz="1800" dirty="0">
              <a:latin typeface="Times New Roman"/>
              <a:cs typeface="Times New Roman"/>
            </a:endParaRPr>
          </a:p>
          <a:p>
            <a:pPr marL="469900" marR="38730">
              <a:lnSpc>
                <a:spcPct val="95825"/>
              </a:lnSpc>
              <a:spcBef>
                <a:spcPts val="522"/>
              </a:spcBef>
            </a:pPr>
            <a:r>
              <a:rPr sz="900" spc="0" dirty="0" smtClean="0">
                <a:latin typeface="Wingdings"/>
                <a:cs typeface="Wingdings"/>
              </a:rPr>
              <a:t></a:t>
            </a:r>
            <a:r>
              <a:rPr sz="900" spc="0" dirty="0" smtClean="0">
                <a:latin typeface="Times New Roman"/>
                <a:cs typeface="Times New Roman"/>
              </a:rPr>
              <a:t>     </a:t>
            </a:r>
            <a:r>
              <a:rPr sz="900" spc="104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Server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75"/>
              </a:spcBef>
            </a:pPr>
            <a:r>
              <a:rPr sz="2000" spc="0" dirty="0" smtClean="0">
                <a:latin typeface="Wingdings"/>
                <a:cs typeface="Wingdings"/>
              </a:rPr>
              <a:t></a:t>
            </a:r>
            <a:r>
              <a:rPr sz="2000" spc="0" dirty="0" smtClean="0">
                <a:latin typeface="Times New Roman"/>
                <a:cs typeface="Times New Roman"/>
              </a:rPr>
              <a:t>  </a:t>
            </a:r>
            <a:r>
              <a:rPr sz="2000" spc="280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Au</a:t>
            </a:r>
            <a:r>
              <a:rPr sz="2000" spc="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o</a:t>
            </a:r>
            <a:r>
              <a:rPr sz="2000" spc="4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t</a:t>
            </a:r>
            <a:r>
              <a:rPr sz="2000" spc="0" dirty="0" smtClean="0">
                <a:latin typeface="Times New Roman"/>
                <a:cs typeface="Times New Roman"/>
              </a:rPr>
              <a:t>ion</a:t>
            </a:r>
            <a:r>
              <a:rPr sz="2000" spc="-119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F</a:t>
            </a:r>
            <a:r>
              <a:rPr sz="2000" spc="-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a</a:t>
            </a:r>
            <a:r>
              <a:rPr sz="2000" spc="4" dirty="0" smtClean="0">
                <a:latin typeface="Times New Roman"/>
                <a:cs typeface="Times New Roman"/>
              </a:rPr>
              <a:t>m</a:t>
            </a:r>
            <a:r>
              <a:rPr sz="2000" spc="0" dirty="0" smtClean="0">
                <a:latin typeface="Times New Roman"/>
                <a:cs typeface="Times New Roman"/>
              </a:rPr>
              <a:t>ewo</a:t>
            </a:r>
            <a:r>
              <a:rPr sz="2000" spc="-4" dirty="0" smtClean="0">
                <a:latin typeface="Times New Roman"/>
                <a:cs typeface="Times New Roman"/>
              </a:rPr>
              <a:t>r</a:t>
            </a:r>
            <a:r>
              <a:rPr sz="2000" spc="0" dirty="0" smtClean="0">
                <a:latin typeface="Times New Roman"/>
                <a:cs typeface="Times New Roman"/>
              </a:rPr>
              <a:t>k</a:t>
            </a:r>
            <a:r>
              <a:rPr sz="2000" spc="474" dirty="0" smtClean="0">
                <a:latin typeface="Times New Roman"/>
                <a:cs typeface="Times New Roman"/>
              </a:rPr>
              <a:t> </a:t>
            </a:r>
            <a:r>
              <a:rPr sz="2000" spc="0" dirty="0" smtClean="0">
                <a:latin typeface="Times New Roman"/>
                <a:cs typeface="Times New Roman"/>
              </a:rPr>
              <a:t>Ba</a:t>
            </a:r>
            <a:r>
              <a:rPr sz="2000" spc="4" dirty="0" smtClean="0">
                <a:latin typeface="Times New Roman"/>
                <a:cs typeface="Times New Roman"/>
              </a:rPr>
              <a:t>s</a:t>
            </a:r>
            <a:r>
              <a:rPr sz="2000" spc="0" dirty="0" smtClean="0">
                <a:latin typeface="Times New Roman"/>
                <a:cs typeface="Times New Roman"/>
              </a:rPr>
              <a:t>ics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952243" y="2790444"/>
            <a:ext cx="1944623" cy="1716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47288" y="2819400"/>
            <a:ext cx="1862711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81200" y="2819405"/>
            <a:ext cx="1828800" cy="1600200"/>
          </a:xfrm>
          <a:custGeom>
            <a:avLst/>
            <a:gdLst/>
            <a:ahLst/>
            <a:cxnLst/>
            <a:rect l="l" t="t" r="r" b="b"/>
            <a:pathLst>
              <a:path w="1828800" h="1600200">
                <a:moveTo>
                  <a:pt x="0" y="266700"/>
                </a:moveTo>
                <a:lnTo>
                  <a:pt x="3490" y="223439"/>
                </a:lnTo>
                <a:lnTo>
                  <a:pt x="13596" y="182402"/>
                </a:lnTo>
                <a:lnTo>
                  <a:pt x="29768" y="144135"/>
                </a:lnTo>
                <a:lnTo>
                  <a:pt x="51457" y="109190"/>
                </a:lnTo>
                <a:lnTo>
                  <a:pt x="78114" y="78114"/>
                </a:lnTo>
                <a:lnTo>
                  <a:pt x="109190" y="51457"/>
                </a:lnTo>
                <a:lnTo>
                  <a:pt x="144135" y="29768"/>
                </a:lnTo>
                <a:lnTo>
                  <a:pt x="182402" y="13596"/>
                </a:lnTo>
                <a:lnTo>
                  <a:pt x="223439" y="3490"/>
                </a:lnTo>
                <a:lnTo>
                  <a:pt x="266700" y="0"/>
                </a:lnTo>
                <a:lnTo>
                  <a:pt x="1562100" y="0"/>
                </a:lnTo>
                <a:lnTo>
                  <a:pt x="1605360" y="3490"/>
                </a:lnTo>
                <a:lnTo>
                  <a:pt x="1646397" y="13596"/>
                </a:lnTo>
                <a:lnTo>
                  <a:pt x="1684664" y="29768"/>
                </a:lnTo>
                <a:lnTo>
                  <a:pt x="1719609" y="51457"/>
                </a:lnTo>
                <a:lnTo>
                  <a:pt x="1750685" y="78114"/>
                </a:lnTo>
                <a:lnTo>
                  <a:pt x="1777342" y="109190"/>
                </a:lnTo>
                <a:lnTo>
                  <a:pt x="1799031" y="144135"/>
                </a:lnTo>
                <a:lnTo>
                  <a:pt x="1815203" y="182402"/>
                </a:lnTo>
                <a:lnTo>
                  <a:pt x="1825309" y="223439"/>
                </a:lnTo>
                <a:lnTo>
                  <a:pt x="1828800" y="266700"/>
                </a:lnTo>
                <a:lnTo>
                  <a:pt x="1828800" y="1333487"/>
                </a:lnTo>
                <a:lnTo>
                  <a:pt x="1825309" y="1376747"/>
                </a:lnTo>
                <a:lnTo>
                  <a:pt x="1815203" y="1417786"/>
                </a:lnTo>
                <a:lnTo>
                  <a:pt x="1799031" y="1456054"/>
                </a:lnTo>
                <a:lnTo>
                  <a:pt x="1777342" y="1491001"/>
                </a:lnTo>
                <a:lnTo>
                  <a:pt x="1750685" y="1522079"/>
                </a:lnTo>
                <a:lnTo>
                  <a:pt x="1719609" y="1548737"/>
                </a:lnTo>
                <a:lnTo>
                  <a:pt x="1684664" y="1570428"/>
                </a:lnTo>
                <a:lnTo>
                  <a:pt x="1646397" y="1586602"/>
                </a:lnTo>
                <a:lnTo>
                  <a:pt x="1605360" y="1596708"/>
                </a:lnTo>
                <a:lnTo>
                  <a:pt x="1562100" y="1600200"/>
                </a:lnTo>
                <a:lnTo>
                  <a:pt x="266700" y="1600200"/>
                </a:lnTo>
                <a:lnTo>
                  <a:pt x="223439" y="1596708"/>
                </a:lnTo>
                <a:lnTo>
                  <a:pt x="182402" y="1586602"/>
                </a:lnTo>
                <a:lnTo>
                  <a:pt x="144135" y="1570428"/>
                </a:lnTo>
                <a:lnTo>
                  <a:pt x="109190" y="1548737"/>
                </a:lnTo>
                <a:lnTo>
                  <a:pt x="78114" y="1522079"/>
                </a:lnTo>
                <a:lnTo>
                  <a:pt x="51457" y="1491001"/>
                </a:lnTo>
                <a:lnTo>
                  <a:pt x="29768" y="1456054"/>
                </a:lnTo>
                <a:lnTo>
                  <a:pt x="13596" y="1417786"/>
                </a:lnTo>
                <a:lnTo>
                  <a:pt x="3490" y="1376747"/>
                </a:lnTo>
                <a:lnTo>
                  <a:pt x="0" y="1333487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41163" y="3209544"/>
            <a:ext cx="1716023" cy="877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8343" y="3366515"/>
            <a:ext cx="1167383" cy="6400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70120" y="3238500"/>
            <a:ext cx="16002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70120" y="3238500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0" y="381000"/>
                </a:moveTo>
                <a:lnTo>
                  <a:pt x="10471" y="319198"/>
                </a:lnTo>
                <a:lnTo>
                  <a:pt x="40789" y="260572"/>
                </a:lnTo>
                <a:lnTo>
                  <a:pt x="89305" y="205906"/>
                </a:lnTo>
                <a:lnTo>
                  <a:pt x="119873" y="180302"/>
                </a:lnTo>
                <a:lnTo>
                  <a:pt x="154372" y="155983"/>
                </a:lnTo>
                <a:lnTo>
                  <a:pt x="192598" y="133046"/>
                </a:lnTo>
                <a:lnTo>
                  <a:pt x="234343" y="111590"/>
                </a:lnTo>
                <a:lnTo>
                  <a:pt x="279403" y="91711"/>
                </a:lnTo>
                <a:lnTo>
                  <a:pt x="327570" y="73509"/>
                </a:lnTo>
                <a:lnTo>
                  <a:pt x="378641" y="57081"/>
                </a:lnTo>
                <a:lnTo>
                  <a:pt x="432407" y="42525"/>
                </a:lnTo>
                <a:lnTo>
                  <a:pt x="488664" y="29940"/>
                </a:lnTo>
                <a:lnTo>
                  <a:pt x="547206" y="19423"/>
                </a:lnTo>
                <a:lnTo>
                  <a:pt x="607826" y="11072"/>
                </a:lnTo>
                <a:lnTo>
                  <a:pt x="670319" y="4986"/>
                </a:lnTo>
                <a:lnTo>
                  <a:pt x="734479" y="1262"/>
                </a:lnTo>
                <a:lnTo>
                  <a:pt x="800100" y="0"/>
                </a:lnTo>
                <a:lnTo>
                  <a:pt x="865720" y="1262"/>
                </a:lnTo>
                <a:lnTo>
                  <a:pt x="929880" y="4986"/>
                </a:lnTo>
                <a:lnTo>
                  <a:pt x="992373" y="11072"/>
                </a:lnTo>
                <a:lnTo>
                  <a:pt x="1052993" y="19423"/>
                </a:lnTo>
                <a:lnTo>
                  <a:pt x="1111535" y="29940"/>
                </a:lnTo>
                <a:lnTo>
                  <a:pt x="1167792" y="42525"/>
                </a:lnTo>
                <a:lnTo>
                  <a:pt x="1221558" y="57081"/>
                </a:lnTo>
                <a:lnTo>
                  <a:pt x="1272629" y="73509"/>
                </a:lnTo>
                <a:lnTo>
                  <a:pt x="1320796" y="91711"/>
                </a:lnTo>
                <a:lnTo>
                  <a:pt x="1365856" y="111590"/>
                </a:lnTo>
                <a:lnTo>
                  <a:pt x="1407601" y="133046"/>
                </a:lnTo>
                <a:lnTo>
                  <a:pt x="1445827" y="155983"/>
                </a:lnTo>
                <a:lnTo>
                  <a:pt x="1480326" y="180302"/>
                </a:lnTo>
                <a:lnTo>
                  <a:pt x="1510894" y="205906"/>
                </a:lnTo>
                <a:lnTo>
                  <a:pt x="1559410" y="260572"/>
                </a:lnTo>
                <a:lnTo>
                  <a:pt x="1589728" y="319198"/>
                </a:lnTo>
                <a:lnTo>
                  <a:pt x="1600200" y="381000"/>
                </a:lnTo>
                <a:lnTo>
                  <a:pt x="1597547" y="412248"/>
                </a:lnTo>
                <a:lnTo>
                  <a:pt x="1576947" y="472560"/>
                </a:lnTo>
                <a:lnTo>
                  <a:pt x="1537324" y="529304"/>
                </a:lnTo>
                <a:lnTo>
                  <a:pt x="1480326" y="581697"/>
                </a:lnTo>
                <a:lnTo>
                  <a:pt x="1445827" y="606016"/>
                </a:lnTo>
                <a:lnTo>
                  <a:pt x="1407601" y="628953"/>
                </a:lnTo>
                <a:lnTo>
                  <a:pt x="1365856" y="650409"/>
                </a:lnTo>
                <a:lnTo>
                  <a:pt x="1320796" y="670288"/>
                </a:lnTo>
                <a:lnTo>
                  <a:pt x="1272629" y="688490"/>
                </a:lnTo>
                <a:lnTo>
                  <a:pt x="1221558" y="704918"/>
                </a:lnTo>
                <a:lnTo>
                  <a:pt x="1167792" y="719474"/>
                </a:lnTo>
                <a:lnTo>
                  <a:pt x="1111535" y="732059"/>
                </a:lnTo>
                <a:lnTo>
                  <a:pt x="1052993" y="742576"/>
                </a:lnTo>
                <a:lnTo>
                  <a:pt x="992373" y="750927"/>
                </a:lnTo>
                <a:lnTo>
                  <a:pt x="929880" y="757013"/>
                </a:lnTo>
                <a:lnTo>
                  <a:pt x="865720" y="760737"/>
                </a:lnTo>
                <a:lnTo>
                  <a:pt x="800100" y="762000"/>
                </a:lnTo>
                <a:lnTo>
                  <a:pt x="734479" y="760737"/>
                </a:lnTo>
                <a:lnTo>
                  <a:pt x="670319" y="757013"/>
                </a:lnTo>
                <a:lnTo>
                  <a:pt x="607826" y="750927"/>
                </a:lnTo>
                <a:lnTo>
                  <a:pt x="547206" y="742576"/>
                </a:lnTo>
                <a:lnTo>
                  <a:pt x="488664" y="732059"/>
                </a:lnTo>
                <a:lnTo>
                  <a:pt x="432407" y="719474"/>
                </a:lnTo>
                <a:lnTo>
                  <a:pt x="378641" y="704918"/>
                </a:lnTo>
                <a:lnTo>
                  <a:pt x="327570" y="688490"/>
                </a:lnTo>
                <a:lnTo>
                  <a:pt x="279403" y="670288"/>
                </a:lnTo>
                <a:lnTo>
                  <a:pt x="234343" y="650409"/>
                </a:lnTo>
                <a:lnTo>
                  <a:pt x="192598" y="628953"/>
                </a:lnTo>
                <a:lnTo>
                  <a:pt x="154372" y="606016"/>
                </a:lnTo>
                <a:lnTo>
                  <a:pt x="119873" y="581697"/>
                </a:lnTo>
                <a:lnTo>
                  <a:pt x="89305" y="556093"/>
                </a:lnTo>
                <a:lnTo>
                  <a:pt x="40789" y="501427"/>
                </a:lnTo>
                <a:lnTo>
                  <a:pt x="10471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41163" y="4390643"/>
            <a:ext cx="1716023" cy="877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92851" y="4547615"/>
            <a:ext cx="658367" cy="640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70120" y="4419600"/>
            <a:ext cx="16002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70120" y="4419600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0" y="381000"/>
                </a:moveTo>
                <a:lnTo>
                  <a:pt x="10471" y="319198"/>
                </a:lnTo>
                <a:lnTo>
                  <a:pt x="40789" y="260572"/>
                </a:lnTo>
                <a:lnTo>
                  <a:pt x="89305" y="205906"/>
                </a:lnTo>
                <a:lnTo>
                  <a:pt x="119873" y="180302"/>
                </a:lnTo>
                <a:lnTo>
                  <a:pt x="154372" y="155983"/>
                </a:lnTo>
                <a:lnTo>
                  <a:pt x="192598" y="133046"/>
                </a:lnTo>
                <a:lnTo>
                  <a:pt x="234343" y="111590"/>
                </a:lnTo>
                <a:lnTo>
                  <a:pt x="279403" y="91711"/>
                </a:lnTo>
                <a:lnTo>
                  <a:pt x="327570" y="73509"/>
                </a:lnTo>
                <a:lnTo>
                  <a:pt x="378641" y="57081"/>
                </a:lnTo>
                <a:lnTo>
                  <a:pt x="432407" y="42525"/>
                </a:lnTo>
                <a:lnTo>
                  <a:pt x="488664" y="29940"/>
                </a:lnTo>
                <a:lnTo>
                  <a:pt x="547206" y="19423"/>
                </a:lnTo>
                <a:lnTo>
                  <a:pt x="607826" y="11072"/>
                </a:lnTo>
                <a:lnTo>
                  <a:pt x="670319" y="4986"/>
                </a:lnTo>
                <a:lnTo>
                  <a:pt x="734479" y="1262"/>
                </a:lnTo>
                <a:lnTo>
                  <a:pt x="800100" y="0"/>
                </a:lnTo>
                <a:lnTo>
                  <a:pt x="865720" y="1262"/>
                </a:lnTo>
                <a:lnTo>
                  <a:pt x="929880" y="4986"/>
                </a:lnTo>
                <a:lnTo>
                  <a:pt x="992373" y="11072"/>
                </a:lnTo>
                <a:lnTo>
                  <a:pt x="1052993" y="19423"/>
                </a:lnTo>
                <a:lnTo>
                  <a:pt x="1111535" y="29940"/>
                </a:lnTo>
                <a:lnTo>
                  <a:pt x="1167792" y="42525"/>
                </a:lnTo>
                <a:lnTo>
                  <a:pt x="1221558" y="57081"/>
                </a:lnTo>
                <a:lnTo>
                  <a:pt x="1272629" y="73509"/>
                </a:lnTo>
                <a:lnTo>
                  <a:pt x="1320796" y="91711"/>
                </a:lnTo>
                <a:lnTo>
                  <a:pt x="1365856" y="111590"/>
                </a:lnTo>
                <a:lnTo>
                  <a:pt x="1407601" y="133046"/>
                </a:lnTo>
                <a:lnTo>
                  <a:pt x="1445827" y="155983"/>
                </a:lnTo>
                <a:lnTo>
                  <a:pt x="1480326" y="180302"/>
                </a:lnTo>
                <a:lnTo>
                  <a:pt x="1510894" y="205906"/>
                </a:lnTo>
                <a:lnTo>
                  <a:pt x="1559410" y="260572"/>
                </a:lnTo>
                <a:lnTo>
                  <a:pt x="1589728" y="319198"/>
                </a:lnTo>
                <a:lnTo>
                  <a:pt x="1600200" y="381000"/>
                </a:lnTo>
                <a:lnTo>
                  <a:pt x="1597547" y="412248"/>
                </a:lnTo>
                <a:lnTo>
                  <a:pt x="1576947" y="472560"/>
                </a:lnTo>
                <a:lnTo>
                  <a:pt x="1537324" y="529304"/>
                </a:lnTo>
                <a:lnTo>
                  <a:pt x="1480326" y="581697"/>
                </a:lnTo>
                <a:lnTo>
                  <a:pt x="1445827" y="606016"/>
                </a:lnTo>
                <a:lnTo>
                  <a:pt x="1407601" y="628953"/>
                </a:lnTo>
                <a:lnTo>
                  <a:pt x="1365856" y="650409"/>
                </a:lnTo>
                <a:lnTo>
                  <a:pt x="1320796" y="670288"/>
                </a:lnTo>
                <a:lnTo>
                  <a:pt x="1272629" y="688490"/>
                </a:lnTo>
                <a:lnTo>
                  <a:pt x="1221558" y="704918"/>
                </a:lnTo>
                <a:lnTo>
                  <a:pt x="1167792" y="719474"/>
                </a:lnTo>
                <a:lnTo>
                  <a:pt x="1111535" y="732059"/>
                </a:lnTo>
                <a:lnTo>
                  <a:pt x="1052993" y="742576"/>
                </a:lnTo>
                <a:lnTo>
                  <a:pt x="992373" y="750927"/>
                </a:lnTo>
                <a:lnTo>
                  <a:pt x="929880" y="757013"/>
                </a:lnTo>
                <a:lnTo>
                  <a:pt x="865720" y="760737"/>
                </a:lnTo>
                <a:lnTo>
                  <a:pt x="800100" y="762000"/>
                </a:lnTo>
                <a:lnTo>
                  <a:pt x="734479" y="760737"/>
                </a:lnTo>
                <a:lnTo>
                  <a:pt x="670319" y="757013"/>
                </a:lnTo>
                <a:lnTo>
                  <a:pt x="607826" y="750927"/>
                </a:lnTo>
                <a:lnTo>
                  <a:pt x="547206" y="742576"/>
                </a:lnTo>
                <a:lnTo>
                  <a:pt x="488664" y="732059"/>
                </a:lnTo>
                <a:lnTo>
                  <a:pt x="432407" y="719474"/>
                </a:lnTo>
                <a:lnTo>
                  <a:pt x="378641" y="704918"/>
                </a:lnTo>
                <a:lnTo>
                  <a:pt x="327570" y="688490"/>
                </a:lnTo>
                <a:lnTo>
                  <a:pt x="279403" y="670288"/>
                </a:lnTo>
                <a:lnTo>
                  <a:pt x="234343" y="650409"/>
                </a:lnTo>
                <a:lnTo>
                  <a:pt x="192598" y="628953"/>
                </a:lnTo>
                <a:lnTo>
                  <a:pt x="154372" y="606016"/>
                </a:lnTo>
                <a:lnTo>
                  <a:pt x="119873" y="581697"/>
                </a:lnTo>
                <a:lnTo>
                  <a:pt x="89305" y="556093"/>
                </a:lnTo>
                <a:lnTo>
                  <a:pt x="40789" y="501427"/>
                </a:lnTo>
                <a:lnTo>
                  <a:pt x="10471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10000" y="3619500"/>
            <a:ext cx="947547" cy="1181100"/>
          </a:xfrm>
          <a:custGeom>
            <a:avLst/>
            <a:gdLst/>
            <a:ahLst/>
            <a:cxnLst/>
            <a:rect l="l" t="t" r="r" b="b"/>
            <a:pathLst>
              <a:path w="947547" h="1181100">
                <a:moveTo>
                  <a:pt x="0" y="0"/>
                </a:moveTo>
                <a:lnTo>
                  <a:pt x="480059" y="0"/>
                </a:lnTo>
                <a:lnTo>
                  <a:pt x="480059" y="1181100"/>
                </a:lnTo>
                <a:lnTo>
                  <a:pt x="947547" y="11811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1349" y="4756146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48784" y="2028443"/>
            <a:ext cx="1716023" cy="877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06337" y="2185415"/>
            <a:ext cx="1245107" cy="6400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77740" y="2057400"/>
            <a:ext cx="160020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77740" y="2057400"/>
            <a:ext cx="1600200" cy="762000"/>
          </a:xfrm>
          <a:custGeom>
            <a:avLst/>
            <a:gdLst/>
            <a:ahLst/>
            <a:cxnLst/>
            <a:rect l="l" t="t" r="r" b="b"/>
            <a:pathLst>
              <a:path w="1600200" h="762000">
                <a:moveTo>
                  <a:pt x="0" y="381000"/>
                </a:moveTo>
                <a:lnTo>
                  <a:pt x="10471" y="319198"/>
                </a:lnTo>
                <a:lnTo>
                  <a:pt x="40789" y="260572"/>
                </a:lnTo>
                <a:lnTo>
                  <a:pt x="89305" y="205906"/>
                </a:lnTo>
                <a:lnTo>
                  <a:pt x="119873" y="180302"/>
                </a:lnTo>
                <a:lnTo>
                  <a:pt x="154372" y="155983"/>
                </a:lnTo>
                <a:lnTo>
                  <a:pt x="192598" y="133046"/>
                </a:lnTo>
                <a:lnTo>
                  <a:pt x="234343" y="111590"/>
                </a:lnTo>
                <a:lnTo>
                  <a:pt x="279403" y="91711"/>
                </a:lnTo>
                <a:lnTo>
                  <a:pt x="327570" y="73509"/>
                </a:lnTo>
                <a:lnTo>
                  <a:pt x="378641" y="57081"/>
                </a:lnTo>
                <a:lnTo>
                  <a:pt x="432407" y="42525"/>
                </a:lnTo>
                <a:lnTo>
                  <a:pt x="488664" y="29940"/>
                </a:lnTo>
                <a:lnTo>
                  <a:pt x="547206" y="19423"/>
                </a:lnTo>
                <a:lnTo>
                  <a:pt x="607826" y="11072"/>
                </a:lnTo>
                <a:lnTo>
                  <a:pt x="670319" y="4986"/>
                </a:lnTo>
                <a:lnTo>
                  <a:pt x="734479" y="1262"/>
                </a:lnTo>
                <a:lnTo>
                  <a:pt x="800100" y="0"/>
                </a:lnTo>
                <a:lnTo>
                  <a:pt x="865720" y="1262"/>
                </a:lnTo>
                <a:lnTo>
                  <a:pt x="929880" y="4986"/>
                </a:lnTo>
                <a:lnTo>
                  <a:pt x="992373" y="11072"/>
                </a:lnTo>
                <a:lnTo>
                  <a:pt x="1052993" y="19423"/>
                </a:lnTo>
                <a:lnTo>
                  <a:pt x="1111535" y="29940"/>
                </a:lnTo>
                <a:lnTo>
                  <a:pt x="1167792" y="42525"/>
                </a:lnTo>
                <a:lnTo>
                  <a:pt x="1221558" y="57081"/>
                </a:lnTo>
                <a:lnTo>
                  <a:pt x="1272629" y="73509"/>
                </a:lnTo>
                <a:lnTo>
                  <a:pt x="1320796" y="91711"/>
                </a:lnTo>
                <a:lnTo>
                  <a:pt x="1365856" y="111590"/>
                </a:lnTo>
                <a:lnTo>
                  <a:pt x="1407601" y="133046"/>
                </a:lnTo>
                <a:lnTo>
                  <a:pt x="1445827" y="155983"/>
                </a:lnTo>
                <a:lnTo>
                  <a:pt x="1480326" y="180302"/>
                </a:lnTo>
                <a:lnTo>
                  <a:pt x="1510894" y="205906"/>
                </a:lnTo>
                <a:lnTo>
                  <a:pt x="1559410" y="260572"/>
                </a:lnTo>
                <a:lnTo>
                  <a:pt x="1589728" y="319198"/>
                </a:lnTo>
                <a:lnTo>
                  <a:pt x="1600200" y="381000"/>
                </a:lnTo>
                <a:lnTo>
                  <a:pt x="1597547" y="412248"/>
                </a:lnTo>
                <a:lnTo>
                  <a:pt x="1576947" y="472560"/>
                </a:lnTo>
                <a:lnTo>
                  <a:pt x="1537324" y="529304"/>
                </a:lnTo>
                <a:lnTo>
                  <a:pt x="1480326" y="581697"/>
                </a:lnTo>
                <a:lnTo>
                  <a:pt x="1445827" y="606016"/>
                </a:lnTo>
                <a:lnTo>
                  <a:pt x="1407601" y="628953"/>
                </a:lnTo>
                <a:lnTo>
                  <a:pt x="1365856" y="650409"/>
                </a:lnTo>
                <a:lnTo>
                  <a:pt x="1320796" y="670288"/>
                </a:lnTo>
                <a:lnTo>
                  <a:pt x="1272629" y="688490"/>
                </a:lnTo>
                <a:lnTo>
                  <a:pt x="1221558" y="704918"/>
                </a:lnTo>
                <a:lnTo>
                  <a:pt x="1167792" y="719474"/>
                </a:lnTo>
                <a:lnTo>
                  <a:pt x="1111535" y="732059"/>
                </a:lnTo>
                <a:lnTo>
                  <a:pt x="1052993" y="742576"/>
                </a:lnTo>
                <a:lnTo>
                  <a:pt x="992373" y="750927"/>
                </a:lnTo>
                <a:lnTo>
                  <a:pt x="929880" y="757013"/>
                </a:lnTo>
                <a:lnTo>
                  <a:pt x="865720" y="760737"/>
                </a:lnTo>
                <a:lnTo>
                  <a:pt x="800100" y="762000"/>
                </a:lnTo>
                <a:lnTo>
                  <a:pt x="734479" y="760737"/>
                </a:lnTo>
                <a:lnTo>
                  <a:pt x="670319" y="757013"/>
                </a:lnTo>
                <a:lnTo>
                  <a:pt x="607826" y="750927"/>
                </a:lnTo>
                <a:lnTo>
                  <a:pt x="547206" y="742576"/>
                </a:lnTo>
                <a:lnTo>
                  <a:pt x="488664" y="732059"/>
                </a:lnTo>
                <a:lnTo>
                  <a:pt x="432407" y="719474"/>
                </a:lnTo>
                <a:lnTo>
                  <a:pt x="378641" y="704918"/>
                </a:lnTo>
                <a:lnTo>
                  <a:pt x="327570" y="688490"/>
                </a:lnTo>
                <a:lnTo>
                  <a:pt x="279403" y="670288"/>
                </a:lnTo>
                <a:lnTo>
                  <a:pt x="234343" y="650409"/>
                </a:lnTo>
                <a:lnTo>
                  <a:pt x="192598" y="628953"/>
                </a:lnTo>
                <a:lnTo>
                  <a:pt x="154372" y="606016"/>
                </a:lnTo>
                <a:lnTo>
                  <a:pt x="119873" y="581697"/>
                </a:lnTo>
                <a:lnTo>
                  <a:pt x="89305" y="556093"/>
                </a:lnTo>
                <a:lnTo>
                  <a:pt x="40789" y="501427"/>
                </a:lnTo>
                <a:lnTo>
                  <a:pt x="10471" y="442801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0000" y="2438400"/>
            <a:ext cx="955166" cy="1181100"/>
          </a:xfrm>
          <a:custGeom>
            <a:avLst/>
            <a:gdLst/>
            <a:ahLst/>
            <a:cxnLst/>
            <a:rect l="l" t="t" r="r" b="b"/>
            <a:pathLst>
              <a:path w="955166" h="1181100">
                <a:moveTo>
                  <a:pt x="0" y="1181100"/>
                </a:moveTo>
                <a:lnTo>
                  <a:pt x="483870" y="1181100"/>
                </a:lnTo>
                <a:lnTo>
                  <a:pt x="483870" y="0"/>
                </a:lnTo>
                <a:lnTo>
                  <a:pt x="9551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88969" y="2393953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88900"/>
                </a:moveTo>
                <a:lnTo>
                  <a:pt x="76200" y="4445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00" y="3619500"/>
            <a:ext cx="947547" cy="0"/>
          </a:xfrm>
          <a:custGeom>
            <a:avLst/>
            <a:gdLst/>
            <a:ahLst/>
            <a:cxnLst/>
            <a:rect l="l" t="t" r="r" b="b"/>
            <a:pathLst>
              <a:path w="947547">
                <a:moveTo>
                  <a:pt x="0" y="0"/>
                </a:moveTo>
                <a:lnTo>
                  <a:pt x="94754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81349" y="3575047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0"/>
                </a:moveTo>
                <a:lnTo>
                  <a:pt x="76200" y="44450"/>
                </a:lnTo>
                <a:lnTo>
                  <a:pt x="0" y="88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10058" y="517672"/>
            <a:ext cx="92058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W</a:t>
            </a:r>
            <a:r>
              <a:rPr sz="2800" b="1" spc="4" dirty="0" smtClean="0">
                <a:latin typeface="Times New Roman"/>
                <a:cs typeface="Times New Roman"/>
              </a:rPr>
              <a:t>h</a:t>
            </a:r>
            <a:r>
              <a:rPr sz="2800" b="1" spc="0" dirty="0" smtClean="0">
                <a:latin typeface="Times New Roman"/>
                <a:cs typeface="Times New Roman"/>
              </a:rPr>
              <a:t>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2645" y="517672"/>
            <a:ext cx="33042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i</a:t>
            </a:r>
            <a:r>
              <a:rPr sz="2800" b="1" spc="0" dirty="0" smtClean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4003" y="517672"/>
            <a:ext cx="194254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We</a:t>
            </a:r>
            <a:r>
              <a:rPr sz="2800" b="1" spc="-4" dirty="0" smtClean="0">
                <a:latin typeface="Times New Roman"/>
                <a:cs typeface="Times New Roman"/>
              </a:rPr>
              <a:t>bD</a:t>
            </a:r>
            <a:r>
              <a:rPr sz="2800" b="1" spc="4" dirty="0" smtClean="0">
                <a:latin typeface="Times New Roman"/>
                <a:cs typeface="Times New Roman"/>
              </a:rPr>
              <a:t>ri</a:t>
            </a:r>
            <a:r>
              <a:rPr sz="2800" b="1" spc="-4" dirty="0" smtClean="0">
                <a:latin typeface="Times New Roman"/>
                <a:cs typeface="Times New Roman"/>
              </a:rPr>
              <a:t>v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r>
              <a:rPr sz="2800" b="1" spc="9" dirty="0" smtClean="0">
                <a:latin typeface="Times New Roman"/>
                <a:cs typeface="Times New Roman"/>
              </a:rPr>
              <a:t>r</a:t>
            </a:r>
            <a:r>
              <a:rPr sz="2800" b="1" spc="0" dirty="0" smtClean="0">
                <a:latin typeface="Times New Roman"/>
                <a:cs typeface="Times New Roman"/>
              </a:rPr>
              <a:t>?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0392" y="2310701"/>
            <a:ext cx="952278" cy="17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spc="4" baseline="1449" dirty="0" smtClean="0">
                <a:latin typeface="Times New Roman"/>
                <a:cs typeface="Times New Roman"/>
              </a:rPr>
              <a:t>C</a:t>
            </a:r>
            <a:r>
              <a:rPr sz="3000" b="1" spc="-4" baseline="1449" dirty="0" smtClean="0">
                <a:latin typeface="Times New Roman"/>
                <a:cs typeface="Times New Roman"/>
              </a:rPr>
              <a:t>h</a:t>
            </a:r>
            <a:r>
              <a:rPr sz="3000" b="1" spc="-39" baseline="1449" dirty="0" smtClean="0">
                <a:latin typeface="Times New Roman"/>
                <a:cs typeface="Times New Roman"/>
              </a:rPr>
              <a:t>r</a:t>
            </a:r>
            <a:r>
              <a:rPr sz="3000" b="1" spc="0" baseline="1449" dirty="0" smtClean="0">
                <a:latin typeface="Times New Roman"/>
                <a:cs typeface="Times New Roman"/>
              </a:rPr>
              <a:t>o</a:t>
            </a:r>
            <a:r>
              <a:rPr sz="3000" b="1" spc="4" baseline="1449" dirty="0" smtClean="0">
                <a:latin typeface="Times New Roman"/>
                <a:cs typeface="Times New Roman"/>
              </a:rPr>
              <a:t>m</a:t>
            </a:r>
            <a:r>
              <a:rPr sz="3000" b="1" spc="0" baseline="1449" dirty="0" smtClean="0">
                <a:latin typeface="Times New Roman"/>
                <a:cs typeface="Times New Roman"/>
              </a:rPr>
              <a:t>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1909" y="3187001"/>
            <a:ext cx="1204913" cy="889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025"/>
              </a:lnSpc>
              <a:spcBef>
                <a:spcPts val="101"/>
              </a:spcBef>
            </a:pPr>
            <a:r>
              <a:rPr sz="3000" b="1" spc="-109" baseline="1449" dirty="0" smtClean="0">
                <a:latin typeface="Times New Roman"/>
                <a:cs typeface="Times New Roman"/>
              </a:rPr>
              <a:t>W</a:t>
            </a:r>
            <a:r>
              <a:rPr sz="3000" b="1" spc="0" baseline="1449" dirty="0" smtClean="0">
                <a:latin typeface="Times New Roman"/>
                <a:cs typeface="Times New Roman"/>
              </a:rPr>
              <a:t>e</a:t>
            </a:r>
            <a:r>
              <a:rPr sz="3000" b="1" spc="-4" baseline="1449" dirty="0" smtClean="0">
                <a:latin typeface="Times New Roman"/>
                <a:cs typeface="Times New Roman"/>
              </a:rPr>
              <a:t>b</a:t>
            </a:r>
            <a:r>
              <a:rPr sz="3000" b="1" spc="4" baseline="1449" dirty="0" smtClean="0">
                <a:latin typeface="Times New Roman"/>
                <a:cs typeface="Times New Roman"/>
              </a:rPr>
              <a:t>D</a:t>
            </a:r>
            <a:r>
              <a:rPr sz="3000" b="1" spc="-4" baseline="1449" dirty="0" smtClean="0">
                <a:latin typeface="Times New Roman"/>
                <a:cs typeface="Times New Roman"/>
              </a:rPr>
              <a:t>r</a:t>
            </a:r>
            <a:r>
              <a:rPr sz="3000" b="1" spc="9" baseline="1449" dirty="0" smtClean="0">
                <a:latin typeface="Times New Roman"/>
                <a:cs typeface="Times New Roman"/>
              </a:rPr>
              <a:t>i</a:t>
            </a:r>
            <a:r>
              <a:rPr sz="3000" b="1" spc="-54" baseline="1449" dirty="0" smtClean="0">
                <a:latin typeface="Times New Roman"/>
                <a:cs typeface="Times New Roman"/>
              </a:rPr>
              <a:t>v</a:t>
            </a:r>
            <a:r>
              <a:rPr sz="3000" b="1" spc="0" baseline="1449" dirty="0" smtClean="0">
                <a:latin typeface="Times New Roman"/>
                <a:cs typeface="Times New Roman"/>
              </a:rPr>
              <a:t>er</a:t>
            </a:r>
            <a:endParaRPr sz="2000" dirty="0">
              <a:latin typeface="Times New Roman"/>
              <a:cs typeface="Times New Roman"/>
            </a:endParaRPr>
          </a:p>
          <a:p>
            <a:pPr marL="292157" marR="264415" algn="ctr">
              <a:lnSpc>
                <a:spcPct val="95825"/>
              </a:lnSpc>
            </a:pPr>
            <a:r>
              <a:rPr sz="2000" b="1" spc="-150" dirty="0" smtClean="0">
                <a:latin typeface="Times New Roman"/>
                <a:cs typeface="Times New Roman"/>
              </a:rPr>
              <a:t>T</a:t>
            </a:r>
            <a:r>
              <a:rPr sz="2000" b="1" spc="0" dirty="0" smtClean="0">
                <a:latin typeface="Times New Roman"/>
                <a:cs typeface="Times New Roman"/>
              </a:rPr>
              <a:t>est</a:t>
            </a:r>
            <a:endParaRPr sz="2000" dirty="0">
              <a:latin typeface="Times New Roman"/>
              <a:cs typeface="Times New Roman"/>
            </a:endParaRPr>
          </a:p>
          <a:p>
            <a:pPr marL="194189" marR="166957" algn="ctr">
              <a:lnSpc>
                <a:spcPct val="95825"/>
              </a:lnSpc>
              <a:spcBef>
                <a:spcPts val="100"/>
              </a:spcBef>
            </a:pPr>
            <a:r>
              <a:rPr sz="2000" b="1" spc="-9" dirty="0" smtClean="0">
                <a:latin typeface="Times New Roman"/>
                <a:cs typeface="Times New Roman"/>
              </a:rPr>
              <a:t>S</a:t>
            </a:r>
            <a:r>
              <a:rPr sz="2000" b="1" spc="-4" dirty="0" smtClean="0">
                <a:latin typeface="Times New Roman"/>
                <a:cs typeface="Times New Roman"/>
              </a:rPr>
              <a:t>cr</a:t>
            </a:r>
            <a:r>
              <a:rPr sz="2000" b="1" spc="0" dirty="0" smtClean="0">
                <a:latin typeface="Times New Roman"/>
                <a:cs typeface="Times New Roman"/>
              </a:rPr>
              <a:t>ipt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2396" y="3491800"/>
            <a:ext cx="920274" cy="318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spc="-44" baseline="1449" dirty="0" smtClean="0">
                <a:latin typeface="Times New Roman"/>
                <a:cs typeface="Times New Roman"/>
              </a:rPr>
              <a:t>F</a:t>
            </a:r>
            <a:r>
              <a:rPr sz="3000" b="1" spc="0" baseline="1449" dirty="0" smtClean="0">
                <a:latin typeface="Times New Roman"/>
                <a:cs typeface="Times New Roman"/>
              </a:rPr>
              <a:t>i</a:t>
            </a:r>
            <a:r>
              <a:rPr sz="3000" b="1" spc="-39" baseline="1449" dirty="0" smtClean="0">
                <a:latin typeface="Times New Roman"/>
                <a:cs typeface="Times New Roman"/>
              </a:rPr>
              <a:t>r</a:t>
            </a:r>
            <a:r>
              <a:rPr sz="3000" b="1" spc="0" baseline="1449" dirty="0" smtClean="0">
                <a:latin typeface="Times New Roman"/>
                <a:cs typeface="Times New Roman"/>
              </a:rPr>
              <a:t>e</a:t>
            </a:r>
            <a:r>
              <a:rPr sz="3000" b="1" spc="-19" baseline="1449" dirty="0" smtClean="0">
                <a:latin typeface="Times New Roman"/>
                <a:cs typeface="Times New Roman"/>
              </a:rPr>
              <a:t>f</a:t>
            </a:r>
            <a:r>
              <a:rPr sz="3000" b="1" spc="0" baseline="1449" dirty="0" smtClean="0">
                <a:latin typeface="Times New Roman"/>
                <a:cs typeface="Times New Roman"/>
              </a:rPr>
              <a:t>ox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6872" y="4672900"/>
            <a:ext cx="334328" cy="280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baseline="1449" dirty="0" smtClean="0">
                <a:latin typeface="Times New Roman"/>
                <a:cs typeface="Times New Roman"/>
              </a:rPr>
              <a:t>IE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0" y="2438400"/>
            <a:ext cx="483870" cy="1181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293870" y="2438400"/>
            <a:ext cx="471296" cy="1181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810000" y="3619500"/>
            <a:ext cx="483870" cy="1181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293870" y="3619500"/>
            <a:ext cx="471296" cy="1181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61211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2875254" y="1525054"/>
            <a:ext cx="1579664" cy="947801"/>
          </a:xfrm>
          <a:custGeom>
            <a:avLst/>
            <a:gdLst/>
            <a:ahLst/>
            <a:cxnLst/>
            <a:rect l="l" t="t" r="r" b="b"/>
            <a:pathLst>
              <a:path w="1579664" h="947801">
                <a:moveTo>
                  <a:pt x="0" y="0"/>
                </a:moveTo>
                <a:lnTo>
                  <a:pt x="0" y="947801"/>
                </a:lnTo>
                <a:lnTo>
                  <a:pt x="1579664" y="947801"/>
                </a:lnTo>
                <a:lnTo>
                  <a:pt x="15796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2881" y="1525054"/>
            <a:ext cx="1579664" cy="947801"/>
          </a:xfrm>
          <a:custGeom>
            <a:avLst/>
            <a:gdLst/>
            <a:ahLst/>
            <a:cxnLst/>
            <a:rect l="l" t="t" r="r" b="b"/>
            <a:pathLst>
              <a:path w="1579664" h="947801">
                <a:moveTo>
                  <a:pt x="0" y="0"/>
                </a:moveTo>
                <a:lnTo>
                  <a:pt x="0" y="947801"/>
                </a:lnTo>
                <a:lnTo>
                  <a:pt x="1579664" y="947801"/>
                </a:lnTo>
                <a:lnTo>
                  <a:pt x="15796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75254" y="2630817"/>
            <a:ext cx="1579664" cy="947801"/>
          </a:xfrm>
          <a:custGeom>
            <a:avLst/>
            <a:gdLst/>
            <a:ahLst/>
            <a:cxnLst/>
            <a:rect l="l" t="t" r="r" b="b"/>
            <a:pathLst>
              <a:path w="1579664" h="947801">
                <a:moveTo>
                  <a:pt x="0" y="0"/>
                </a:moveTo>
                <a:lnTo>
                  <a:pt x="0" y="947801"/>
                </a:lnTo>
                <a:lnTo>
                  <a:pt x="1579664" y="947801"/>
                </a:lnTo>
                <a:lnTo>
                  <a:pt x="15796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2881" y="2630817"/>
            <a:ext cx="1579664" cy="947801"/>
          </a:xfrm>
          <a:custGeom>
            <a:avLst/>
            <a:gdLst/>
            <a:ahLst/>
            <a:cxnLst/>
            <a:rect l="l" t="t" r="r" b="b"/>
            <a:pathLst>
              <a:path w="1579664" h="947801">
                <a:moveTo>
                  <a:pt x="0" y="0"/>
                </a:moveTo>
                <a:lnTo>
                  <a:pt x="0" y="947801"/>
                </a:lnTo>
                <a:lnTo>
                  <a:pt x="1579664" y="947801"/>
                </a:lnTo>
                <a:lnTo>
                  <a:pt x="15796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5254" y="3736581"/>
            <a:ext cx="1579664" cy="947801"/>
          </a:xfrm>
          <a:custGeom>
            <a:avLst/>
            <a:gdLst/>
            <a:ahLst/>
            <a:cxnLst/>
            <a:rect l="l" t="t" r="r" b="b"/>
            <a:pathLst>
              <a:path w="1579664" h="947801">
                <a:moveTo>
                  <a:pt x="0" y="0"/>
                </a:moveTo>
                <a:lnTo>
                  <a:pt x="0" y="947801"/>
                </a:lnTo>
                <a:lnTo>
                  <a:pt x="1579664" y="947801"/>
                </a:lnTo>
                <a:lnTo>
                  <a:pt x="15796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2881" y="3736581"/>
            <a:ext cx="1579664" cy="947801"/>
          </a:xfrm>
          <a:custGeom>
            <a:avLst/>
            <a:gdLst/>
            <a:ahLst/>
            <a:cxnLst/>
            <a:rect l="l" t="t" r="r" b="b"/>
            <a:pathLst>
              <a:path w="1579664" h="947801">
                <a:moveTo>
                  <a:pt x="0" y="0"/>
                </a:moveTo>
                <a:lnTo>
                  <a:pt x="0" y="947801"/>
                </a:lnTo>
                <a:lnTo>
                  <a:pt x="1579664" y="947801"/>
                </a:lnTo>
                <a:lnTo>
                  <a:pt x="15796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5254" y="4842344"/>
            <a:ext cx="1579664" cy="947801"/>
          </a:xfrm>
          <a:custGeom>
            <a:avLst/>
            <a:gdLst/>
            <a:ahLst/>
            <a:cxnLst/>
            <a:rect l="l" t="t" r="r" b="b"/>
            <a:pathLst>
              <a:path w="1579664" h="947801">
                <a:moveTo>
                  <a:pt x="0" y="0"/>
                </a:moveTo>
                <a:lnTo>
                  <a:pt x="0" y="947800"/>
                </a:lnTo>
                <a:lnTo>
                  <a:pt x="1579664" y="947800"/>
                </a:lnTo>
                <a:lnTo>
                  <a:pt x="15796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12881" y="4842344"/>
            <a:ext cx="1579664" cy="947801"/>
          </a:xfrm>
          <a:custGeom>
            <a:avLst/>
            <a:gdLst/>
            <a:ahLst/>
            <a:cxnLst/>
            <a:rect l="l" t="t" r="r" b="b"/>
            <a:pathLst>
              <a:path w="1579664" h="947801">
                <a:moveTo>
                  <a:pt x="0" y="0"/>
                </a:moveTo>
                <a:lnTo>
                  <a:pt x="0" y="947800"/>
                </a:lnTo>
                <a:lnTo>
                  <a:pt x="1579664" y="947800"/>
                </a:lnTo>
                <a:lnTo>
                  <a:pt x="1579664" y="0"/>
                </a:lnTo>
                <a:lnTo>
                  <a:pt x="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83794" y="517672"/>
            <a:ext cx="282849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Findin</a:t>
            </a:r>
            <a:r>
              <a:rPr sz="2800" b="1" spc="0" dirty="0" smtClean="0">
                <a:latin typeface="Times New Roman"/>
                <a:cs typeface="Times New Roman"/>
              </a:rPr>
              <a:t>g</a:t>
            </a:r>
            <a:r>
              <a:rPr sz="2800" b="1" spc="27" dirty="0" smtClean="0">
                <a:latin typeface="Times New Roman"/>
                <a:cs typeface="Times New Roman"/>
              </a:rPr>
              <a:t> </a:t>
            </a:r>
            <a:r>
              <a:rPr sz="2800" b="1" spc="-4" dirty="0" smtClean="0">
                <a:latin typeface="Times New Roman"/>
                <a:cs typeface="Times New Roman"/>
              </a:rPr>
              <a:t>E</a:t>
            </a:r>
            <a:r>
              <a:rPr sz="2800" b="1" spc="0" dirty="0" smtClean="0">
                <a:latin typeface="Times New Roman"/>
                <a:cs typeface="Times New Roman"/>
              </a:rPr>
              <a:t>le</a:t>
            </a:r>
            <a:r>
              <a:rPr sz="2800" b="1" spc="-4" dirty="0" smtClean="0">
                <a:latin typeface="Times New Roman"/>
                <a:cs typeface="Times New Roman"/>
              </a:rPr>
              <a:t>m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r>
              <a:rPr sz="2800" b="1" spc="4" dirty="0" smtClean="0">
                <a:latin typeface="Times New Roman"/>
                <a:cs typeface="Times New Roman"/>
              </a:rPr>
              <a:t>nt</a:t>
            </a:r>
            <a:r>
              <a:rPr sz="2800" b="1" spc="0" dirty="0" smtClean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5254" y="4842344"/>
            <a:ext cx="1579664" cy="947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348156">
              <a:lnSpc>
                <a:spcPct val="95825"/>
              </a:lnSpc>
              <a:spcBef>
                <a:spcPts val="2000"/>
              </a:spcBef>
            </a:pPr>
            <a:r>
              <a:rPr sz="1700" spc="-100" dirty="0" smtClean="0">
                <a:solidFill>
                  <a:srgbClr val="FEFFFF"/>
                </a:solidFill>
                <a:latin typeface="Times New Roman"/>
                <a:cs typeface="Times New Roman"/>
              </a:rPr>
              <a:t>T</a:t>
            </a:r>
            <a:r>
              <a:rPr sz="17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a</a:t>
            </a: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g</a:t>
            </a:r>
            <a:r>
              <a:rPr sz="17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Na</a:t>
            </a: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me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2881" y="4842344"/>
            <a:ext cx="1579664" cy="947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514273">
              <a:lnSpc>
                <a:spcPct val="95825"/>
              </a:lnSpc>
              <a:spcBef>
                <a:spcPts val="2000"/>
              </a:spcBef>
            </a:pP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X</a:t>
            </a:r>
            <a:r>
              <a:rPr sz="1700" spc="-39" dirty="0" smtClean="0">
                <a:solidFill>
                  <a:srgbClr val="FEFFFF"/>
                </a:solidFill>
                <a:latin typeface="Times New Roman"/>
                <a:cs typeface="Times New Roman"/>
              </a:rPr>
              <a:t>P</a:t>
            </a:r>
            <a:r>
              <a:rPr sz="1700" spc="-14" dirty="0" smtClean="0">
                <a:solidFill>
                  <a:srgbClr val="FEFFFF"/>
                </a:solidFill>
                <a:latin typeface="Times New Roman"/>
                <a:cs typeface="Times New Roman"/>
              </a:rPr>
              <a:t>a</a:t>
            </a:r>
            <a:r>
              <a:rPr sz="17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th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5254" y="3736581"/>
            <a:ext cx="1579664" cy="947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514240">
              <a:lnSpc>
                <a:spcPct val="95825"/>
              </a:lnSpc>
              <a:spcBef>
                <a:spcPts val="2000"/>
              </a:spcBef>
            </a:pPr>
            <a:r>
              <a:rPr sz="1700" dirty="0" smtClean="0">
                <a:solidFill>
                  <a:srgbClr val="FEFFFF"/>
                </a:solidFill>
                <a:latin typeface="Times New Roman"/>
                <a:cs typeface="Times New Roman"/>
              </a:rPr>
              <a:t>Na</a:t>
            </a: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me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2881" y="3736581"/>
            <a:ext cx="1579664" cy="947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96666">
              <a:lnSpc>
                <a:spcPct val="95825"/>
              </a:lnSpc>
              <a:spcBef>
                <a:spcPts val="2000"/>
              </a:spcBef>
            </a:pPr>
            <a:r>
              <a:rPr sz="1700" spc="-39" dirty="0" smtClean="0">
                <a:solidFill>
                  <a:srgbClr val="FEFFFF"/>
                </a:solidFill>
                <a:latin typeface="Times New Roman"/>
                <a:cs typeface="Times New Roman"/>
              </a:rPr>
              <a:t>P</a:t>
            </a:r>
            <a:r>
              <a:rPr sz="17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a</a:t>
            </a:r>
            <a:r>
              <a:rPr sz="1700" spc="39" dirty="0" smtClean="0">
                <a:solidFill>
                  <a:srgbClr val="FEFFFF"/>
                </a:solidFill>
                <a:latin typeface="Times New Roman"/>
                <a:cs typeface="Times New Roman"/>
              </a:rPr>
              <a:t>r</a:t>
            </a:r>
            <a:r>
              <a:rPr sz="17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t</a:t>
            </a: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i</a:t>
            </a:r>
            <a:r>
              <a:rPr sz="17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a</a:t>
            </a: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l</a:t>
            </a:r>
            <a:r>
              <a:rPr sz="17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L</a:t>
            </a: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in</a:t>
            </a:r>
            <a:r>
              <a:rPr sz="1700" spc="-39" dirty="0" smtClean="0">
                <a:solidFill>
                  <a:srgbClr val="FEFFFF"/>
                </a:solidFill>
                <a:latin typeface="Times New Roman"/>
                <a:cs typeface="Times New Roman"/>
              </a:rPr>
              <a:t>k</a:t>
            </a:r>
            <a:r>
              <a:rPr sz="1700" spc="-125" dirty="0" smtClean="0">
                <a:solidFill>
                  <a:srgbClr val="FEFFFF"/>
                </a:solidFill>
                <a:latin typeface="Times New Roman"/>
                <a:cs typeface="Times New Roman"/>
              </a:rPr>
              <a:t>T</a:t>
            </a:r>
            <a:r>
              <a:rPr sz="1700" spc="-14" dirty="0" smtClean="0">
                <a:solidFill>
                  <a:srgbClr val="FEFFFF"/>
                </a:solidFill>
                <a:latin typeface="Times New Roman"/>
                <a:cs typeface="Times New Roman"/>
              </a:rPr>
              <a:t>e</a:t>
            </a:r>
            <a:r>
              <a:rPr sz="1700" spc="19" dirty="0" smtClean="0">
                <a:solidFill>
                  <a:srgbClr val="FEFFFF"/>
                </a:solidFill>
                <a:latin typeface="Times New Roman"/>
                <a:cs typeface="Times New Roman"/>
              </a:rPr>
              <a:t>x</a:t>
            </a:r>
            <a:r>
              <a:rPr sz="17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5254" y="2630817"/>
            <a:ext cx="1579664" cy="947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669745" marR="670490" algn="ctr">
              <a:lnSpc>
                <a:spcPct val="95825"/>
              </a:lnSpc>
              <a:spcBef>
                <a:spcPts val="2000"/>
              </a:spcBef>
            </a:pP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Id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2881" y="2630817"/>
            <a:ext cx="1579664" cy="947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398449">
              <a:lnSpc>
                <a:spcPct val="95825"/>
              </a:lnSpc>
              <a:spcBef>
                <a:spcPts val="2000"/>
              </a:spcBef>
            </a:pPr>
            <a:r>
              <a:rPr sz="1700" dirty="0" smtClean="0">
                <a:solidFill>
                  <a:srgbClr val="FEFFFF"/>
                </a:solidFill>
                <a:latin typeface="Times New Roman"/>
                <a:cs typeface="Times New Roman"/>
              </a:rPr>
              <a:t>L</a:t>
            </a: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in</a:t>
            </a:r>
            <a:r>
              <a:rPr sz="1700" spc="-39" dirty="0" smtClean="0">
                <a:solidFill>
                  <a:srgbClr val="FEFFFF"/>
                </a:solidFill>
                <a:latin typeface="Times New Roman"/>
                <a:cs typeface="Times New Roman"/>
              </a:rPr>
              <a:t>k</a:t>
            </a:r>
            <a:r>
              <a:rPr sz="1700" spc="-125" dirty="0" smtClean="0">
                <a:solidFill>
                  <a:srgbClr val="FEFFFF"/>
                </a:solidFill>
                <a:latin typeface="Times New Roman"/>
                <a:cs typeface="Times New Roman"/>
              </a:rPr>
              <a:t>T</a:t>
            </a:r>
            <a:r>
              <a:rPr sz="1700" spc="-14" dirty="0" smtClean="0">
                <a:solidFill>
                  <a:srgbClr val="FEFFFF"/>
                </a:solidFill>
                <a:latin typeface="Times New Roman"/>
                <a:cs typeface="Times New Roman"/>
              </a:rPr>
              <a:t>e</a:t>
            </a:r>
            <a:r>
              <a:rPr sz="1700" spc="19" dirty="0" smtClean="0">
                <a:solidFill>
                  <a:srgbClr val="FEFFFF"/>
                </a:solidFill>
                <a:latin typeface="Times New Roman"/>
                <a:cs typeface="Times New Roman"/>
              </a:rPr>
              <a:t>x</a:t>
            </a:r>
            <a:r>
              <a:rPr sz="17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5254" y="1525054"/>
            <a:ext cx="1579664" cy="947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279544">
              <a:lnSpc>
                <a:spcPct val="95825"/>
              </a:lnSpc>
              <a:spcBef>
                <a:spcPts val="2000"/>
              </a:spcBef>
            </a:pP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Cl</a:t>
            </a:r>
            <a:r>
              <a:rPr sz="17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a</a:t>
            </a: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ss</a:t>
            </a:r>
            <a:r>
              <a:rPr sz="17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Na</a:t>
            </a: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m</a:t>
            </a:r>
            <a:r>
              <a:rPr sz="17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612881" y="1525054"/>
            <a:ext cx="1579664" cy="947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253669">
              <a:lnSpc>
                <a:spcPct val="95825"/>
              </a:lnSpc>
              <a:spcBef>
                <a:spcPts val="2000"/>
              </a:spcBef>
            </a:pP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Css</a:t>
            </a:r>
            <a:r>
              <a:rPr sz="1700" spc="14" dirty="0" smtClean="0">
                <a:solidFill>
                  <a:srgbClr val="FEFFFF"/>
                </a:solidFill>
                <a:latin typeface="Times New Roman"/>
                <a:cs typeface="Times New Roman"/>
              </a:rPr>
              <a:t>S</a:t>
            </a:r>
            <a:r>
              <a:rPr sz="1700" spc="-4" dirty="0" smtClean="0">
                <a:solidFill>
                  <a:srgbClr val="FEFFFF"/>
                </a:solidFill>
                <a:latin typeface="Times New Roman"/>
                <a:cs typeface="Times New Roman"/>
              </a:rPr>
              <a:t>ele</a:t>
            </a:r>
            <a:r>
              <a:rPr sz="1700" spc="25" dirty="0" smtClean="0">
                <a:solidFill>
                  <a:srgbClr val="FEFFFF"/>
                </a:solidFill>
                <a:latin typeface="Times New Roman"/>
                <a:cs typeface="Times New Roman"/>
              </a:rPr>
              <a:t>c</a:t>
            </a:r>
            <a:r>
              <a:rPr sz="1700" spc="-9" dirty="0" smtClean="0">
                <a:solidFill>
                  <a:srgbClr val="FEFFFF"/>
                </a:solidFill>
                <a:latin typeface="Times New Roman"/>
                <a:cs typeface="Times New Roman"/>
              </a:rPr>
              <a:t>t</a:t>
            </a:r>
            <a:r>
              <a:rPr sz="1700" spc="0" dirty="0" smtClean="0">
                <a:solidFill>
                  <a:srgbClr val="FEFFFF"/>
                </a:solidFill>
                <a:latin typeface="Times New Roman"/>
                <a:cs typeface="Times New Roman"/>
              </a:rPr>
              <a:t>or</a:t>
            </a:r>
            <a:endParaRPr sz="17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257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99843" y="2638044"/>
            <a:ext cx="1792223" cy="1487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558" y="3099815"/>
            <a:ext cx="1920242" cy="640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8109" y="2667000"/>
            <a:ext cx="2075691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800" y="2667002"/>
            <a:ext cx="1905000" cy="1400553"/>
          </a:xfrm>
          <a:custGeom>
            <a:avLst/>
            <a:gdLst/>
            <a:ahLst/>
            <a:cxnLst/>
            <a:rect l="l" t="t" r="r" b="b"/>
            <a:pathLst>
              <a:path w="1676400" h="1371600">
                <a:moveTo>
                  <a:pt x="0" y="228600"/>
                </a:moveTo>
                <a:lnTo>
                  <a:pt x="6643" y="173665"/>
                </a:lnTo>
                <a:lnTo>
                  <a:pt x="25516" y="123545"/>
                </a:lnTo>
                <a:lnTo>
                  <a:pt x="55028" y="79830"/>
                </a:lnTo>
                <a:lnTo>
                  <a:pt x="93592" y="44106"/>
                </a:lnTo>
                <a:lnTo>
                  <a:pt x="139619" y="17964"/>
                </a:lnTo>
                <a:lnTo>
                  <a:pt x="191520" y="2992"/>
                </a:lnTo>
                <a:lnTo>
                  <a:pt x="228600" y="0"/>
                </a:lnTo>
                <a:lnTo>
                  <a:pt x="1447800" y="0"/>
                </a:lnTo>
                <a:lnTo>
                  <a:pt x="1502734" y="6643"/>
                </a:lnTo>
                <a:lnTo>
                  <a:pt x="1552854" y="25516"/>
                </a:lnTo>
                <a:lnTo>
                  <a:pt x="1596569" y="55028"/>
                </a:lnTo>
                <a:lnTo>
                  <a:pt x="1632293" y="93592"/>
                </a:lnTo>
                <a:lnTo>
                  <a:pt x="1658435" y="139619"/>
                </a:lnTo>
                <a:lnTo>
                  <a:pt x="1673407" y="191520"/>
                </a:lnTo>
                <a:lnTo>
                  <a:pt x="1676400" y="228600"/>
                </a:lnTo>
                <a:lnTo>
                  <a:pt x="1676400" y="1142987"/>
                </a:lnTo>
                <a:lnTo>
                  <a:pt x="1669756" y="1197926"/>
                </a:lnTo>
                <a:lnTo>
                  <a:pt x="1650883" y="1248049"/>
                </a:lnTo>
                <a:lnTo>
                  <a:pt x="1621371" y="1291767"/>
                </a:lnTo>
                <a:lnTo>
                  <a:pt x="1582807" y="1327492"/>
                </a:lnTo>
                <a:lnTo>
                  <a:pt x="1536780" y="1353635"/>
                </a:lnTo>
                <a:lnTo>
                  <a:pt x="1484879" y="1368607"/>
                </a:lnTo>
                <a:lnTo>
                  <a:pt x="1447800" y="1371600"/>
                </a:lnTo>
                <a:lnTo>
                  <a:pt x="228600" y="1371600"/>
                </a:lnTo>
                <a:lnTo>
                  <a:pt x="173665" y="1364956"/>
                </a:lnTo>
                <a:lnTo>
                  <a:pt x="123545" y="1346083"/>
                </a:lnTo>
                <a:lnTo>
                  <a:pt x="79830" y="1316570"/>
                </a:lnTo>
                <a:lnTo>
                  <a:pt x="44106" y="1278004"/>
                </a:lnTo>
                <a:lnTo>
                  <a:pt x="17964" y="1231975"/>
                </a:lnTo>
                <a:lnTo>
                  <a:pt x="2992" y="1180070"/>
                </a:lnTo>
                <a:lnTo>
                  <a:pt x="0" y="1142987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9498" y="1447135"/>
            <a:ext cx="1917957" cy="3819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8678" y="517672"/>
            <a:ext cx="86661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-4" dirty="0" smtClean="0">
                <a:latin typeface="Times New Roman"/>
                <a:cs typeface="Times New Roman"/>
              </a:rPr>
              <a:t>P</a:t>
            </a:r>
            <a:r>
              <a:rPr sz="2800" b="1" spc="0" dirty="0" smtClean="0">
                <a:latin typeface="Times New Roman"/>
                <a:cs typeface="Times New Roman"/>
              </a:rPr>
              <a:t>a</a:t>
            </a:r>
            <a:r>
              <a:rPr sz="2800" b="1" spc="-4" dirty="0" smtClean="0">
                <a:latin typeface="Times New Roman"/>
                <a:cs typeface="Times New Roman"/>
              </a:rPr>
              <a:t>g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9776" y="517672"/>
            <a:ext cx="1538802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-4" dirty="0" smtClean="0">
                <a:latin typeface="Times New Roman"/>
                <a:cs typeface="Times New Roman"/>
              </a:rPr>
              <a:t>E</a:t>
            </a:r>
            <a:r>
              <a:rPr sz="2800" b="1" spc="0" dirty="0" smtClean="0">
                <a:latin typeface="Times New Roman"/>
                <a:cs typeface="Times New Roman"/>
              </a:rPr>
              <a:t>le</a:t>
            </a:r>
            <a:r>
              <a:rPr sz="2800" b="1" spc="-4" dirty="0" smtClean="0">
                <a:latin typeface="Times New Roman"/>
                <a:cs typeface="Times New Roman"/>
              </a:rPr>
              <a:t>m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r>
              <a:rPr sz="2800" b="1" spc="4" dirty="0" smtClean="0">
                <a:latin typeface="Times New Roman"/>
                <a:cs typeface="Times New Roman"/>
              </a:rPr>
              <a:t>nt</a:t>
            </a:r>
            <a:r>
              <a:rPr sz="2800" b="1" spc="0" dirty="0" smtClean="0">
                <a:latin typeface="Times New Roman"/>
                <a:cs typeface="Times New Roman"/>
              </a:rPr>
              <a:t>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7928" y="3225100"/>
            <a:ext cx="1614137" cy="356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25"/>
              </a:lnSpc>
              <a:spcBef>
                <a:spcPts val="101"/>
              </a:spcBef>
            </a:pPr>
            <a:r>
              <a:rPr sz="3000" b="1" baseline="1449" dirty="0" smtClean="0">
                <a:latin typeface="Times New Roman"/>
                <a:cs typeface="Times New Roman"/>
              </a:rPr>
              <a:t>I</a:t>
            </a:r>
            <a:r>
              <a:rPr sz="3000" b="1" spc="-109" baseline="1449" dirty="0" smtClean="0">
                <a:latin typeface="Times New Roman"/>
                <a:cs typeface="Times New Roman"/>
              </a:rPr>
              <a:t>W</a:t>
            </a:r>
            <a:r>
              <a:rPr sz="3000" b="1" spc="0" baseline="1449" dirty="0" smtClean="0">
                <a:latin typeface="Times New Roman"/>
                <a:cs typeface="Times New Roman"/>
              </a:rPr>
              <a:t>e</a:t>
            </a:r>
            <a:r>
              <a:rPr sz="3000" b="1" spc="-4" baseline="1449" dirty="0" smtClean="0">
                <a:latin typeface="Times New Roman"/>
                <a:cs typeface="Times New Roman"/>
              </a:rPr>
              <a:t>b</a:t>
            </a:r>
            <a:r>
              <a:rPr sz="3000" b="1" spc="4" baseline="1449" dirty="0" smtClean="0">
                <a:latin typeface="Times New Roman"/>
                <a:cs typeface="Times New Roman"/>
              </a:rPr>
              <a:t>E</a:t>
            </a:r>
            <a:r>
              <a:rPr sz="3000" b="1" spc="0" baseline="1449" dirty="0" smtClean="0">
                <a:latin typeface="Times New Roman"/>
                <a:cs typeface="Times New Roman"/>
              </a:rPr>
              <a:t>le</a:t>
            </a:r>
            <a:r>
              <a:rPr sz="3000" b="1" spc="4" baseline="1449" dirty="0" smtClean="0">
                <a:latin typeface="Times New Roman"/>
                <a:cs typeface="Times New Roman"/>
              </a:rPr>
              <a:t>m</a:t>
            </a:r>
            <a:r>
              <a:rPr sz="3000" b="1" spc="0" baseline="1449" dirty="0" smtClean="0">
                <a:latin typeface="Times New Roman"/>
                <a:cs typeface="Times New Roman"/>
              </a:rPr>
              <a:t>ent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6740" y="5557915"/>
            <a:ext cx="265643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All</a:t>
            </a:r>
            <a:r>
              <a:rPr sz="3600" b="1" spc="-132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-41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3600" b="1" spc="219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-8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ee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3600" b="1" spc="50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(</a:t>
            </a:r>
            <a:r>
              <a:rPr sz="3600" b="1" spc="-9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os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tly)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713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57400" y="609600"/>
            <a:ext cx="4843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 smtClean="0">
                <a:latin typeface="Times New Roman"/>
                <a:cs typeface="Times New Roman"/>
              </a:rPr>
              <a:t>Test </a:t>
            </a:r>
            <a:r>
              <a:rPr lang="es-MX" sz="2800" b="1" dirty="0" err="1">
                <a:latin typeface="Times New Roman"/>
                <a:cs typeface="Times New Roman"/>
              </a:rPr>
              <a:t>using</a:t>
            </a:r>
            <a:r>
              <a:rPr lang="es-MX" sz="2800" b="1" dirty="0">
                <a:latin typeface="Times New Roman"/>
                <a:cs typeface="Times New Roman"/>
              </a:rPr>
              <a:t> </a:t>
            </a:r>
            <a:r>
              <a:rPr lang="es-MX" sz="2800" b="1" dirty="0" err="1" smtClean="0">
                <a:latin typeface="Times New Roman"/>
                <a:cs typeface="Times New Roman"/>
              </a:rPr>
              <a:t>Selenium</a:t>
            </a:r>
            <a:r>
              <a:rPr lang="es-MX" sz="2800" b="1" dirty="0" smtClean="0">
                <a:latin typeface="Times New Roman"/>
                <a:cs typeface="Times New Roman"/>
              </a:rPr>
              <a:t> and </a:t>
            </a:r>
            <a:r>
              <a:rPr lang="es-MX" sz="2800" b="1" dirty="0" err="1" smtClean="0">
                <a:latin typeface="Times New Roman"/>
                <a:cs typeface="Times New Roman"/>
              </a:rPr>
              <a:t>JUnit</a:t>
            </a:r>
            <a:endParaRPr lang="es-MX" sz="2800" b="1" dirty="0">
              <a:latin typeface="Times New Roman"/>
              <a:cs typeface="Times New Roman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563322" cy="425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9"/>
          <a:stretch/>
        </p:blipFill>
        <p:spPr>
          <a:xfrm>
            <a:off x="685800" y="990600"/>
            <a:ext cx="742176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9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41420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49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2209800" y="3048000"/>
            <a:ext cx="4572000" cy="533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lang="es-MX" sz="2800" b="1" spc="-4" dirty="0" smtClean="0">
                <a:latin typeface="Times New Roman"/>
                <a:cs typeface="Times New Roman"/>
              </a:rPr>
              <a:t>THE END</a:t>
            </a:r>
          </a:p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lang="es-MX" sz="2800" b="1" spc="-4" dirty="0" err="1" smtClean="0">
                <a:latin typeface="Times New Roman"/>
                <a:cs typeface="Times New Roman"/>
              </a:rPr>
              <a:t>Thanks</a:t>
            </a:r>
            <a:r>
              <a:rPr lang="es-MX" sz="2800" b="1" spc="-4" dirty="0" smtClean="0">
                <a:latin typeface="Times New Roman"/>
                <a:cs typeface="Times New Roman"/>
              </a:rPr>
              <a:t> </a:t>
            </a:r>
            <a:r>
              <a:rPr lang="es-MX" sz="2800" b="1" spc="-4" dirty="0" err="1" smtClean="0">
                <a:latin typeface="Times New Roman"/>
                <a:cs typeface="Times New Roman"/>
              </a:rPr>
              <a:t>for</a:t>
            </a:r>
            <a:r>
              <a:rPr lang="es-MX" sz="2800" b="1" spc="-4" dirty="0" smtClean="0">
                <a:latin typeface="Times New Roman"/>
                <a:cs typeface="Times New Roman"/>
              </a:rPr>
              <a:t> </a:t>
            </a:r>
            <a:r>
              <a:rPr lang="es-MX" sz="2800" b="1" spc="-4" dirty="0" err="1" smtClean="0">
                <a:latin typeface="Times New Roman"/>
                <a:cs typeface="Times New Roman"/>
              </a:rPr>
              <a:t>you</a:t>
            </a:r>
            <a:r>
              <a:rPr lang="es-MX" sz="2800" b="1" spc="-4" dirty="0" smtClean="0">
                <a:latin typeface="Times New Roman"/>
                <a:cs typeface="Times New Roman"/>
              </a:rPr>
              <a:t> </a:t>
            </a:r>
            <a:r>
              <a:rPr lang="es-MX" sz="2800" b="1" spc="-4" dirty="0" err="1" smtClean="0">
                <a:latin typeface="Times New Roman"/>
                <a:cs typeface="Times New Roman"/>
              </a:rPr>
              <a:t>attention</a:t>
            </a:r>
            <a:r>
              <a:rPr lang="es-MX" sz="2800" b="1" spc="-4" dirty="0" smtClean="0">
                <a:latin typeface="Times New Roman"/>
                <a:cs typeface="Times New Roman"/>
              </a:rPr>
              <a:t>… 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158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520326" y="1834084"/>
            <a:ext cx="2113916" cy="1913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1310" y="517672"/>
            <a:ext cx="92058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W</a:t>
            </a:r>
            <a:r>
              <a:rPr sz="2800" b="1" spc="4" dirty="0" smtClean="0">
                <a:latin typeface="Times New Roman"/>
                <a:cs typeface="Times New Roman"/>
              </a:rPr>
              <a:t>h</a:t>
            </a:r>
            <a:r>
              <a:rPr sz="2800" b="1" spc="0" dirty="0" smtClean="0">
                <a:latin typeface="Times New Roman"/>
                <a:cs typeface="Times New Roman"/>
              </a:rPr>
              <a:t>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3897" y="517672"/>
            <a:ext cx="33042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i</a:t>
            </a:r>
            <a:r>
              <a:rPr sz="2800" b="1" spc="0" dirty="0" smtClean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5255" y="517672"/>
            <a:ext cx="171989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S</a:t>
            </a:r>
            <a:r>
              <a:rPr sz="2800" b="1" spc="0" dirty="0" smtClean="0">
                <a:latin typeface="Times New Roman"/>
                <a:cs typeface="Times New Roman"/>
              </a:rPr>
              <a:t>ele</a:t>
            </a:r>
            <a:r>
              <a:rPr sz="2800" b="1" spc="4" dirty="0" smtClean="0">
                <a:latin typeface="Times New Roman"/>
                <a:cs typeface="Times New Roman"/>
              </a:rPr>
              <a:t>niu</a:t>
            </a:r>
            <a:r>
              <a:rPr sz="2800" b="1" spc="-4" dirty="0" smtClean="0">
                <a:latin typeface="Times New Roman"/>
                <a:cs typeface="Times New Roman"/>
              </a:rPr>
              <a:t>m</a:t>
            </a:r>
            <a:r>
              <a:rPr sz="2800" b="1" spc="0" dirty="0" smtClean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88440" y="4396966"/>
            <a:ext cx="576996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b="1" spc="-141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3600" b="1" spc="-12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3600" b="1" spc="-75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/</a:t>
            </a:r>
            <a:r>
              <a:rPr sz="3600" b="1" spc="-18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3600" b="1" spc="-4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600" b="1" spc="-8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600" b="1" spc="-59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rk</a:t>
            </a:r>
            <a:r>
              <a:rPr sz="3600" b="1" spc="-146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-31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3600" b="1" spc="1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au</a:t>
            </a:r>
            <a:r>
              <a:rPr sz="3600" b="1" spc="-25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ting</a:t>
            </a:r>
            <a:r>
              <a:rPr sz="3600" b="1" spc="-179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-59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3600" b="1" spc="-102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3600" b="1" spc="-3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600" b="1" spc="-1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6448" y="460247"/>
            <a:ext cx="3657600" cy="2609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8847" y="460247"/>
            <a:ext cx="3657599" cy="2609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8847" y="3467706"/>
            <a:ext cx="3657599" cy="2609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648" y="3432047"/>
            <a:ext cx="3657600" cy="2609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800" y="2514600"/>
            <a:ext cx="6858000" cy="13234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145540" y="2623558"/>
            <a:ext cx="6432993" cy="1142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945"/>
              </a:lnSpc>
              <a:spcBef>
                <a:spcPts val="197"/>
              </a:spcBef>
            </a:pPr>
            <a:r>
              <a:rPr sz="6000" b="1" spc="-70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6000" b="1" spc="3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hi</a:t>
            </a:r>
            <a:r>
              <a:rPr sz="6000" b="1" spc="0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nk</a:t>
            </a:r>
            <a:r>
              <a:rPr sz="6000" b="1" spc="-7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000" b="1" spc="0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6000" b="1" spc="-279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000" b="1" spc="-27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6000" b="1" spc="0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6000" b="1" spc="4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6000" b="1" spc="0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en</a:t>
            </a:r>
            <a:r>
              <a:rPr sz="6000" b="1" spc="4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iu</a:t>
            </a:r>
            <a:r>
              <a:rPr sz="6000" b="1" spc="0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6000" b="1" spc="-48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000" b="1" spc="4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6000" b="1" spc="-4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6000" b="1" spc="0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6000" b="1" spc="-279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000" b="1" spc="4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6000" b="1" spc="0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6000" b="1" spc="-189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000" b="1" spc="0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API</a:t>
            </a:r>
            <a:r>
              <a:rPr sz="6000" b="1" spc="-254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6000" b="1" spc="-59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6000" b="1" spc="0" baseline="1449" dirty="0" smtClean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endParaRPr sz="4000">
              <a:latin typeface="Times New Roman"/>
              <a:cs typeface="Times New Roman"/>
            </a:endParaRPr>
          </a:p>
          <a:p>
            <a:pPr marL="12700" marR="76123">
              <a:lnSpc>
                <a:spcPct val="95825"/>
              </a:lnSpc>
              <a:spcBef>
                <a:spcPts val="2"/>
              </a:spcBef>
            </a:pPr>
            <a:r>
              <a:rPr sz="4000" b="1" spc="-80" dirty="0" smtClean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40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eb</a:t>
            </a:r>
            <a:r>
              <a:rPr sz="4000" b="1" spc="-122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000" b="1" spc="4" dirty="0" smtClean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4000" b="1" spc="-75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4000" b="1" spc="25" dirty="0" smtClean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4000" b="1" spc="-19" dirty="0" smtClean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4000" b="1" spc="-4" dirty="0" smtClean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40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4000" b="1" spc="-4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4000" b="1" spc="0" dirty="0" smtClean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144508" y="1921475"/>
            <a:ext cx="179906" cy="135775"/>
          </a:xfrm>
          <a:custGeom>
            <a:avLst/>
            <a:gdLst/>
            <a:ahLst/>
            <a:cxnLst/>
            <a:rect l="l" t="t" r="r" b="b"/>
            <a:pathLst>
              <a:path w="179906" h="135775">
                <a:moveTo>
                  <a:pt x="0" y="77588"/>
                </a:moveTo>
                <a:lnTo>
                  <a:pt x="27377" y="135775"/>
                </a:lnTo>
                <a:lnTo>
                  <a:pt x="179906" y="58191"/>
                </a:lnTo>
                <a:lnTo>
                  <a:pt x="148621" y="0"/>
                </a:lnTo>
                <a:lnTo>
                  <a:pt x="0" y="77588"/>
                </a:lnTo>
                <a:close/>
              </a:path>
            </a:pathLst>
          </a:custGeom>
          <a:solidFill>
            <a:srgbClr val="771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4159" y="1754660"/>
            <a:ext cx="148618" cy="178453"/>
          </a:xfrm>
          <a:custGeom>
            <a:avLst/>
            <a:gdLst/>
            <a:ahLst/>
            <a:cxnLst/>
            <a:rect l="l" t="t" r="r" b="b"/>
            <a:pathLst>
              <a:path w="148618" h="178453">
                <a:moveTo>
                  <a:pt x="0" y="143538"/>
                </a:moveTo>
                <a:lnTo>
                  <a:pt x="58661" y="178453"/>
                </a:lnTo>
                <a:lnTo>
                  <a:pt x="148618" y="34914"/>
                </a:lnTo>
                <a:lnTo>
                  <a:pt x="89953" y="0"/>
                </a:lnTo>
                <a:lnTo>
                  <a:pt x="0" y="143538"/>
                </a:lnTo>
                <a:close/>
              </a:path>
            </a:pathLst>
          </a:custGeom>
          <a:solidFill>
            <a:srgbClr val="771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4252" y="1676308"/>
            <a:ext cx="89953" cy="167575"/>
          </a:xfrm>
          <a:custGeom>
            <a:avLst/>
            <a:gdLst/>
            <a:ahLst/>
            <a:cxnLst/>
            <a:rect l="l" t="t" r="r" b="b"/>
            <a:pathLst>
              <a:path w="89953" h="167575">
                <a:moveTo>
                  <a:pt x="26227" y="0"/>
                </a:moveTo>
                <a:lnTo>
                  <a:pt x="0" y="159820"/>
                </a:lnTo>
                <a:lnTo>
                  <a:pt x="66487" y="167575"/>
                </a:lnTo>
                <a:lnTo>
                  <a:pt x="89953" y="764"/>
                </a:lnTo>
                <a:lnTo>
                  <a:pt x="83789" y="0"/>
                </a:lnTo>
                <a:lnTo>
                  <a:pt x="26227" y="0"/>
                </a:lnTo>
                <a:close/>
              </a:path>
            </a:pathLst>
          </a:custGeom>
          <a:solidFill>
            <a:srgbClr val="771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2915" y="2061135"/>
            <a:ext cx="89953" cy="96981"/>
          </a:xfrm>
          <a:custGeom>
            <a:avLst/>
            <a:gdLst/>
            <a:ahLst/>
            <a:cxnLst/>
            <a:rect l="l" t="t" r="r" b="b"/>
            <a:pathLst>
              <a:path w="89953" h="96981">
                <a:moveTo>
                  <a:pt x="39110" y="0"/>
                </a:moveTo>
                <a:lnTo>
                  <a:pt x="23466" y="7758"/>
                </a:lnTo>
                <a:lnTo>
                  <a:pt x="7825" y="19397"/>
                </a:lnTo>
                <a:lnTo>
                  <a:pt x="0" y="34914"/>
                </a:lnTo>
                <a:lnTo>
                  <a:pt x="0" y="54311"/>
                </a:lnTo>
                <a:lnTo>
                  <a:pt x="3911" y="73708"/>
                </a:lnTo>
                <a:lnTo>
                  <a:pt x="15647" y="89226"/>
                </a:lnTo>
                <a:lnTo>
                  <a:pt x="31288" y="96981"/>
                </a:lnTo>
                <a:lnTo>
                  <a:pt x="50846" y="96981"/>
                </a:lnTo>
                <a:lnTo>
                  <a:pt x="66487" y="93102"/>
                </a:lnTo>
                <a:lnTo>
                  <a:pt x="82134" y="77588"/>
                </a:lnTo>
                <a:lnTo>
                  <a:pt x="89953" y="62066"/>
                </a:lnTo>
                <a:lnTo>
                  <a:pt x="89953" y="46552"/>
                </a:lnTo>
                <a:lnTo>
                  <a:pt x="86045" y="27152"/>
                </a:lnTo>
                <a:lnTo>
                  <a:pt x="74309" y="11638"/>
                </a:lnTo>
                <a:lnTo>
                  <a:pt x="58665" y="0"/>
                </a:lnTo>
                <a:lnTo>
                  <a:pt x="391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3737" y="2041736"/>
            <a:ext cx="887801" cy="783641"/>
          </a:xfrm>
          <a:custGeom>
            <a:avLst/>
            <a:gdLst/>
            <a:ahLst/>
            <a:cxnLst/>
            <a:rect l="l" t="t" r="r" b="b"/>
            <a:pathLst>
              <a:path w="887801" h="783641">
                <a:moveTo>
                  <a:pt x="758734" y="546997"/>
                </a:moveTo>
                <a:lnTo>
                  <a:pt x="743090" y="535359"/>
                </a:lnTo>
                <a:lnTo>
                  <a:pt x="731357" y="527600"/>
                </a:lnTo>
                <a:lnTo>
                  <a:pt x="715713" y="523720"/>
                </a:lnTo>
                <a:lnTo>
                  <a:pt x="703980" y="523720"/>
                </a:lnTo>
                <a:lnTo>
                  <a:pt x="680514" y="527600"/>
                </a:lnTo>
                <a:lnTo>
                  <a:pt x="657048" y="535359"/>
                </a:lnTo>
                <a:lnTo>
                  <a:pt x="637493" y="546997"/>
                </a:lnTo>
                <a:lnTo>
                  <a:pt x="614027" y="562515"/>
                </a:lnTo>
                <a:lnTo>
                  <a:pt x="598383" y="578032"/>
                </a:lnTo>
                <a:lnTo>
                  <a:pt x="582739" y="593550"/>
                </a:lnTo>
                <a:lnTo>
                  <a:pt x="567095" y="612947"/>
                </a:lnTo>
                <a:lnTo>
                  <a:pt x="559273" y="624585"/>
                </a:lnTo>
                <a:lnTo>
                  <a:pt x="551451" y="632344"/>
                </a:lnTo>
                <a:lnTo>
                  <a:pt x="539718" y="640103"/>
                </a:lnTo>
                <a:lnTo>
                  <a:pt x="527985" y="640103"/>
                </a:lnTo>
                <a:lnTo>
                  <a:pt x="516252" y="632344"/>
                </a:lnTo>
                <a:lnTo>
                  <a:pt x="508430" y="624585"/>
                </a:lnTo>
                <a:lnTo>
                  <a:pt x="500612" y="612947"/>
                </a:lnTo>
                <a:lnTo>
                  <a:pt x="500612" y="597429"/>
                </a:lnTo>
                <a:lnTo>
                  <a:pt x="504519" y="585791"/>
                </a:lnTo>
                <a:lnTo>
                  <a:pt x="508430" y="578032"/>
                </a:lnTo>
                <a:lnTo>
                  <a:pt x="520163" y="562515"/>
                </a:lnTo>
                <a:lnTo>
                  <a:pt x="539718" y="543118"/>
                </a:lnTo>
                <a:lnTo>
                  <a:pt x="563184" y="519841"/>
                </a:lnTo>
                <a:lnTo>
                  <a:pt x="594472" y="496565"/>
                </a:lnTo>
                <a:lnTo>
                  <a:pt x="625760" y="477167"/>
                </a:lnTo>
                <a:lnTo>
                  <a:pt x="664870" y="461650"/>
                </a:lnTo>
                <a:lnTo>
                  <a:pt x="703980" y="457770"/>
                </a:lnTo>
                <a:lnTo>
                  <a:pt x="723535" y="457770"/>
                </a:lnTo>
                <a:lnTo>
                  <a:pt x="743090" y="461650"/>
                </a:lnTo>
                <a:lnTo>
                  <a:pt x="758734" y="469409"/>
                </a:lnTo>
                <a:lnTo>
                  <a:pt x="774378" y="481047"/>
                </a:lnTo>
                <a:lnTo>
                  <a:pt x="782204" y="453891"/>
                </a:lnTo>
                <a:lnTo>
                  <a:pt x="786111" y="422856"/>
                </a:lnTo>
                <a:lnTo>
                  <a:pt x="786111" y="395700"/>
                </a:lnTo>
                <a:lnTo>
                  <a:pt x="782204" y="364664"/>
                </a:lnTo>
                <a:lnTo>
                  <a:pt x="887801" y="341388"/>
                </a:lnTo>
                <a:lnTo>
                  <a:pt x="848687" y="201729"/>
                </a:lnTo>
                <a:lnTo>
                  <a:pt x="750912" y="228885"/>
                </a:lnTo>
                <a:lnTo>
                  <a:pt x="747005" y="221126"/>
                </a:lnTo>
                <a:lnTo>
                  <a:pt x="747005" y="213367"/>
                </a:lnTo>
                <a:lnTo>
                  <a:pt x="743090" y="205608"/>
                </a:lnTo>
                <a:lnTo>
                  <a:pt x="739179" y="197850"/>
                </a:lnTo>
                <a:lnTo>
                  <a:pt x="723535" y="174573"/>
                </a:lnTo>
                <a:lnTo>
                  <a:pt x="711806" y="155176"/>
                </a:lnTo>
                <a:lnTo>
                  <a:pt x="692247" y="135779"/>
                </a:lnTo>
                <a:lnTo>
                  <a:pt x="676607" y="116382"/>
                </a:lnTo>
                <a:lnTo>
                  <a:pt x="657048" y="96985"/>
                </a:lnTo>
                <a:lnTo>
                  <a:pt x="637493" y="81467"/>
                </a:lnTo>
                <a:lnTo>
                  <a:pt x="617938" y="69829"/>
                </a:lnTo>
                <a:lnTo>
                  <a:pt x="594472" y="54311"/>
                </a:lnTo>
                <a:lnTo>
                  <a:pt x="539718" y="197850"/>
                </a:lnTo>
                <a:lnTo>
                  <a:pt x="547540" y="201729"/>
                </a:lnTo>
                <a:lnTo>
                  <a:pt x="551451" y="209488"/>
                </a:lnTo>
                <a:lnTo>
                  <a:pt x="559273" y="213367"/>
                </a:lnTo>
                <a:lnTo>
                  <a:pt x="563184" y="221126"/>
                </a:lnTo>
                <a:lnTo>
                  <a:pt x="571010" y="244403"/>
                </a:lnTo>
                <a:lnTo>
                  <a:pt x="567095" y="267679"/>
                </a:lnTo>
                <a:lnTo>
                  <a:pt x="555362" y="290956"/>
                </a:lnTo>
                <a:lnTo>
                  <a:pt x="539718" y="306473"/>
                </a:lnTo>
                <a:lnTo>
                  <a:pt x="516252" y="314232"/>
                </a:lnTo>
                <a:lnTo>
                  <a:pt x="492786" y="310353"/>
                </a:lnTo>
                <a:lnTo>
                  <a:pt x="469320" y="298714"/>
                </a:lnTo>
                <a:lnTo>
                  <a:pt x="453676" y="283197"/>
                </a:lnTo>
                <a:lnTo>
                  <a:pt x="445854" y="259920"/>
                </a:lnTo>
                <a:lnTo>
                  <a:pt x="449765" y="232764"/>
                </a:lnTo>
                <a:lnTo>
                  <a:pt x="461498" y="213367"/>
                </a:lnTo>
                <a:lnTo>
                  <a:pt x="477142" y="197850"/>
                </a:lnTo>
                <a:lnTo>
                  <a:pt x="488875" y="193970"/>
                </a:lnTo>
                <a:lnTo>
                  <a:pt x="504519" y="190091"/>
                </a:lnTo>
                <a:lnTo>
                  <a:pt x="516252" y="190091"/>
                </a:lnTo>
                <a:lnTo>
                  <a:pt x="527985" y="193970"/>
                </a:lnTo>
                <a:lnTo>
                  <a:pt x="563184" y="34914"/>
                </a:lnTo>
                <a:lnTo>
                  <a:pt x="520163" y="19397"/>
                </a:lnTo>
                <a:lnTo>
                  <a:pt x="473231" y="7758"/>
                </a:lnTo>
                <a:lnTo>
                  <a:pt x="426299" y="0"/>
                </a:lnTo>
                <a:lnTo>
                  <a:pt x="383278" y="0"/>
                </a:lnTo>
                <a:lnTo>
                  <a:pt x="336346" y="3879"/>
                </a:lnTo>
                <a:lnTo>
                  <a:pt x="289418" y="11638"/>
                </a:lnTo>
                <a:lnTo>
                  <a:pt x="242482" y="27155"/>
                </a:lnTo>
                <a:lnTo>
                  <a:pt x="199461" y="50432"/>
                </a:lnTo>
                <a:lnTo>
                  <a:pt x="132974" y="96985"/>
                </a:lnTo>
                <a:lnTo>
                  <a:pt x="78223" y="155176"/>
                </a:lnTo>
                <a:lnTo>
                  <a:pt x="39110" y="217247"/>
                </a:lnTo>
                <a:lnTo>
                  <a:pt x="11733" y="287076"/>
                </a:lnTo>
                <a:lnTo>
                  <a:pt x="0" y="364664"/>
                </a:lnTo>
                <a:lnTo>
                  <a:pt x="0" y="438373"/>
                </a:lnTo>
                <a:lnTo>
                  <a:pt x="15644" y="512082"/>
                </a:lnTo>
                <a:lnTo>
                  <a:pt x="46932" y="585791"/>
                </a:lnTo>
                <a:lnTo>
                  <a:pt x="93864" y="651741"/>
                </a:lnTo>
                <a:lnTo>
                  <a:pt x="152529" y="706053"/>
                </a:lnTo>
                <a:lnTo>
                  <a:pt x="215105" y="744847"/>
                </a:lnTo>
                <a:lnTo>
                  <a:pt x="289418" y="772003"/>
                </a:lnTo>
                <a:lnTo>
                  <a:pt x="363723" y="783641"/>
                </a:lnTo>
                <a:lnTo>
                  <a:pt x="441943" y="783641"/>
                </a:lnTo>
                <a:lnTo>
                  <a:pt x="516252" y="768124"/>
                </a:lnTo>
                <a:lnTo>
                  <a:pt x="590561" y="737088"/>
                </a:lnTo>
                <a:lnTo>
                  <a:pt x="617938" y="717691"/>
                </a:lnTo>
                <a:lnTo>
                  <a:pt x="645315" y="698294"/>
                </a:lnTo>
                <a:lnTo>
                  <a:pt x="668781" y="675018"/>
                </a:lnTo>
                <a:lnTo>
                  <a:pt x="692247" y="651741"/>
                </a:lnTo>
                <a:lnTo>
                  <a:pt x="711806" y="628465"/>
                </a:lnTo>
                <a:lnTo>
                  <a:pt x="727446" y="601309"/>
                </a:lnTo>
                <a:lnTo>
                  <a:pt x="743090" y="574153"/>
                </a:lnTo>
                <a:lnTo>
                  <a:pt x="758734" y="546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1722" y="2076653"/>
            <a:ext cx="66487" cy="162935"/>
          </a:xfrm>
          <a:custGeom>
            <a:avLst/>
            <a:gdLst/>
            <a:ahLst/>
            <a:cxnLst/>
            <a:rect l="l" t="t" r="r" b="b"/>
            <a:pathLst>
              <a:path w="66487" h="162935">
                <a:moveTo>
                  <a:pt x="0" y="159055"/>
                </a:moveTo>
                <a:lnTo>
                  <a:pt x="3911" y="162935"/>
                </a:lnTo>
                <a:lnTo>
                  <a:pt x="11736" y="162935"/>
                </a:lnTo>
                <a:lnTo>
                  <a:pt x="66487" y="19397"/>
                </a:lnTo>
                <a:lnTo>
                  <a:pt x="58665" y="15513"/>
                </a:lnTo>
                <a:lnTo>
                  <a:pt x="50843" y="7754"/>
                </a:lnTo>
                <a:lnTo>
                  <a:pt x="43024" y="3879"/>
                </a:lnTo>
                <a:lnTo>
                  <a:pt x="35199" y="0"/>
                </a:lnTo>
                <a:lnTo>
                  <a:pt x="0" y="159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7768" y="2639166"/>
            <a:ext cx="2991916" cy="2649640"/>
          </a:xfrm>
          <a:custGeom>
            <a:avLst/>
            <a:gdLst/>
            <a:ahLst/>
            <a:cxnLst/>
            <a:rect l="l" t="t" r="r" b="b"/>
            <a:pathLst>
              <a:path w="2991916" h="2649640">
                <a:moveTo>
                  <a:pt x="31288" y="717691"/>
                </a:moveTo>
                <a:lnTo>
                  <a:pt x="54754" y="737088"/>
                </a:lnTo>
                <a:lnTo>
                  <a:pt x="78220" y="756485"/>
                </a:lnTo>
                <a:lnTo>
                  <a:pt x="105597" y="764244"/>
                </a:lnTo>
                <a:lnTo>
                  <a:pt x="132974" y="772003"/>
                </a:lnTo>
                <a:lnTo>
                  <a:pt x="164262" y="772003"/>
                </a:lnTo>
                <a:lnTo>
                  <a:pt x="191639" y="768124"/>
                </a:lnTo>
                <a:lnTo>
                  <a:pt x="219016" y="756485"/>
                </a:lnTo>
                <a:lnTo>
                  <a:pt x="242482" y="740968"/>
                </a:lnTo>
                <a:lnTo>
                  <a:pt x="262037" y="721571"/>
                </a:lnTo>
                <a:lnTo>
                  <a:pt x="281592" y="698294"/>
                </a:lnTo>
                <a:lnTo>
                  <a:pt x="293325" y="675018"/>
                </a:lnTo>
                <a:lnTo>
                  <a:pt x="297236" y="647862"/>
                </a:lnTo>
                <a:lnTo>
                  <a:pt x="308969" y="647862"/>
                </a:lnTo>
                <a:lnTo>
                  <a:pt x="355897" y="636223"/>
                </a:lnTo>
                <a:lnTo>
                  <a:pt x="391096" y="643982"/>
                </a:lnTo>
                <a:lnTo>
                  <a:pt x="410655" y="663379"/>
                </a:lnTo>
                <a:lnTo>
                  <a:pt x="418477" y="678897"/>
                </a:lnTo>
                <a:lnTo>
                  <a:pt x="422388" y="678897"/>
                </a:lnTo>
                <a:lnTo>
                  <a:pt x="422388" y="682776"/>
                </a:lnTo>
                <a:lnTo>
                  <a:pt x="500608" y="799159"/>
                </a:lnTo>
                <a:lnTo>
                  <a:pt x="578828" y="900024"/>
                </a:lnTo>
                <a:lnTo>
                  <a:pt x="649226" y="985371"/>
                </a:lnTo>
                <a:lnTo>
                  <a:pt x="719624" y="1051321"/>
                </a:lnTo>
                <a:lnTo>
                  <a:pt x="786111" y="1097874"/>
                </a:lnTo>
                <a:lnTo>
                  <a:pt x="848683" y="1128909"/>
                </a:lnTo>
                <a:lnTo>
                  <a:pt x="907352" y="1140547"/>
                </a:lnTo>
                <a:lnTo>
                  <a:pt x="962106" y="1136668"/>
                </a:lnTo>
                <a:lnTo>
                  <a:pt x="989479" y="1125030"/>
                </a:lnTo>
                <a:lnTo>
                  <a:pt x="1016860" y="1109512"/>
                </a:lnTo>
                <a:lnTo>
                  <a:pt x="1040326" y="1090115"/>
                </a:lnTo>
                <a:lnTo>
                  <a:pt x="1063792" y="1062959"/>
                </a:lnTo>
                <a:lnTo>
                  <a:pt x="1083347" y="1031924"/>
                </a:lnTo>
                <a:lnTo>
                  <a:pt x="1102902" y="997009"/>
                </a:lnTo>
                <a:lnTo>
                  <a:pt x="1118546" y="954335"/>
                </a:lnTo>
                <a:lnTo>
                  <a:pt x="1134190" y="907782"/>
                </a:lnTo>
                <a:lnTo>
                  <a:pt x="1247609" y="1640992"/>
                </a:lnTo>
                <a:lnTo>
                  <a:pt x="1204588" y="1644871"/>
                </a:lnTo>
                <a:lnTo>
                  <a:pt x="1157656" y="1648751"/>
                </a:lnTo>
                <a:lnTo>
                  <a:pt x="1110724" y="1660389"/>
                </a:lnTo>
                <a:lnTo>
                  <a:pt x="1067703" y="1675907"/>
                </a:lnTo>
                <a:lnTo>
                  <a:pt x="1024678" y="1691424"/>
                </a:lnTo>
                <a:lnTo>
                  <a:pt x="981661" y="1718580"/>
                </a:lnTo>
                <a:lnTo>
                  <a:pt x="942551" y="1745736"/>
                </a:lnTo>
                <a:lnTo>
                  <a:pt x="907352" y="1780651"/>
                </a:lnTo>
                <a:lnTo>
                  <a:pt x="864331" y="1838842"/>
                </a:lnTo>
                <a:lnTo>
                  <a:pt x="836954" y="1904792"/>
                </a:lnTo>
                <a:lnTo>
                  <a:pt x="817399" y="1978501"/>
                </a:lnTo>
                <a:lnTo>
                  <a:pt x="809577" y="2059969"/>
                </a:lnTo>
                <a:lnTo>
                  <a:pt x="809577" y="2153074"/>
                </a:lnTo>
                <a:lnTo>
                  <a:pt x="825221" y="2253939"/>
                </a:lnTo>
                <a:lnTo>
                  <a:pt x="848683" y="2362563"/>
                </a:lnTo>
                <a:lnTo>
                  <a:pt x="883882" y="2478945"/>
                </a:lnTo>
                <a:lnTo>
                  <a:pt x="563184" y="2552654"/>
                </a:lnTo>
                <a:lnTo>
                  <a:pt x="543629" y="2560413"/>
                </a:lnTo>
                <a:lnTo>
                  <a:pt x="531892" y="2572051"/>
                </a:lnTo>
                <a:lnTo>
                  <a:pt x="527985" y="2591448"/>
                </a:lnTo>
                <a:lnTo>
                  <a:pt x="527985" y="2610845"/>
                </a:lnTo>
                <a:lnTo>
                  <a:pt x="535807" y="2630242"/>
                </a:lnTo>
                <a:lnTo>
                  <a:pt x="547540" y="2641881"/>
                </a:lnTo>
                <a:lnTo>
                  <a:pt x="567091" y="2649640"/>
                </a:lnTo>
                <a:lnTo>
                  <a:pt x="586650" y="2649640"/>
                </a:lnTo>
                <a:lnTo>
                  <a:pt x="1016860" y="2556534"/>
                </a:lnTo>
                <a:lnTo>
                  <a:pt x="997305" y="2502222"/>
                </a:lnTo>
                <a:lnTo>
                  <a:pt x="958195" y="2389719"/>
                </a:lnTo>
                <a:lnTo>
                  <a:pt x="930818" y="2284975"/>
                </a:lnTo>
                <a:lnTo>
                  <a:pt x="915174" y="2187989"/>
                </a:lnTo>
                <a:lnTo>
                  <a:pt x="907352" y="2102642"/>
                </a:lnTo>
                <a:lnTo>
                  <a:pt x="911263" y="2025054"/>
                </a:lnTo>
                <a:lnTo>
                  <a:pt x="922996" y="1955224"/>
                </a:lnTo>
                <a:lnTo>
                  <a:pt x="946462" y="1897033"/>
                </a:lnTo>
                <a:lnTo>
                  <a:pt x="981661" y="1846601"/>
                </a:lnTo>
                <a:lnTo>
                  <a:pt x="1009038" y="1819445"/>
                </a:lnTo>
                <a:lnTo>
                  <a:pt x="1040326" y="1796168"/>
                </a:lnTo>
                <a:lnTo>
                  <a:pt x="1075525" y="1780651"/>
                </a:lnTo>
                <a:lnTo>
                  <a:pt x="1110724" y="1765133"/>
                </a:lnTo>
                <a:lnTo>
                  <a:pt x="1149834" y="1757374"/>
                </a:lnTo>
                <a:lnTo>
                  <a:pt x="1185033" y="1749615"/>
                </a:lnTo>
                <a:lnTo>
                  <a:pt x="1224143" y="1745736"/>
                </a:lnTo>
                <a:lnTo>
                  <a:pt x="1259342" y="1741857"/>
                </a:lnTo>
                <a:lnTo>
                  <a:pt x="1282808" y="1893154"/>
                </a:lnTo>
                <a:lnTo>
                  <a:pt x="2154962" y="1753495"/>
                </a:lnTo>
                <a:lnTo>
                  <a:pt x="2139318" y="1652630"/>
                </a:lnTo>
                <a:lnTo>
                  <a:pt x="2186246" y="1656509"/>
                </a:lnTo>
                <a:lnTo>
                  <a:pt x="2233182" y="1660389"/>
                </a:lnTo>
                <a:lnTo>
                  <a:pt x="2280114" y="1672027"/>
                </a:lnTo>
                <a:lnTo>
                  <a:pt x="2330957" y="1687545"/>
                </a:lnTo>
                <a:lnTo>
                  <a:pt x="2377889" y="1706942"/>
                </a:lnTo>
                <a:lnTo>
                  <a:pt x="2420910" y="1730218"/>
                </a:lnTo>
                <a:lnTo>
                  <a:pt x="2460020" y="1761254"/>
                </a:lnTo>
                <a:lnTo>
                  <a:pt x="2495219" y="1800048"/>
                </a:lnTo>
                <a:lnTo>
                  <a:pt x="2522596" y="1850480"/>
                </a:lnTo>
                <a:lnTo>
                  <a:pt x="2542151" y="1904792"/>
                </a:lnTo>
                <a:lnTo>
                  <a:pt x="2549973" y="1966863"/>
                </a:lnTo>
                <a:lnTo>
                  <a:pt x="2549973" y="2036692"/>
                </a:lnTo>
                <a:lnTo>
                  <a:pt x="2538236" y="2110401"/>
                </a:lnTo>
                <a:lnTo>
                  <a:pt x="2514774" y="2191869"/>
                </a:lnTo>
                <a:lnTo>
                  <a:pt x="2483486" y="2281095"/>
                </a:lnTo>
                <a:lnTo>
                  <a:pt x="2444376" y="2378081"/>
                </a:lnTo>
                <a:lnTo>
                  <a:pt x="2413088" y="2447910"/>
                </a:lnTo>
                <a:lnTo>
                  <a:pt x="2870675" y="2459548"/>
                </a:lnTo>
                <a:lnTo>
                  <a:pt x="2890226" y="2459548"/>
                </a:lnTo>
                <a:lnTo>
                  <a:pt x="2905874" y="2447910"/>
                </a:lnTo>
                <a:lnTo>
                  <a:pt x="2917607" y="2432392"/>
                </a:lnTo>
                <a:lnTo>
                  <a:pt x="2921518" y="2412995"/>
                </a:lnTo>
                <a:lnTo>
                  <a:pt x="2917607" y="2389719"/>
                </a:lnTo>
                <a:lnTo>
                  <a:pt x="2909785" y="2374201"/>
                </a:lnTo>
                <a:lnTo>
                  <a:pt x="2894141" y="2362563"/>
                </a:lnTo>
                <a:lnTo>
                  <a:pt x="2874586" y="2358683"/>
                </a:lnTo>
                <a:lnTo>
                  <a:pt x="2565617" y="2350925"/>
                </a:lnTo>
                <a:lnTo>
                  <a:pt x="2628193" y="2160833"/>
                </a:lnTo>
                <a:lnTo>
                  <a:pt x="2651659" y="1997898"/>
                </a:lnTo>
                <a:lnTo>
                  <a:pt x="2632104" y="1854360"/>
                </a:lnTo>
                <a:lnTo>
                  <a:pt x="2577350" y="1737977"/>
                </a:lnTo>
                <a:lnTo>
                  <a:pt x="2530418" y="1687545"/>
                </a:lnTo>
                <a:lnTo>
                  <a:pt x="2479575" y="1648751"/>
                </a:lnTo>
                <a:lnTo>
                  <a:pt x="2420910" y="1613836"/>
                </a:lnTo>
                <a:lnTo>
                  <a:pt x="2362241" y="1590559"/>
                </a:lnTo>
                <a:lnTo>
                  <a:pt x="2299669" y="1571162"/>
                </a:lnTo>
                <a:lnTo>
                  <a:pt x="2237093" y="1559524"/>
                </a:lnTo>
                <a:lnTo>
                  <a:pt x="2178428" y="1551765"/>
                </a:lnTo>
                <a:lnTo>
                  <a:pt x="2123673" y="1547886"/>
                </a:lnTo>
                <a:lnTo>
                  <a:pt x="1998521" y="725450"/>
                </a:lnTo>
                <a:lnTo>
                  <a:pt x="2029809" y="768124"/>
                </a:lnTo>
                <a:lnTo>
                  <a:pt x="2061097" y="803038"/>
                </a:lnTo>
                <a:lnTo>
                  <a:pt x="2088474" y="830194"/>
                </a:lnTo>
                <a:lnTo>
                  <a:pt x="2119762" y="853471"/>
                </a:lnTo>
                <a:lnTo>
                  <a:pt x="2151047" y="872868"/>
                </a:lnTo>
                <a:lnTo>
                  <a:pt x="2178428" y="884506"/>
                </a:lnTo>
                <a:lnTo>
                  <a:pt x="2209716" y="892265"/>
                </a:lnTo>
                <a:lnTo>
                  <a:pt x="2241004" y="892265"/>
                </a:lnTo>
                <a:lnTo>
                  <a:pt x="2295758" y="880627"/>
                </a:lnTo>
                <a:lnTo>
                  <a:pt x="2346601" y="849591"/>
                </a:lnTo>
                <a:lnTo>
                  <a:pt x="2393533" y="799159"/>
                </a:lnTo>
                <a:lnTo>
                  <a:pt x="2440465" y="733209"/>
                </a:lnTo>
                <a:lnTo>
                  <a:pt x="2483486" y="647862"/>
                </a:lnTo>
                <a:lnTo>
                  <a:pt x="2526507" y="546997"/>
                </a:lnTo>
                <a:lnTo>
                  <a:pt x="2565617" y="426735"/>
                </a:lnTo>
                <a:lnTo>
                  <a:pt x="2600816" y="290956"/>
                </a:lnTo>
                <a:lnTo>
                  <a:pt x="2600816" y="287076"/>
                </a:lnTo>
                <a:lnTo>
                  <a:pt x="2604727" y="287076"/>
                </a:lnTo>
                <a:lnTo>
                  <a:pt x="2608634" y="271559"/>
                </a:lnTo>
                <a:lnTo>
                  <a:pt x="2624282" y="248282"/>
                </a:lnTo>
                <a:lnTo>
                  <a:pt x="2651659" y="228885"/>
                </a:lnTo>
                <a:lnTo>
                  <a:pt x="2698591" y="221126"/>
                </a:lnTo>
                <a:lnTo>
                  <a:pt x="2710324" y="221126"/>
                </a:lnTo>
                <a:lnTo>
                  <a:pt x="2725968" y="244403"/>
                </a:lnTo>
                <a:lnTo>
                  <a:pt x="2741612" y="263800"/>
                </a:lnTo>
                <a:lnTo>
                  <a:pt x="2765078" y="279317"/>
                </a:lnTo>
                <a:lnTo>
                  <a:pt x="2788544" y="290956"/>
                </a:lnTo>
                <a:lnTo>
                  <a:pt x="2819828" y="298714"/>
                </a:lnTo>
                <a:lnTo>
                  <a:pt x="2851120" y="298714"/>
                </a:lnTo>
                <a:lnTo>
                  <a:pt x="2878497" y="294835"/>
                </a:lnTo>
                <a:lnTo>
                  <a:pt x="2905874" y="287076"/>
                </a:lnTo>
                <a:lnTo>
                  <a:pt x="2933251" y="271559"/>
                </a:lnTo>
                <a:lnTo>
                  <a:pt x="2952806" y="252161"/>
                </a:lnTo>
                <a:lnTo>
                  <a:pt x="2972361" y="228885"/>
                </a:lnTo>
                <a:lnTo>
                  <a:pt x="2984094" y="201729"/>
                </a:lnTo>
                <a:lnTo>
                  <a:pt x="2991916" y="170694"/>
                </a:lnTo>
                <a:lnTo>
                  <a:pt x="2991916" y="143538"/>
                </a:lnTo>
                <a:lnTo>
                  <a:pt x="2988005" y="112503"/>
                </a:lnTo>
                <a:lnTo>
                  <a:pt x="2976272" y="85347"/>
                </a:lnTo>
                <a:lnTo>
                  <a:pt x="2960624" y="62070"/>
                </a:lnTo>
                <a:lnTo>
                  <a:pt x="2941073" y="38794"/>
                </a:lnTo>
                <a:lnTo>
                  <a:pt x="2917607" y="23276"/>
                </a:lnTo>
                <a:lnTo>
                  <a:pt x="2890226" y="7758"/>
                </a:lnTo>
                <a:lnTo>
                  <a:pt x="2858942" y="0"/>
                </a:lnTo>
                <a:lnTo>
                  <a:pt x="2831565" y="0"/>
                </a:lnTo>
                <a:lnTo>
                  <a:pt x="2804188" y="3879"/>
                </a:lnTo>
                <a:lnTo>
                  <a:pt x="2776811" y="15517"/>
                </a:lnTo>
                <a:lnTo>
                  <a:pt x="2749430" y="31035"/>
                </a:lnTo>
                <a:lnTo>
                  <a:pt x="2729879" y="50432"/>
                </a:lnTo>
                <a:lnTo>
                  <a:pt x="2710324" y="73708"/>
                </a:lnTo>
                <a:lnTo>
                  <a:pt x="2698591" y="100864"/>
                </a:lnTo>
                <a:lnTo>
                  <a:pt x="2694680" y="104744"/>
                </a:lnTo>
                <a:lnTo>
                  <a:pt x="2694680" y="120261"/>
                </a:lnTo>
                <a:lnTo>
                  <a:pt x="2651659" y="124141"/>
                </a:lnTo>
                <a:lnTo>
                  <a:pt x="2612549" y="135779"/>
                </a:lnTo>
                <a:lnTo>
                  <a:pt x="2581261" y="151297"/>
                </a:lnTo>
                <a:lnTo>
                  <a:pt x="2553884" y="174573"/>
                </a:lnTo>
                <a:lnTo>
                  <a:pt x="2534329" y="197850"/>
                </a:lnTo>
                <a:lnTo>
                  <a:pt x="2518685" y="225006"/>
                </a:lnTo>
                <a:lnTo>
                  <a:pt x="2506952" y="248282"/>
                </a:lnTo>
                <a:lnTo>
                  <a:pt x="2503037" y="275438"/>
                </a:lnTo>
                <a:lnTo>
                  <a:pt x="2503037" y="267679"/>
                </a:lnTo>
                <a:lnTo>
                  <a:pt x="2475664" y="380182"/>
                </a:lnTo>
                <a:lnTo>
                  <a:pt x="2440465" y="481047"/>
                </a:lnTo>
                <a:lnTo>
                  <a:pt x="2409177" y="570273"/>
                </a:lnTo>
                <a:lnTo>
                  <a:pt x="2373978" y="643982"/>
                </a:lnTo>
                <a:lnTo>
                  <a:pt x="2338779" y="706053"/>
                </a:lnTo>
                <a:lnTo>
                  <a:pt x="2303580" y="752606"/>
                </a:lnTo>
                <a:lnTo>
                  <a:pt x="2268381" y="779762"/>
                </a:lnTo>
                <a:lnTo>
                  <a:pt x="2233182" y="791400"/>
                </a:lnTo>
                <a:lnTo>
                  <a:pt x="2213627" y="787521"/>
                </a:lnTo>
                <a:lnTo>
                  <a:pt x="2190161" y="779762"/>
                </a:lnTo>
                <a:lnTo>
                  <a:pt x="2162784" y="760365"/>
                </a:lnTo>
                <a:lnTo>
                  <a:pt x="2127584" y="725450"/>
                </a:lnTo>
                <a:lnTo>
                  <a:pt x="2084563" y="671138"/>
                </a:lnTo>
                <a:lnTo>
                  <a:pt x="2041542" y="597429"/>
                </a:lnTo>
                <a:lnTo>
                  <a:pt x="1986788" y="496565"/>
                </a:lnTo>
                <a:lnTo>
                  <a:pt x="1932034" y="364664"/>
                </a:lnTo>
                <a:lnTo>
                  <a:pt x="1932034" y="360785"/>
                </a:lnTo>
                <a:lnTo>
                  <a:pt x="1928123" y="356906"/>
                </a:lnTo>
                <a:lnTo>
                  <a:pt x="1912479" y="314232"/>
                </a:lnTo>
                <a:lnTo>
                  <a:pt x="1892924" y="279317"/>
                </a:lnTo>
                <a:lnTo>
                  <a:pt x="1873369" y="244403"/>
                </a:lnTo>
                <a:lnTo>
                  <a:pt x="1853814" y="217247"/>
                </a:lnTo>
                <a:lnTo>
                  <a:pt x="1834255" y="197850"/>
                </a:lnTo>
                <a:lnTo>
                  <a:pt x="1814704" y="182332"/>
                </a:lnTo>
                <a:lnTo>
                  <a:pt x="1791238" y="174573"/>
                </a:lnTo>
                <a:lnTo>
                  <a:pt x="1771683" y="174573"/>
                </a:lnTo>
                <a:lnTo>
                  <a:pt x="1744306" y="186211"/>
                </a:lnTo>
                <a:lnTo>
                  <a:pt x="1720840" y="209488"/>
                </a:lnTo>
                <a:lnTo>
                  <a:pt x="1701285" y="248282"/>
                </a:lnTo>
                <a:lnTo>
                  <a:pt x="1685641" y="294835"/>
                </a:lnTo>
                <a:lnTo>
                  <a:pt x="1662175" y="287076"/>
                </a:lnTo>
                <a:lnTo>
                  <a:pt x="1638709" y="283197"/>
                </a:lnTo>
                <a:lnTo>
                  <a:pt x="1611332" y="279317"/>
                </a:lnTo>
                <a:lnTo>
                  <a:pt x="1587862" y="275438"/>
                </a:lnTo>
                <a:lnTo>
                  <a:pt x="1509646" y="275438"/>
                </a:lnTo>
                <a:lnTo>
                  <a:pt x="1482265" y="279317"/>
                </a:lnTo>
                <a:lnTo>
                  <a:pt x="1458803" y="283197"/>
                </a:lnTo>
                <a:lnTo>
                  <a:pt x="1431426" y="290956"/>
                </a:lnTo>
                <a:lnTo>
                  <a:pt x="1407960" y="298714"/>
                </a:lnTo>
                <a:lnTo>
                  <a:pt x="1384494" y="306473"/>
                </a:lnTo>
                <a:lnTo>
                  <a:pt x="1364939" y="318111"/>
                </a:lnTo>
                <a:lnTo>
                  <a:pt x="1341469" y="329750"/>
                </a:lnTo>
                <a:lnTo>
                  <a:pt x="1318007" y="341388"/>
                </a:lnTo>
                <a:lnTo>
                  <a:pt x="1298452" y="353026"/>
                </a:lnTo>
                <a:lnTo>
                  <a:pt x="1286719" y="329750"/>
                </a:lnTo>
                <a:lnTo>
                  <a:pt x="1271071" y="310353"/>
                </a:lnTo>
                <a:lnTo>
                  <a:pt x="1255431" y="294835"/>
                </a:lnTo>
                <a:lnTo>
                  <a:pt x="1239787" y="283197"/>
                </a:lnTo>
                <a:lnTo>
                  <a:pt x="1228054" y="271559"/>
                </a:lnTo>
                <a:lnTo>
                  <a:pt x="1212410" y="263800"/>
                </a:lnTo>
                <a:lnTo>
                  <a:pt x="1181122" y="263800"/>
                </a:lnTo>
                <a:lnTo>
                  <a:pt x="1138101" y="287076"/>
                </a:lnTo>
                <a:lnTo>
                  <a:pt x="1106813" y="345267"/>
                </a:lnTo>
                <a:lnTo>
                  <a:pt x="1087258" y="426735"/>
                </a:lnTo>
                <a:lnTo>
                  <a:pt x="1083347" y="531479"/>
                </a:lnTo>
                <a:lnTo>
                  <a:pt x="1083347" y="535359"/>
                </a:lnTo>
                <a:lnTo>
                  <a:pt x="1079436" y="539238"/>
                </a:lnTo>
                <a:lnTo>
                  <a:pt x="1079436" y="543118"/>
                </a:lnTo>
                <a:lnTo>
                  <a:pt x="1071614" y="682776"/>
                </a:lnTo>
                <a:lnTo>
                  <a:pt x="1055970" y="795279"/>
                </a:lnTo>
                <a:lnTo>
                  <a:pt x="1036415" y="880627"/>
                </a:lnTo>
                <a:lnTo>
                  <a:pt x="1016860" y="946577"/>
                </a:lnTo>
                <a:lnTo>
                  <a:pt x="993394" y="989250"/>
                </a:lnTo>
                <a:lnTo>
                  <a:pt x="969928" y="1016406"/>
                </a:lnTo>
                <a:lnTo>
                  <a:pt x="950373" y="1031924"/>
                </a:lnTo>
                <a:lnTo>
                  <a:pt x="934729" y="1039683"/>
                </a:lnTo>
                <a:lnTo>
                  <a:pt x="899530" y="1039683"/>
                </a:lnTo>
                <a:lnTo>
                  <a:pt x="856509" y="1024165"/>
                </a:lnTo>
                <a:lnTo>
                  <a:pt x="809577" y="993130"/>
                </a:lnTo>
                <a:lnTo>
                  <a:pt x="754823" y="946577"/>
                </a:lnTo>
                <a:lnTo>
                  <a:pt x="696158" y="884506"/>
                </a:lnTo>
                <a:lnTo>
                  <a:pt x="637489" y="810797"/>
                </a:lnTo>
                <a:lnTo>
                  <a:pt x="574917" y="725450"/>
                </a:lnTo>
                <a:lnTo>
                  <a:pt x="508430" y="628465"/>
                </a:lnTo>
                <a:lnTo>
                  <a:pt x="512341" y="632344"/>
                </a:lnTo>
                <a:lnTo>
                  <a:pt x="500608" y="612947"/>
                </a:lnTo>
                <a:lnTo>
                  <a:pt x="481053" y="589670"/>
                </a:lnTo>
                <a:lnTo>
                  <a:pt x="457587" y="574153"/>
                </a:lnTo>
                <a:lnTo>
                  <a:pt x="430210" y="558635"/>
                </a:lnTo>
                <a:lnTo>
                  <a:pt x="398922" y="546997"/>
                </a:lnTo>
                <a:lnTo>
                  <a:pt x="363723" y="543118"/>
                </a:lnTo>
                <a:lnTo>
                  <a:pt x="324613" y="543118"/>
                </a:lnTo>
                <a:lnTo>
                  <a:pt x="281592" y="554756"/>
                </a:lnTo>
                <a:lnTo>
                  <a:pt x="277681" y="550876"/>
                </a:lnTo>
                <a:lnTo>
                  <a:pt x="277681" y="543118"/>
                </a:lnTo>
                <a:lnTo>
                  <a:pt x="273770" y="539238"/>
                </a:lnTo>
                <a:lnTo>
                  <a:pt x="269859" y="535359"/>
                </a:lnTo>
                <a:lnTo>
                  <a:pt x="250300" y="512082"/>
                </a:lnTo>
                <a:lnTo>
                  <a:pt x="222927" y="496565"/>
                </a:lnTo>
                <a:lnTo>
                  <a:pt x="195550" y="484926"/>
                </a:lnTo>
                <a:lnTo>
                  <a:pt x="168173" y="481047"/>
                </a:lnTo>
                <a:lnTo>
                  <a:pt x="140796" y="481047"/>
                </a:lnTo>
                <a:lnTo>
                  <a:pt x="109504" y="484926"/>
                </a:lnTo>
                <a:lnTo>
                  <a:pt x="82131" y="496565"/>
                </a:lnTo>
                <a:lnTo>
                  <a:pt x="58665" y="512082"/>
                </a:lnTo>
                <a:lnTo>
                  <a:pt x="19555" y="554756"/>
                </a:lnTo>
                <a:lnTo>
                  <a:pt x="0" y="609068"/>
                </a:lnTo>
                <a:lnTo>
                  <a:pt x="3907" y="663379"/>
                </a:lnTo>
                <a:lnTo>
                  <a:pt x="31288" y="717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7767" y="2639166"/>
            <a:ext cx="2991916" cy="2649640"/>
          </a:xfrm>
          <a:custGeom>
            <a:avLst/>
            <a:gdLst/>
            <a:ahLst/>
            <a:cxnLst/>
            <a:rect l="l" t="t" r="r" b="b"/>
            <a:pathLst>
              <a:path w="2991916" h="2649640">
                <a:moveTo>
                  <a:pt x="2890230" y="7758"/>
                </a:moveTo>
                <a:lnTo>
                  <a:pt x="2858942" y="0"/>
                </a:lnTo>
                <a:lnTo>
                  <a:pt x="2831565" y="0"/>
                </a:lnTo>
                <a:lnTo>
                  <a:pt x="2804188" y="3879"/>
                </a:lnTo>
                <a:lnTo>
                  <a:pt x="2776811" y="15517"/>
                </a:lnTo>
                <a:lnTo>
                  <a:pt x="2749434" y="31035"/>
                </a:lnTo>
                <a:lnTo>
                  <a:pt x="2729879" y="50432"/>
                </a:lnTo>
                <a:lnTo>
                  <a:pt x="2710324" y="73708"/>
                </a:lnTo>
                <a:lnTo>
                  <a:pt x="2698591" y="100864"/>
                </a:lnTo>
                <a:lnTo>
                  <a:pt x="2694680" y="104744"/>
                </a:lnTo>
                <a:lnTo>
                  <a:pt x="2694680" y="112503"/>
                </a:lnTo>
                <a:lnTo>
                  <a:pt x="2694680" y="116382"/>
                </a:lnTo>
                <a:lnTo>
                  <a:pt x="2694680" y="120261"/>
                </a:lnTo>
                <a:lnTo>
                  <a:pt x="2651659" y="124141"/>
                </a:lnTo>
                <a:lnTo>
                  <a:pt x="2612549" y="135779"/>
                </a:lnTo>
                <a:lnTo>
                  <a:pt x="2581261" y="151297"/>
                </a:lnTo>
                <a:lnTo>
                  <a:pt x="2553884" y="174573"/>
                </a:lnTo>
                <a:lnTo>
                  <a:pt x="2534329" y="197850"/>
                </a:lnTo>
                <a:lnTo>
                  <a:pt x="2518685" y="225006"/>
                </a:lnTo>
                <a:lnTo>
                  <a:pt x="2506952" y="248282"/>
                </a:lnTo>
                <a:lnTo>
                  <a:pt x="2503041" y="275438"/>
                </a:lnTo>
                <a:lnTo>
                  <a:pt x="2503041" y="267679"/>
                </a:lnTo>
                <a:lnTo>
                  <a:pt x="2475664" y="380182"/>
                </a:lnTo>
                <a:lnTo>
                  <a:pt x="2440465" y="481047"/>
                </a:lnTo>
                <a:lnTo>
                  <a:pt x="2409177" y="570273"/>
                </a:lnTo>
                <a:lnTo>
                  <a:pt x="2373978" y="643982"/>
                </a:lnTo>
                <a:lnTo>
                  <a:pt x="2338779" y="706053"/>
                </a:lnTo>
                <a:lnTo>
                  <a:pt x="2303580" y="752606"/>
                </a:lnTo>
                <a:lnTo>
                  <a:pt x="2268381" y="779762"/>
                </a:lnTo>
                <a:lnTo>
                  <a:pt x="2233182" y="791400"/>
                </a:lnTo>
                <a:lnTo>
                  <a:pt x="2213627" y="787521"/>
                </a:lnTo>
                <a:lnTo>
                  <a:pt x="2190161" y="779762"/>
                </a:lnTo>
                <a:lnTo>
                  <a:pt x="2162784" y="760365"/>
                </a:lnTo>
                <a:lnTo>
                  <a:pt x="2127584" y="725450"/>
                </a:lnTo>
                <a:lnTo>
                  <a:pt x="2084563" y="671138"/>
                </a:lnTo>
                <a:lnTo>
                  <a:pt x="2041542" y="597429"/>
                </a:lnTo>
                <a:lnTo>
                  <a:pt x="1986788" y="496565"/>
                </a:lnTo>
                <a:lnTo>
                  <a:pt x="1932034" y="364664"/>
                </a:lnTo>
                <a:lnTo>
                  <a:pt x="1932034" y="360785"/>
                </a:lnTo>
                <a:lnTo>
                  <a:pt x="1928123" y="356906"/>
                </a:lnTo>
                <a:lnTo>
                  <a:pt x="1912479" y="314232"/>
                </a:lnTo>
                <a:lnTo>
                  <a:pt x="1892924" y="279317"/>
                </a:lnTo>
                <a:lnTo>
                  <a:pt x="1873369" y="244403"/>
                </a:lnTo>
                <a:lnTo>
                  <a:pt x="1853814" y="217247"/>
                </a:lnTo>
                <a:lnTo>
                  <a:pt x="1834259" y="197850"/>
                </a:lnTo>
                <a:lnTo>
                  <a:pt x="1814704" y="182332"/>
                </a:lnTo>
                <a:lnTo>
                  <a:pt x="1791238" y="174573"/>
                </a:lnTo>
                <a:lnTo>
                  <a:pt x="1771683" y="174573"/>
                </a:lnTo>
                <a:lnTo>
                  <a:pt x="1744306" y="186211"/>
                </a:lnTo>
                <a:lnTo>
                  <a:pt x="1720840" y="209488"/>
                </a:lnTo>
                <a:lnTo>
                  <a:pt x="1701285" y="248282"/>
                </a:lnTo>
                <a:lnTo>
                  <a:pt x="1685641" y="294835"/>
                </a:lnTo>
                <a:lnTo>
                  <a:pt x="1662175" y="287076"/>
                </a:lnTo>
                <a:lnTo>
                  <a:pt x="1638709" y="283197"/>
                </a:lnTo>
                <a:lnTo>
                  <a:pt x="1611332" y="279317"/>
                </a:lnTo>
                <a:lnTo>
                  <a:pt x="1587866" y="275438"/>
                </a:lnTo>
                <a:lnTo>
                  <a:pt x="1560489" y="275438"/>
                </a:lnTo>
                <a:lnTo>
                  <a:pt x="1533112" y="275438"/>
                </a:lnTo>
                <a:lnTo>
                  <a:pt x="1509646" y="275438"/>
                </a:lnTo>
                <a:lnTo>
                  <a:pt x="1482269" y="279317"/>
                </a:lnTo>
                <a:lnTo>
                  <a:pt x="1458803" y="283197"/>
                </a:lnTo>
                <a:lnTo>
                  <a:pt x="1431426" y="290956"/>
                </a:lnTo>
                <a:lnTo>
                  <a:pt x="1407960" y="298714"/>
                </a:lnTo>
                <a:lnTo>
                  <a:pt x="1384494" y="306473"/>
                </a:lnTo>
                <a:lnTo>
                  <a:pt x="1364939" y="318111"/>
                </a:lnTo>
                <a:lnTo>
                  <a:pt x="1341473" y="329750"/>
                </a:lnTo>
                <a:lnTo>
                  <a:pt x="1318007" y="341388"/>
                </a:lnTo>
                <a:lnTo>
                  <a:pt x="1298452" y="353026"/>
                </a:lnTo>
                <a:lnTo>
                  <a:pt x="1286719" y="329750"/>
                </a:lnTo>
                <a:lnTo>
                  <a:pt x="1271075" y="310353"/>
                </a:lnTo>
                <a:lnTo>
                  <a:pt x="1255431" y="294835"/>
                </a:lnTo>
                <a:lnTo>
                  <a:pt x="1239787" y="283197"/>
                </a:lnTo>
                <a:lnTo>
                  <a:pt x="1228054" y="271559"/>
                </a:lnTo>
                <a:lnTo>
                  <a:pt x="1212410" y="263800"/>
                </a:lnTo>
                <a:lnTo>
                  <a:pt x="1196766" y="263800"/>
                </a:lnTo>
                <a:lnTo>
                  <a:pt x="1181122" y="263800"/>
                </a:lnTo>
                <a:lnTo>
                  <a:pt x="1138101" y="287076"/>
                </a:lnTo>
                <a:lnTo>
                  <a:pt x="1106813" y="345267"/>
                </a:lnTo>
                <a:lnTo>
                  <a:pt x="1087258" y="426735"/>
                </a:lnTo>
                <a:lnTo>
                  <a:pt x="1083347" y="531479"/>
                </a:lnTo>
                <a:lnTo>
                  <a:pt x="1083347" y="535359"/>
                </a:lnTo>
                <a:lnTo>
                  <a:pt x="1079436" y="539238"/>
                </a:lnTo>
                <a:lnTo>
                  <a:pt x="1079436" y="543118"/>
                </a:lnTo>
                <a:lnTo>
                  <a:pt x="1071614" y="682776"/>
                </a:lnTo>
                <a:lnTo>
                  <a:pt x="1055970" y="795279"/>
                </a:lnTo>
                <a:lnTo>
                  <a:pt x="1036415" y="880627"/>
                </a:lnTo>
                <a:lnTo>
                  <a:pt x="1016860" y="946577"/>
                </a:lnTo>
                <a:lnTo>
                  <a:pt x="993394" y="989250"/>
                </a:lnTo>
                <a:lnTo>
                  <a:pt x="969928" y="1016406"/>
                </a:lnTo>
                <a:lnTo>
                  <a:pt x="950373" y="1031924"/>
                </a:lnTo>
                <a:lnTo>
                  <a:pt x="934729" y="1039683"/>
                </a:lnTo>
                <a:lnTo>
                  <a:pt x="899530" y="1039683"/>
                </a:lnTo>
                <a:lnTo>
                  <a:pt x="856509" y="1024165"/>
                </a:lnTo>
                <a:lnTo>
                  <a:pt x="809577" y="993130"/>
                </a:lnTo>
                <a:lnTo>
                  <a:pt x="754823" y="946577"/>
                </a:lnTo>
                <a:lnTo>
                  <a:pt x="696158" y="884506"/>
                </a:lnTo>
                <a:lnTo>
                  <a:pt x="637493" y="810797"/>
                </a:lnTo>
                <a:lnTo>
                  <a:pt x="574917" y="725450"/>
                </a:lnTo>
                <a:lnTo>
                  <a:pt x="508430" y="628465"/>
                </a:lnTo>
                <a:lnTo>
                  <a:pt x="512341" y="632344"/>
                </a:lnTo>
                <a:lnTo>
                  <a:pt x="500608" y="612947"/>
                </a:lnTo>
                <a:lnTo>
                  <a:pt x="481053" y="589670"/>
                </a:lnTo>
                <a:lnTo>
                  <a:pt x="457587" y="574153"/>
                </a:lnTo>
                <a:lnTo>
                  <a:pt x="430210" y="558635"/>
                </a:lnTo>
                <a:lnTo>
                  <a:pt x="398922" y="546997"/>
                </a:lnTo>
                <a:lnTo>
                  <a:pt x="363723" y="543118"/>
                </a:lnTo>
                <a:lnTo>
                  <a:pt x="324613" y="543118"/>
                </a:lnTo>
                <a:lnTo>
                  <a:pt x="281592" y="554756"/>
                </a:lnTo>
                <a:lnTo>
                  <a:pt x="277681" y="550876"/>
                </a:lnTo>
                <a:lnTo>
                  <a:pt x="277681" y="543118"/>
                </a:lnTo>
                <a:lnTo>
                  <a:pt x="273770" y="539238"/>
                </a:lnTo>
                <a:lnTo>
                  <a:pt x="269859" y="535359"/>
                </a:lnTo>
                <a:lnTo>
                  <a:pt x="250304" y="512082"/>
                </a:lnTo>
                <a:lnTo>
                  <a:pt x="222927" y="496565"/>
                </a:lnTo>
                <a:lnTo>
                  <a:pt x="195550" y="484926"/>
                </a:lnTo>
                <a:lnTo>
                  <a:pt x="168173" y="481047"/>
                </a:lnTo>
                <a:lnTo>
                  <a:pt x="140796" y="481047"/>
                </a:lnTo>
                <a:lnTo>
                  <a:pt x="109508" y="484926"/>
                </a:lnTo>
                <a:lnTo>
                  <a:pt x="82131" y="496565"/>
                </a:lnTo>
                <a:lnTo>
                  <a:pt x="58665" y="512082"/>
                </a:lnTo>
                <a:lnTo>
                  <a:pt x="19555" y="554756"/>
                </a:lnTo>
                <a:lnTo>
                  <a:pt x="0" y="609068"/>
                </a:lnTo>
                <a:lnTo>
                  <a:pt x="3911" y="663379"/>
                </a:lnTo>
                <a:lnTo>
                  <a:pt x="31288" y="717691"/>
                </a:lnTo>
                <a:lnTo>
                  <a:pt x="54754" y="737088"/>
                </a:lnTo>
                <a:lnTo>
                  <a:pt x="78220" y="756485"/>
                </a:lnTo>
                <a:lnTo>
                  <a:pt x="105597" y="764244"/>
                </a:lnTo>
                <a:lnTo>
                  <a:pt x="132974" y="772003"/>
                </a:lnTo>
                <a:lnTo>
                  <a:pt x="164262" y="772003"/>
                </a:lnTo>
                <a:lnTo>
                  <a:pt x="191639" y="768124"/>
                </a:lnTo>
                <a:lnTo>
                  <a:pt x="219016" y="756485"/>
                </a:lnTo>
                <a:lnTo>
                  <a:pt x="242482" y="740968"/>
                </a:lnTo>
                <a:lnTo>
                  <a:pt x="262037" y="721571"/>
                </a:lnTo>
                <a:lnTo>
                  <a:pt x="281592" y="698294"/>
                </a:lnTo>
                <a:lnTo>
                  <a:pt x="293325" y="675018"/>
                </a:lnTo>
                <a:lnTo>
                  <a:pt x="297236" y="647862"/>
                </a:lnTo>
                <a:lnTo>
                  <a:pt x="301147" y="647862"/>
                </a:lnTo>
                <a:lnTo>
                  <a:pt x="305058" y="647862"/>
                </a:lnTo>
                <a:lnTo>
                  <a:pt x="308969" y="647862"/>
                </a:lnTo>
                <a:lnTo>
                  <a:pt x="355901" y="636223"/>
                </a:lnTo>
                <a:lnTo>
                  <a:pt x="391100" y="643982"/>
                </a:lnTo>
                <a:lnTo>
                  <a:pt x="410655" y="663379"/>
                </a:lnTo>
                <a:lnTo>
                  <a:pt x="418477" y="678897"/>
                </a:lnTo>
                <a:lnTo>
                  <a:pt x="422388" y="678897"/>
                </a:lnTo>
                <a:lnTo>
                  <a:pt x="422388" y="682776"/>
                </a:lnTo>
                <a:lnTo>
                  <a:pt x="500608" y="799159"/>
                </a:lnTo>
                <a:lnTo>
                  <a:pt x="578828" y="900024"/>
                </a:lnTo>
                <a:lnTo>
                  <a:pt x="649226" y="985371"/>
                </a:lnTo>
                <a:lnTo>
                  <a:pt x="719624" y="1051321"/>
                </a:lnTo>
                <a:lnTo>
                  <a:pt x="786111" y="1097874"/>
                </a:lnTo>
                <a:lnTo>
                  <a:pt x="848687" y="1128909"/>
                </a:lnTo>
                <a:lnTo>
                  <a:pt x="907352" y="1140547"/>
                </a:lnTo>
                <a:lnTo>
                  <a:pt x="962106" y="1136668"/>
                </a:lnTo>
                <a:lnTo>
                  <a:pt x="989483" y="1125030"/>
                </a:lnTo>
                <a:lnTo>
                  <a:pt x="1016860" y="1109512"/>
                </a:lnTo>
                <a:lnTo>
                  <a:pt x="1040326" y="1090115"/>
                </a:lnTo>
                <a:lnTo>
                  <a:pt x="1063792" y="1062959"/>
                </a:lnTo>
                <a:lnTo>
                  <a:pt x="1083347" y="1031924"/>
                </a:lnTo>
                <a:lnTo>
                  <a:pt x="1102902" y="997009"/>
                </a:lnTo>
                <a:lnTo>
                  <a:pt x="1118546" y="954335"/>
                </a:lnTo>
                <a:lnTo>
                  <a:pt x="1134190" y="907782"/>
                </a:lnTo>
                <a:lnTo>
                  <a:pt x="1247609" y="1640992"/>
                </a:lnTo>
                <a:lnTo>
                  <a:pt x="1204588" y="1644871"/>
                </a:lnTo>
                <a:lnTo>
                  <a:pt x="1157656" y="1648751"/>
                </a:lnTo>
                <a:lnTo>
                  <a:pt x="1110724" y="1660389"/>
                </a:lnTo>
                <a:lnTo>
                  <a:pt x="1067703" y="1675907"/>
                </a:lnTo>
                <a:lnTo>
                  <a:pt x="1024682" y="1691424"/>
                </a:lnTo>
                <a:lnTo>
                  <a:pt x="981661" y="1718580"/>
                </a:lnTo>
                <a:lnTo>
                  <a:pt x="942551" y="1745736"/>
                </a:lnTo>
                <a:lnTo>
                  <a:pt x="907352" y="1780651"/>
                </a:lnTo>
                <a:lnTo>
                  <a:pt x="864331" y="1838842"/>
                </a:lnTo>
                <a:lnTo>
                  <a:pt x="836954" y="1904792"/>
                </a:lnTo>
                <a:lnTo>
                  <a:pt x="817399" y="1978501"/>
                </a:lnTo>
                <a:lnTo>
                  <a:pt x="809577" y="2059969"/>
                </a:lnTo>
                <a:lnTo>
                  <a:pt x="809577" y="2153074"/>
                </a:lnTo>
                <a:lnTo>
                  <a:pt x="825221" y="2253939"/>
                </a:lnTo>
                <a:lnTo>
                  <a:pt x="848687" y="2362563"/>
                </a:lnTo>
                <a:lnTo>
                  <a:pt x="883886" y="2478945"/>
                </a:lnTo>
                <a:lnTo>
                  <a:pt x="563184" y="2552654"/>
                </a:lnTo>
                <a:lnTo>
                  <a:pt x="543629" y="2560413"/>
                </a:lnTo>
                <a:lnTo>
                  <a:pt x="531896" y="2572051"/>
                </a:lnTo>
                <a:lnTo>
                  <a:pt x="527985" y="2591448"/>
                </a:lnTo>
                <a:lnTo>
                  <a:pt x="527985" y="2610845"/>
                </a:lnTo>
                <a:lnTo>
                  <a:pt x="535807" y="2630242"/>
                </a:lnTo>
                <a:lnTo>
                  <a:pt x="547540" y="2641881"/>
                </a:lnTo>
                <a:lnTo>
                  <a:pt x="567095" y="2649640"/>
                </a:lnTo>
                <a:lnTo>
                  <a:pt x="586650" y="2649640"/>
                </a:lnTo>
                <a:lnTo>
                  <a:pt x="1016860" y="2556534"/>
                </a:lnTo>
                <a:lnTo>
                  <a:pt x="997305" y="2502222"/>
                </a:lnTo>
                <a:lnTo>
                  <a:pt x="958195" y="2389719"/>
                </a:lnTo>
                <a:lnTo>
                  <a:pt x="930818" y="2284975"/>
                </a:lnTo>
                <a:lnTo>
                  <a:pt x="915174" y="2187989"/>
                </a:lnTo>
                <a:lnTo>
                  <a:pt x="907352" y="2102642"/>
                </a:lnTo>
                <a:lnTo>
                  <a:pt x="911263" y="2025054"/>
                </a:lnTo>
                <a:lnTo>
                  <a:pt x="922996" y="1955224"/>
                </a:lnTo>
                <a:lnTo>
                  <a:pt x="946462" y="1897033"/>
                </a:lnTo>
                <a:lnTo>
                  <a:pt x="981661" y="1846601"/>
                </a:lnTo>
                <a:lnTo>
                  <a:pt x="1009038" y="1819445"/>
                </a:lnTo>
                <a:lnTo>
                  <a:pt x="1040326" y="1796168"/>
                </a:lnTo>
                <a:lnTo>
                  <a:pt x="1075525" y="1780651"/>
                </a:lnTo>
                <a:lnTo>
                  <a:pt x="1110724" y="1765133"/>
                </a:lnTo>
                <a:lnTo>
                  <a:pt x="1149834" y="1757374"/>
                </a:lnTo>
                <a:lnTo>
                  <a:pt x="1185033" y="1749615"/>
                </a:lnTo>
                <a:lnTo>
                  <a:pt x="1224143" y="1745736"/>
                </a:lnTo>
                <a:lnTo>
                  <a:pt x="1259342" y="1741857"/>
                </a:lnTo>
                <a:lnTo>
                  <a:pt x="1282808" y="1893154"/>
                </a:lnTo>
                <a:lnTo>
                  <a:pt x="2154962" y="1753495"/>
                </a:lnTo>
                <a:lnTo>
                  <a:pt x="2139318" y="1652630"/>
                </a:lnTo>
                <a:lnTo>
                  <a:pt x="2186250" y="1656509"/>
                </a:lnTo>
                <a:lnTo>
                  <a:pt x="2233182" y="1660389"/>
                </a:lnTo>
                <a:lnTo>
                  <a:pt x="2280114" y="1672027"/>
                </a:lnTo>
                <a:lnTo>
                  <a:pt x="2330957" y="1687545"/>
                </a:lnTo>
                <a:lnTo>
                  <a:pt x="2377889" y="1706942"/>
                </a:lnTo>
                <a:lnTo>
                  <a:pt x="2420910" y="1730218"/>
                </a:lnTo>
                <a:lnTo>
                  <a:pt x="2460020" y="1761254"/>
                </a:lnTo>
                <a:lnTo>
                  <a:pt x="2495219" y="1800048"/>
                </a:lnTo>
                <a:lnTo>
                  <a:pt x="2522596" y="1850480"/>
                </a:lnTo>
                <a:lnTo>
                  <a:pt x="2542151" y="1904792"/>
                </a:lnTo>
                <a:lnTo>
                  <a:pt x="2549973" y="1966863"/>
                </a:lnTo>
                <a:lnTo>
                  <a:pt x="2549973" y="2036692"/>
                </a:lnTo>
                <a:lnTo>
                  <a:pt x="2538240" y="2110401"/>
                </a:lnTo>
                <a:lnTo>
                  <a:pt x="2514774" y="2191869"/>
                </a:lnTo>
                <a:lnTo>
                  <a:pt x="2483486" y="2281095"/>
                </a:lnTo>
                <a:lnTo>
                  <a:pt x="2444376" y="2378081"/>
                </a:lnTo>
                <a:lnTo>
                  <a:pt x="2413088" y="2447910"/>
                </a:lnTo>
                <a:lnTo>
                  <a:pt x="2870675" y="2459548"/>
                </a:lnTo>
                <a:lnTo>
                  <a:pt x="2890230" y="2459548"/>
                </a:lnTo>
                <a:lnTo>
                  <a:pt x="2905874" y="2447910"/>
                </a:lnTo>
                <a:lnTo>
                  <a:pt x="2917607" y="2432392"/>
                </a:lnTo>
                <a:lnTo>
                  <a:pt x="2921518" y="2412995"/>
                </a:lnTo>
                <a:lnTo>
                  <a:pt x="2917607" y="2389719"/>
                </a:lnTo>
                <a:lnTo>
                  <a:pt x="2909785" y="2374201"/>
                </a:lnTo>
                <a:lnTo>
                  <a:pt x="2894141" y="2362563"/>
                </a:lnTo>
                <a:lnTo>
                  <a:pt x="2874586" y="2358683"/>
                </a:lnTo>
                <a:lnTo>
                  <a:pt x="2565617" y="2350925"/>
                </a:lnTo>
                <a:lnTo>
                  <a:pt x="2628193" y="2160833"/>
                </a:lnTo>
                <a:lnTo>
                  <a:pt x="2651659" y="1997898"/>
                </a:lnTo>
                <a:lnTo>
                  <a:pt x="2632104" y="1854360"/>
                </a:lnTo>
                <a:lnTo>
                  <a:pt x="2577350" y="1737977"/>
                </a:lnTo>
                <a:lnTo>
                  <a:pt x="2530418" y="1687545"/>
                </a:lnTo>
                <a:lnTo>
                  <a:pt x="2479575" y="1648751"/>
                </a:lnTo>
                <a:lnTo>
                  <a:pt x="2420910" y="1613836"/>
                </a:lnTo>
                <a:lnTo>
                  <a:pt x="2362245" y="1590559"/>
                </a:lnTo>
                <a:lnTo>
                  <a:pt x="2299669" y="1571162"/>
                </a:lnTo>
                <a:lnTo>
                  <a:pt x="2237093" y="1559524"/>
                </a:lnTo>
                <a:lnTo>
                  <a:pt x="2178428" y="1551765"/>
                </a:lnTo>
                <a:lnTo>
                  <a:pt x="2123673" y="1547886"/>
                </a:lnTo>
                <a:lnTo>
                  <a:pt x="1998521" y="725450"/>
                </a:lnTo>
                <a:lnTo>
                  <a:pt x="2029809" y="768124"/>
                </a:lnTo>
                <a:lnTo>
                  <a:pt x="2061097" y="803038"/>
                </a:lnTo>
                <a:lnTo>
                  <a:pt x="2088474" y="830194"/>
                </a:lnTo>
                <a:lnTo>
                  <a:pt x="2119762" y="853471"/>
                </a:lnTo>
                <a:lnTo>
                  <a:pt x="2151051" y="872868"/>
                </a:lnTo>
                <a:lnTo>
                  <a:pt x="2178428" y="884506"/>
                </a:lnTo>
                <a:lnTo>
                  <a:pt x="2209716" y="892265"/>
                </a:lnTo>
                <a:lnTo>
                  <a:pt x="2241004" y="892265"/>
                </a:lnTo>
                <a:lnTo>
                  <a:pt x="2295758" y="880627"/>
                </a:lnTo>
                <a:lnTo>
                  <a:pt x="2346601" y="849591"/>
                </a:lnTo>
                <a:lnTo>
                  <a:pt x="2393533" y="799159"/>
                </a:lnTo>
                <a:lnTo>
                  <a:pt x="2440465" y="733209"/>
                </a:lnTo>
                <a:lnTo>
                  <a:pt x="2483486" y="647862"/>
                </a:lnTo>
                <a:lnTo>
                  <a:pt x="2526507" y="546997"/>
                </a:lnTo>
                <a:lnTo>
                  <a:pt x="2565617" y="426735"/>
                </a:lnTo>
                <a:lnTo>
                  <a:pt x="2600816" y="290956"/>
                </a:lnTo>
                <a:lnTo>
                  <a:pt x="2600816" y="287076"/>
                </a:lnTo>
                <a:lnTo>
                  <a:pt x="2604727" y="287076"/>
                </a:lnTo>
                <a:lnTo>
                  <a:pt x="2608638" y="271559"/>
                </a:lnTo>
                <a:lnTo>
                  <a:pt x="2624282" y="248282"/>
                </a:lnTo>
                <a:lnTo>
                  <a:pt x="2651659" y="228885"/>
                </a:lnTo>
                <a:lnTo>
                  <a:pt x="2698591" y="221126"/>
                </a:lnTo>
                <a:lnTo>
                  <a:pt x="2702502" y="221126"/>
                </a:lnTo>
                <a:lnTo>
                  <a:pt x="2706413" y="221126"/>
                </a:lnTo>
                <a:lnTo>
                  <a:pt x="2710324" y="221126"/>
                </a:lnTo>
                <a:lnTo>
                  <a:pt x="2725968" y="244403"/>
                </a:lnTo>
                <a:lnTo>
                  <a:pt x="2741612" y="263800"/>
                </a:lnTo>
                <a:lnTo>
                  <a:pt x="2765078" y="279317"/>
                </a:lnTo>
                <a:lnTo>
                  <a:pt x="2788544" y="290956"/>
                </a:lnTo>
                <a:lnTo>
                  <a:pt x="2819832" y="298714"/>
                </a:lnTo>
                <a:lnTo>
                  <a:pt x="2851120" y="298714"/>
                </a:lnTo>
                <a:lnTo>
                  <a:pt x="2878497" y="294835"/>
                </a:lnTo>
                <a:lnTo>
                  <a:pt x="2905874" y="287076"/>
                </a:lnTo>
                <a:lnTo>
                  <a:pt x="2933251" y="271559"/>
                </a:lnTo>
                <a:lnTo>
                  <a:pt x="2952806" y="252161"/>
                </a:lnTo>
                <a:lnTo>
                  <a:pt x="2972361" y="228885"/>
                </a:lnTo>
                <a:lnTo>
                  <a:pt x="2984094" y="201729"/>
                </a:lnTo>
                <a:lnTo>
                  <a:pt x="2991916" y="170694"/>
                </a:lnTo>
                <a:lnTo>
                  <a:pt x="2991916" y="143538"/>
                </a:lnTo>
                <a:lnTo>
                  <a:pt x="2988005" y="112503"/>
                </a:lnTo>
                <a:lnTo>
                  <a:pt x="2976272" y="85347"/>
                </a:lnTo>
                <a:lnTo>
                  <a:pt x="2960628" y="62070"/>
                </a:lnTo>
                <a:lnTo>
                  <a:pt x="2941073" y="38794"/>
                </a:lnTo>
                <a:lnTo>
                  <a:pt x="2917607" y="23276"/>
                </a:lnTo>
                <a:lnTo>
                  <a:pt x="2890230" y="7758"/>
                </a:lnTo>
                <a:close/>
              </a:path>
            </a:pathLst>
          </a:custGeom>
          <a:ln w="3893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956687" y="517672"/>
            <a:ext cx="328230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W</a:t>
            </a:r>
            <a:r>
              <a:rPr sz="2800" b="1" spc="4" dirty="0" smtClean="0">
                <a:latin typeface="Times New Roman"/>
                <a:cs typeface="Times New Roman"/>
              </a:rPr>
              <a:t>h</a:t>
            </a:r>
            <a:r>
              <a:rPr sz="2800" b="1" spc="0" dirty="0" smtClean="0">
                <a:latin typeface="Times New Roman"/>
                <a:cs typeface="Times New Roman"/>
              </a:rPr>
              <a:t>at</a:t>
            </a:r>
            <a:r>
              <a:rPr sz="2800" b="1" spc="-242" dirty="0" smtClean="0">
                <a:latin typeface="Times New Roman"/>
                <a:cs typeface="Times New Roman"/>
              </a:rPr>
              <a:t> </a:t>
            </a:r>
            <a:r>
              <a:rPr sz="2800" b="1" spc="-4" dirty="0" smtClean="0">
                <a:latin typeface="Times New Roman"/>
                <a:cs typeface="Times New Roman"/>
              </a:rPr>
              <a:t>E</a:t>
            </a:r>
            <a:r>
              <a:rPr sz="2800" b="1" spc="0" dirty="0" smtClean="0">
                <a:latin typeface="Times New Roman"/>
                <a:cs typeface="Times New Roman"/>
              </a:rPr>
              <a:t>l</a:t>
            </a:r>
            <a:r>
              <a:rPr sz="2800" b="1" spc="-4" dirty="0" smtClean="0">
                <a:latin typeface="Times New Roman"/>
                <a:cs typeface="Times New Roman"/>
              </a:rPr>
              <a:t>s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r>
              <a:rPr sz="2800" b="1" spc="-125" dirty="0" smtClean="0">
                <a:latin typeface="Times New Roman"/>
                <a:cs typeface="Times New Roman"/>
              </a:rPr>
              <a:t> </a:t>
            </a:r>
            <a:r>
              <a:rPr sz="2800" b="1" spc="4" dirty="0" smtClean="0">
                <a:latin typeface="Times New Roman"/>
                <a:cs typeface="Times New Roman"/>
              </a:rPr>
              <a:t>C</a:t>
            </a:r>
            <a:r>
              <a:rPr sz="2800" b="1" spc="0" dirty="0" smtClean="0">
                <a:latin typeface="Times New Roman"/>
                <a:cs typeface="Times New Roman"/>
              </a:rPr>
              <a:t>an</a:t>
            </a:r>
            <a:r>
              <a:rPr sz="2800" b="1" spc="-76" dirty="0" smtClean="0">
                <a:latin typeface="Times New Roman"/>
                <a:cs typeface="Times New Roman"/>
              </a:rPr>
              <a:t> </a:t>
            </a:r>
            <a:r>
              <a:rPr sz="2800" b="1" spc="-4" dirty="0" smtClean="0">
                <a:latin typeface="Times New Roman"/>
                <a:cs typeface="Times New Roman"/>
              </a:rPr>
              <a:t>I</a:t>
            </a:r>
            <a:r>
              <a:rPr sz="2800" b="1" spc="0" dirty="0" smtClean="0">
                <a:latin typeface="Times New Roman"/>
                <a:cs typeface="Times New Roman"/>
              </a:rPr>
              <a:t>t</a:t>
            </a:r>
            <a:r>
              <a:rPr sz="2800" b="1" spc="-129" dirty="0" smtClean="0">
                <a:latin typeface="Times New Roman"/>
                <a:cs typeface="Times New Roman"/>
              </a:rPr>
              <a:t> </a:t>
            </a:r>
            <a:r>
              <a:rPr sz="2800" b="1" spc="-4" dirty="0" smtClean="0">
                <a:latin typeface="Times New Roman"/>
                <a:cs typeface="Times New Roman"/>
              </a:rPr>
              <a:t>Do</a:t>
            </a:r>
            <a:r>
              <a:rPr sz="2800" b="1" spc="0" dirty="0" smtClean="0">
                <a:latin typeface="Times New Roman"/>
                <a:cs typeface="Times New Roman"/>
              </a:rPr>
              <a:t>?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13476" y="1299076"/>
            <a:ext cx="4676179" cy="4543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47674" y="517672"/>
            <a:ext cx="170249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-4" dirty="0" smtClean="0">
                <a:latin typeface="Times New Roman"/>
                <a:cs typeface="Times New Roman"/>
              </a:rPr>
              <a:t>R</a:t>
            </a:r>
            <a:r>
              <a:rPr sz="2800" b="1" spc="0" dirty="0" smtClean="0">
                <a:latin typeface="Times New Roman"/>
                <a:cs typeface="Times New Roman"/>
              </a:rPr>
              <a:t>ec</a:t>
            </a:r>
            <a:r>
              <a:rPr sz="2800" b="1" spc="-4" dirty="0" smtClean="0">
                <a:latin typeface="Times New Roman"/>
                <a:cs typeface="Times New Roman"/>
              </a:rPr>
              <a:t>o</a:t>
            </a:r>
            <a:r>
              <a:rPr sz="2800" b="1" spc="4" dirty="0" smtClean="0">
                <a:latin typeface="Times New Roman"/>
                <a:cs typeface="Times New Roman"/>
              </a:rPr>
              <a:t>rdin</a:t>
            </a:r>
            <a:r>
              <a:rPr sz="2800" b="1" spc="0" dirty="0" smtClean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662075" y="6045120"/>
            <a:ext cx="167589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b="1" spc="-18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ni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3600" b="1" spc="-52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DE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261822" y="4770420"/>
            <a:ext cx="715014" cy="416435"/>
          </a:xfrm>
          <a:custGeom>
            <a:avLst/>
            <a:gdLst/>
            <a:ahLst/>
            <a:cxnLst/>
            <a:rect l="l" t="t" r="r" b="b"/>
            <a:pathLst>
              <a:path w="715014" h="416435">
                <a:moveTo>
                  <a:pt x="0" y="247003"/>
                </a:moveTo>
                <a:lnTo>
                  <a:pt x="418794" y="0"/>
                </a:lnTo>
                <a:lnTo>
                  <a:pt x="715014" y="110232"/>
                </a:lnTo>
                <a:lnTo>
                  <a:pt x="457609" y="416435"/>
                </a:lnTo>
                <a:lnTo>
                  <a:pt x="0" y="247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9757" y="3102638"/>
            <a:ext cx="1544431" cy="1996438"/>
          </a:xfrm>
          <a:custGeom>
            <a:avLst/>
            <a:gdLst/>
            <a:ahLst/>
            <a:cxnLst/>
            <a:rect l="l" t="t" r="r" b="b"/>
            <a:pathLst>
              <a:path w="1544431" h="1996438">
                <a:moveTo>
                  <a:pt x="0" y="1704525"/>
                </a:moveTo>
                <a:lnTo>
                  <a:pt x="954033" y="0"/>
                </a:lnTo>
                <a:lnTo>
                  <a:pt x="1544431" y="8163"/>
                </a:lnTo>
                <a:lnTo>
                  <a:pt x="1313586" y="828787"/>
                </a:lnTo>
                <a:lnTo>
                  <a:pt x="1544431" y="906358"/>
                </a:lnTo>
                <a:lnTo>
                  <a:pt x="657813" y="1996438"/>
                </a:lnTo>
                <a:lnTo>
                  <a:pt x="0" y="1704525"/>
                </a:lnTo>
                <a:close/>
              </a:path>
            </a:pathLst>
          </a:custGeom>
          <a:solidFill>
            <a:srgbClr val="9393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9759" y="3102637"/>
            <a:ext cx="1544431" cy="1996438"/>
          </a:xfrm>
          <a:custGeom>
            <a:avLst/>
            <a:gdLst/>
            <a:ahLst/>
            <a:cxnLst/>
            <a:rect l="l" t="t" r="r" b="b"/>
            <a:pathLst>
              <a:path w="1544431" h="1996438">
                <a:moveTo>
                  <a:pt x="954033" y="0"/>
                </a:moveTo>
                <a:lnTo>
                  <a:pt x="1544431" y="8165"/>
                </a:lnTo>
                <a:lnTo>
                  <a:pt x="1313584" y="828787"/>
                </a:lnTo>
                <a:lnTo>
                  <a:pt x="1544431" y="906358"/>
                </a:lnTo>
                <a:lnTo>
                  <a:pt x="657813" y="1996438"/>
                </a:lnTo>
                <a:lnTo>
                  <a:pt x="0" y="1704525"/>
                </a:lnTo>
                <a:lnTo>
                  <a:pt x="954033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29546" y="2245270"/>
            <a:ext cx="2106229" cy="2682331"/>
          </a:xfrm>
          <a:custGeom>
            <a:avLst/>
            <a:gdLst/>
            <a:ahLst/>
            <a:cxnLst/>
            <a:rect l="l" t="t" r="r" b="b"/>
            <a:pathLst>
              <a:path w="2106229" h="2682331">
                <a:moveTo>
                  <a:pt x="0" y="1002302"/>
                </a:moveTo>
                <a:lnTo>
                  <a:pt x="2042" y="971681"/>
                </a:lnTo>
                <a:lnTo>
                  <a:pt x="2042" y="941061"/>
                </a:lnTo>
                <a:lnTo>
                  <a:pt x="4085" y="912482"/>
                </a:lnTo>
                <a:lnTo>
                  <a:pt x="8171" y="881862"/>
                </a:lnTo>
                <a:lnTo>
                  <a:pt x="16343" y="853283"/>
                </a:lnTo>
                <a:lnTo>
                  <a:pt x="20428" y="822663"/>
                </a:lnTo>
                <a:lnTo>
                  <a:pt x="30643" y="794084"/>
                </a:lnTo>
                <a:lnTo>
                  <a:pt x="38815" y="763464"/>
                </a:lnTo>
                <a:lnTo>
                  <a:pt x="49029" y="736926"/>
                </a:lnTo>
                <a:lnTo>
                  <a:pt x="59244" y="708347"/>
                </a:lnTo>
                <a:lnTo>
                  <a:pt x="73544" y="679769"/>
                </a:lnTo>
                <a:lnTo>
                  <a:pt x="85801" y="651190"/>
                </a:lnTo>
                <a:lnTo>
                  <a:pt x="102144" y="624652"/>
                </a:lnTo>
                <a:lnTo>
                  <a:pt x="116445" y="598115"/>
                </a:lnTo>
                <a:lnTo>
                  <a:pt x="132788" y="569536"/>
                </a:lnTo>
                <a:lnTo>
                  <a:pt x="147088" y="545040"/>
                </a:lnTo>
                <a:lnTo>
                  <a:pt x="165474" y="518502"/>
                </a:lnTo>
                <a:lnTo>
                  <a:pt x="183860" y="494006"/>
                </a:lnTo>
                <a:lnTo>
                  <a:pt x="202247" y="469510"/>
                </a:lnTo>
                <a:lnTo>
                  <a:pt x="222676" y="445013"/>
                </a:lnTo>
                <a:lnTo>
                  <a:pt x="241062" y="422559"/>
                </a:lnTo>
                <a:lnTo>
                  <a:pt x="259448" y="398062"/>
                </a:lnTo>
                <a:lnTo>
                  <a:pt x="279877" y="373566"/>
                </a:lnTo>
                <a:lnTo>
                  <a:pt x="300306" y="351111"/>
                </a:lnTo>
                <a:lnTo>
                  <a:pt x="320735" y="330698"/>
                </a:lnTo>
                <a:lnTo>
                  <a:pt x="339121" y="308243"/>
                </a:lnTo>
                <a:lnTo>
                  <a:pt x="361593" y="287830"/>
                </a:lnTo>
                <a:lnTo>
                  <a:pt x="382022" y="267416"/>
                </a:lnTo>
                <a:lnTo>
                  <a:pt x="402451" y="249044"/>
                </a:lnTo>
                <a:lnTo>
                  <a:pt x="422880" y="228631"/>
                </a:lnTo>
                <a:lnTo>
                  <a:pt x="441266" y="210258"/>
                </a:lnTo>
                <a:lnTo>
                  <a:pt x="461695" y="191886"/>
                </a:lnTo>
                <a:lnTo>
                  <a:pt x="480081" y="175555"/>
                </a:lnTo>
                <a:lnTo>
                  <a:pt x="498467" y="159225"/>
                </a:lnTo>
                <a:lnTo>
                  <a:pt x="518896" y="142894"/>
                </a:lnTo>
                <a:lnTo>
                  <a:pt x="537282" y="128604"/>
                </a:lnTo>
                <a:lnTo>
                  <a:pt x="555668" y="114315"/>
                </a:lnTo>
                <a:lnTo>
                  <a:pt x="572011" y="100026"/>
                </a:lnTo>
                <a:lnTo>
                  <a:pt x="588354" y="87777"/>
                </a:lnTo>
                <a:lnTo>
                  <a:pt x="602655" y="75529"/>
                </a:lnTo>
                <a:lnTo>
                  <a:pt x="618998" y="65323"/>
                </a:lnTo>
                <a:lnTo>
                  <a:pt x="631255" y="53075"/>
                </a:lnTo>
                <a:lnTo>
                  <a:pt x="645556" y="44909"/>
                </a:lnTo>
                <a:lnTo>
                  <a:pt x="657813" y="36744"/>
                </a:lnTo>
                <a:lnTo>
                  <a:pt x="670070" y="30620"/>
                </a:lnTo>
                <a:lnTo>
                  <a:pt x="678242" y="22454"/>
                </a:lnTo>
                <a:lnTo>
                  <a:pt x="688457" y="16330"/>
                </a:lnTo>
                <a:lnTo>
                  <a:pt x="694585" y="10206"/>
                </a:lnTo>
                <a:lnTo>
                  <a:pt x="702757" y="6124"/>
                </a:lnTo>
                <a:lnTo>
                  <a:pt x="710928" y="2041"/>
                </a:lnTo>
                <a:lnTo>
                  <a:pt x="715014" y="0"/>
                </a:lnTo>
                <a:lnTo>
                  <a:pt x="1425943" y="291912"/>
                </a:lnTo>
                <a:lnTo>
                  <a:pt x="1999998" y="565453"/>
                </a:lnTo>
                <a:lnTo>
                  <a:pt x="2106229" y="1437109"/>
                </a:lnTo>
                <a:lnTo>
                  <a:pt x="909090" y="2447576"/>
                </a:lnTo>
                <a:lnTo>
                  <a:pt x="236976" y="2682331"/>
                </a:lnTo>
                <a:lnTo>
                  <a:pt x="236976" y="2678249"/>
                </a:lnTo>
                <a:lnTo>
                  <a:pt x="241062" y="2674166"/>
                </a:lnTo>
                <a:lnTo>
                  <a:pt x="245147" y="2663959"/>
                </a:lnTo>
                <a:lnTo>
                  <a:pt x="251276" y="2651711"/>
                </a:lnTo>
                <a:lnTo>
                  <a:pt x="253319" y="2641504"/>
                </a:lnTo>
                <a:lnTo>
                  <a:pt x="257405" y="2635380"/>
                </a:lnTo>
                <a:lnTo>
                  <a:pt x="261491" y="2623132"/>
                </a:lnTo>
                <a:lnTo>
                  <a:pt x="265576" y="2614967"/>
                </a:lnTo>
                <a:lnTo>
                  <a:pt x="269662" y="2602719"/>
                </a:lnTo>
                <a:lnTo>
                  <a:pt x="273748" y="2590471"/>
                </a:lnTo>
                <a:lnTo>
                  <a:pt x="279877" y="2578223"/>
                </a:lnTo>
                <a:lnTo>
                  <a:pt x="283962" y="2565975"/>
                </a:lnTo>
                <a:lnTo>
                  <a:pt x="288048" y="2551685"/>
                </a:lnTo>
                <a:lnTo>
                  <a:pt x="294177" y="2535354"/>
                </a:lnTo>
                <a:lnTo>
                  <a:pt x="300306" y="2521065"/>
                </a:lnTo>
                <a:lnTo>
                  <a:pt x="304391" y="2504734"/>
                </a:lnTo>
                <a:lnTo>
                  <a:pt x="308477" y="2488403"/>
                </a:lnTo>
                <a:lnTo>
                  <a:pt x="314606" y="2470031"/>
                </a:lnTo>
                <a:lnTo>
                  <a:pt x="318692" y="2451659"/>
                </a:lnTo>
                <a:lnTo>
                  <a:pt x="324820" y="2435328"/>
                </a:lnTo>
                <a:lnTo>
                  <a:pt x="328906" y="2414915"/>
                </a:lnTo>
                <a:lnTo>
                  <a:pt x="332992" y="2394501"/>
                </a:lnTo>
                <a:lnTo>
                  <a:pt x="335035" y="2374088"/>
                </a:lnTo>
                <a:lnTo>
                  <a:pt x="341164" y="2353674"/>
                </a:lnTo>
                <a:lnTo>
                  <a:pt x="343207" y="2331219"/>
                </a:lnTo>
                <a:lnTo>
                  <a:pt x="347292" y="2310806"/>
                </a:lnTo>
                <a:lnTo>
                  <a:pt x="351378" y="2288351"/>
                </a:lnTo>
                <a:lnTo>
                  <a:pt x="355464" y="2265896"/>
                </a:lnTo>
                <a:lnTo>
                  <a:pt x="357507" y="2241400"/>
                </a:lnTo>
                <a:lnTo>
                  <a:pt x="357507" y="2216904"/>
                </a:lnTo>
                <a:lnTo>
                  <a:pt x="359550" y="2192408"/>
                </a:lnTo>
                <a:lnTo>
                  <a:pt x="361593" y="2167912"/>
                </a:lnTo>
                <a:lnTo>
                  <a:pt x="361593" y="2141374"/>
                </a:lnTo>
                <a:lnTo>
                  <a:pt x="363636" y="2114837"/>
                </a:lnTo>
                <a:lnTo>
                  <a:pt x="363636" y="2063803"/>
                </a:lnTo>
                <a:lnTo>
                  <a:pt x="361593" y="2033183"/>
                </a:lnTo>
                <a:lnTo>
                  <a:pt x="359550" y="2006645"/>
                </a:lnTo>
                <a:lnTo>
                  <a:pt x="357507" y="1980108"/>
                </a:lnTo>
                <a:lnTo>
                  <a:pt x="353421" y="1951529"/>
                </a:lnTo>
                <a:lnTo>
                  <a:pt x="349335" y="1922950"/>
                </a:lnTo>
                <a:lnTo>
                  <a:pt x="347292" y="1894371"/>
                </a:lnTo>
                <a:lnTo>
                  <a:pt x="341164" y="1865792"/>
                </a:lnTo>
                <a:lnTo>
                  <a:pt x="335035" y="1837213"/>
                </a:lnTo>
                <a:lnTo>
                  <a:pt x="328906" y="1808634"/>
                </a:lnTo>
                <a:lnTo>
                  <a:pt x="320735" y="1778014"/>
                </a:lnTo>
                <a:lnTo>
                  <a:pt x="310520" y="1747394"/>
                </a:lnTo>
                <a:lnTo>
                  <a:pt x="302349" y="1716774"/>
                </a:lnTo>
                <a:lnTo>
                  <a:pt x="292134" y="1686153"/>
                </a:lnTo>
                <a:lnTo>
                  <a:pt x="283962" y="1655533"/>
                </a:lnTo>
                <a:lnTo>
                  <a:pt x="271705" y="1624913"/>
                </a:lnTo>
                <a:lnTo>
                  <a:pt x="259448" y="1596334"/>
                </a:lnTo>
                <a:lnTo>
                  <a:pt x="245147" y="1563672"/>
                </a:lnTo>
                <a:lnTo>
                  <a:pt x="230847" y="1533052"/>
                </a:lnTo>
                <a:lnTo>
                  <a:pt x="214504" y="1502432"/>
                </a:lnTo>
                <a:lnTo>
                  <a:pt x="198161" y="1471812"/>
                </a:lnTo>
                <a:lnTo>
                  <a:pt x="179775" y="1441192"/>
                </a:lnTo>
                <a:lnTo>
                  <a:pt x="161389" y="1408530"/>
                </a:lnTo>
                <a:lnTo>
                  <a:pt x="140960" y="1377910"/>
                </a:lnTo>
                <a:lnTo>
                  <a:pt x="120531" y="1347289"/>
                </a:lnTo>
                <a:lnTo>
                  <a:pt x="100102" y="1314628"/>
                </a:lnTo>
                <a:lnTo>
                  <a:pt x="81715" y="1284008"/>
                </a:lnTo>
                <a:lnTo>
                  <a:pt x="63329" y="1251346"/>
                </a:lnTo>
                <a:lnTo>
                  <a:pt x="49029" y="1220726"/>
                </a:lnTo>
                <a:lnTo>
                  <a:pt x="36772" y="1188064"/>
                </a:lnTo>
                <a:lnTo>
                  <a:pt x="26557" y="1157444"/>
                </a:lnTo>
                <a:lnTo>
                  <a:pt x="16343" y="1126824"/>
                </a:lnTo>
                <a:lnTo>
                  <a:pt x="12257" y="1096204"/>
                </a:lnTo>
                <a:lnTo>
                  <a:pt x="6128" y="1065583"/>
                </a:lnTo>
                <a:lnTo>
                  <a:pt x="2042" y="1032922"/>
                </a:lnTo>
                <a:lnTo>
                  <a:pt x="0" y="1002302"/>
                </a:lnTo>
                <a:close/>
              </a:path>
            </a:pathLst>
          </a:custGeom>
          <a:solidFill>
            <a:srgbClr val="9393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29546" y="2245270"/>
            <a:ext cx="2106229" cy="2682331"/>
          </a:xfrm>
          <a:custGeom>
            <a:avLst/>
            <a:gdLst/>
            <a:ahLst/>
            <a:cxnLst/>
            <a:rect l="l" t="t" r="r" b="b"/>
            <a:pathLst>
              <a:path w="2106229" h="2682331">
                <a:moveTo>
                  <a:pt x="1999998" y="565453"/>
                </a:moveTo>
                <a:lnTo>
                  <a:pt x="1425943" y="291912"/>
                </a:lnTo>
                <a:lnTo>
                  <a:pt x="715014" y="0"/>
                </a:lnTo>
                <a:lnTo>
                  <a:pt x="710928" y="2041"/>
                </a:lnTo>
                <a:lnTo>
                  <a:pt x="702757" y="6124"/>
                </a:lnTo>
                <a:lnTo>
                  <a:pt x="694585" y="10206"/>
                </a:lnTo>
                <a:lnTo>
                  <a:pt x="688457" y="16330"/>
                </a:lnTo>
                <a:lnTo>
                  <a:pt x="678242" y="22454"/>
                </a:lnTo>
                <a:lnTo>
                  <a:pt x="670070" y="30620"/>
                </a:lnTo>
                <a:lnTo>
                  <a:pt x="657813" y="36744"/>
                </a:lnTo>
                <a:lnTo>
                  <a:pt x="645556" y="44909"/>
                </a:lnTo>
                <a:lnTo>
                  <a:pt x="631255" y="53075"/>
                </a:lnTo>
                <a:lnTo>
                  <a:pt x="618998" y="65323"/>
                </a:lnTo>
                <a:lnTo>
                  <a:pt x="602655" y="75529"/>
                </a:lnTo>
                <a:lnTo>
                  <a:pt x="588354" y="87777"/>
                </a:lnTo>
                <a:lnTo>
                  <a:pt x="572011" y="100026"/>
                </a:lnTo>
                <a:lnTo>
                  <a:pt x="555668" y="114315"/>
                </a:lnTo>
                <a:lnTo>
                  <a:pt x="537282" y="128604"/>
                </a:lnTo>
                <a:lnTo>
                  <a:pt x="518896" y="142894"/>
                </a:lnTo>
                <a:lnTo>
                  <a:pt x="498467" y="159225"/>
                </a:lnTo>
                <a:lnTo>
                  <a:pt x="480081" y="175555"/>
                </a:lnTo>
                <a:lnTo>
                  <a:pt x="461695" y="191886"/>
                </a:lnTo>
                <a:lnTo>
                  <a:pt x="441266" y="210258"/>
                </a:lnTo>
                <a:lnTo>
                  <a:pt x="422880" y="228631"/>
                </a:lnTo>
                <a:lnTo>
                  <a:pt x="402451" y="249044"/>
                </a:lnTo>
                <a:lnTo>
                  <a:pt x="382022" y="267416"/>
                </a:lnTo>
                <a:lnTo>
                  <a:pt x="361593" y="287830"/>
                </a:lnTo>
                <a:lnTo>
                  <a:pt x="339121" y="308243"/>
                </a:lnTo>
                <a:lnTo>
                  <a:pt x="320735" y="330698"/>
                </a:lnTo>
                <a:lnTo>
                  <a:pt x="300306" y="351111"/>
                </a:lnTo>
                <a:lnTo>
                  <a:pt x="279877" y="373566"/>
                </a:lnTo>
                <a:lnTo>
                  <a:pt x="259448" y="398062"/>
                </a:lnTo>
                <a:lnTo>
                  <a:pt x="241062" y="422559"/>
                </a:lnTo>
                <a:lnTo>
                  <a:pt x="222676" y="445013"/>
                </a:lnTo>
                <a:lnTo>
                  <a:pt x="202247" y="469510"/>
                </a:lnTo>
                <a:lnTo>
                  <a:pt x="183860" y="494006"/>
                </a:lnTo>
                <a:lnTo>
                  <a:pt x="165474" y="518502"/>
                </a:lnTo>
                <a:lnTo>
                  <a:pt x="147088" y="545040"/>
                </a:lnTo>
                <a:lnTo>
                  <a:pt x="132788" y="569536"/>
                </a:lnTo>
                <a:lnTo>
                  <a:pt x="116445" y="598115"/>
                </a:lnTo>
                <a:lnTo>
                  <a:pt x="102144" y="624652"/>
                </a:lnTo>
                <a:lnTo>
                  <a:pt x="85801" y="651190"/>
                </a:lnTo>
                <a:lnTo>
                  <a:pt x="73544" y="679769"/>
                </a:lnTo>
                <a:lnTo>
                  <a:pt x="59244" y="708347"/>
                </a:lnTo>
                <a:lnTo>
                  <a:pt x="49029" y="736926"/>
                </a:lnTo>
                <a:lnTo>
                  <a:pt x="38815" y="763464"/>
                </a:lnTo>
                <a:lnTo>
                  <a:pt x="30643" y="794084"/>
                </a:lnTo>
                <a:lnTo>
                  <a:pt x="20428" y="822663"/>
                </a:lnTo>
                <a:lnTo>
                  <a:pt x="16343" y="853283"/>
                </a:lnTo>
                <a:lnTo>
                  <a:pt x="8171" y="881862"/>
                </a:lnTo>
                <a:lnTo>
                  <a:pt x="4085" y="912482"/>
                </a:lnTo>
                <a:lnTo>
                  <a:pt x="2042" y="941061"/>
                </a:lnTo>
                <a:lnTo>
                  <a:pt x="2042" y="971681"/>
                </a:lnTo>
                <a:lnTo>
                  <a:pt x="0" y="1002302"/>
                </a:lnTo>
                <a:lnTo>
                  <a:pt x="2042" y="1032922"/>
                </a:lnTo>
                <a:lnTo>
                  <a:pt x="6128" y="1065583"/>
                </a:lnTo>
                <a:lnTo>
                  <a:pt x="12257" y="1096204"/>
                </a:lnTo>
                <a:lnTo>
                  <a:pt x="16343" y="1126824"/>
                </a:lnTo>
                <a:lnTo>
                  <a:pt x="26557" y="1157444"/>
                </a:lnTo>
                <a:lnTo>
                  <a:pt x="36772" y="1188064"/>
                </a:lnTo>
                <a:lnTo>
                  <a:pt x="49029" y="1220726"/>
                </a:lnTo>
                <a:lnTo>
                  <a:pt x="63329" y="1251346"/>
                </a:lnTo>
                <a:lnTo>
                  <a:pt x="81715" y="1284008"/>
                </a:lnTo>
                <a:lnTo>
                  <a:pt x="100102" y="1314628"/>
                </a:lnTo>
                <a:lnTo>
                  <a:pt x="120531" y="1347289"/>
                </a:lnTo>
                <a:lnTo>
                  <a:pt x="140960" y="1377910"/>
                </a:lnTo>
                <a:lnTo>
                  <a:pt x="161389" y="1408530"/>
                </a:lnTo>
                <a:lnTo>
                  <a:pt x="179775" y="1441192"/>
                </a:lnTo>
                <a:lnTo>
                  <a:pt x="198161" y="1471812"/>
                </a:lnTo>
                <a:lnTo>
                  <a:pt x="214504" y="1502432"/>
                </a:lnTo>
                <a:lnTo>
                  <a:pt x="230847" y="1533052"/>
                </a:lnTo>
                <a:lnTo>
                  <a:pt x="245147" y="1563672"/>
                </a:lnTo>
                <a:lnTo>
                  <a:pt x="259448" y="1596334"/>
                </a:lnTo>
                <a:lnTo>
                  <a:pt x="271705" y="1624913"/>
                </a:lnTo>
                <a:lnTo>
                  <a:pt x="283962" y="1655533"/>
                </a:lnTo>
                <a:lnTo>
                  <a:pt x="292134" y="1686153"/>
                </a:lnTo>
                <a:lnTo>
                  <a:pt x="302349" y="1716774"/>
                </a:lnTo>
                <a:lnTo>
                  <a:pt x="310520" y="1747394"/>
                </a:lnTo>
                <a:lnTo>
                  <a:pt x="320735" y="1778014"/>
                </a:lnTo>
                <a:lnTo>
                  <a:pt x="328906" y="1808634"/>
                </a:lnTo>
                <a:lnTo>
                  <a:pt x="335035" y="1837213"/>
                </a:lnTo>
                <a:lnTo>
                  <a:pt x="341164" y="1865792"/>
                </a:lnTo>
                <a:lnTo>
                  <a:pt x="347292" y="1894371"/>
                </a:lnTo>
                <a:lnTo>
                  <a:pt x="349335" y="1922950"/>
                </a:lnTo>
                <a:lnTo>
                  <a:pt x="353421" y="1951529"/>
                </a:lnTo>
                <a:lnTo>
                  <a:pt x="357507" y="1980108"/>
                </a:lnTo>
                <a:lnTo>
                  <a:pt x="359550" y="2006645"/>
                </a:lnTo>
                <a:lnTo>
                  <a:pt x="361593" y="2033183"/>
                </a:lnTo>
                <a:lnTo>
                  <a:pt x="363636" y="2063803"/>
                </a:lnTo>
                <a:lnTo>
                  <a:pt x="363636" y="2088299"/>
                </a:lnTo>
                <a:lnTo>
                  <a:pt x="363636" y="2114837"/>
                </a:lnTo>
                <a:lnTo>
                  <a:pt x="361593" y="2141374"/>
                </a:lnTo>
                <a:lnTo>
                  <a:pt x="361593" y="2167912"/>
                </a:lnTo>
                <a:lnTo>
                  <a:pt x="359550" y="2192408"/>
                </a:lnTo>
                <a:lnTo>
                  <a:pt x="357507" y="2216904"/>
                </a:lnTo>
                <a:lnTo>
                  <a:pt x="357507" y="2241400"/>
                </a:lnTo>
                <a:lnTo>
                  <a:pt x="355464" y="2265896"/>
                </a:lnTo>
                <a:lnTo>
                  <a:pt x="351378" y="2288351"/>
                </a:lnTo>
                <a:lnTo>
                  <a:pt x="347292" y="2310806"/>
                </a:lnTo>
                <a:lnTo>
                  <a:pt x="343207" y="2331219"/>
                </a:lnTo>
                <a:lnTo>
                  <a:pt x="341164" y="2353674"/>
                </a:lnTo>
                <a:lnTo>
                  <a:pt x="335035" y="2374088"/>
                </a:lnTo>
                <a:lnTo>
                  <a:pt x="332992" y="2394501"/>
                </a:lnTo>
                <a:lnTo>
                  <a:pt x="328906" y="2414915"/>
                </a:lnTo>
                <a:lnTo>
                  <a:pt x="324820" y="2435328"/>
                </a:lnTo>
                <a:lnTo>
                  <a:pt x="318692" y="2451659"/>
                </a:lnTo>
                <a:lnTo>
                  <a:pt x="314606" y="2470031"/>
                </a:lnTo>
                <a:lnTo>
                  <a:pt x="308477" y="2488403"/>
                </a:lnTo>
                <a:lnTo>
                  <a:pt x="304391" y="2504734"/>
                </a:lnTo>
                <a:lnTo>
                  <a:pt x="300306" y="2521065"/>
                </a:lnTo>
                <a:lnTo>
                  <a:pt x="294177" y="2535354"/>
                </a:lnTo>
                <a:lnTo>
                  <a:pt x="288048" y="2551685"/>
                </a:lnTo>
                <a:lnTo>
                  <a:pt x="283962" y="2565975"/>
                </a:lnTo>
                <a:lnTo>
                  <a:pt x="279877" y="2578223"/>
                </a:lnTo>
                <a:lnTo>
                  <a:pt x="273748" y="2590471"/>
                </a:lnTo>
                <a:lnTo>
                  <a:pt x="269662" y="2602719"/>
                </a:lnTo>
                <a:lnTo>
                  <a:pt x="265576" y="2614967"/>
                </a:lnTo>
                <a:lnTo>
                  <a:pt x="261491" y="2623132"/>
                </a:lnTo>
                <a:lnTo>
                  <a:pt x="257405" y="2635380"/>
                </a:lnTo>
                <a:lnTo>
                  <a:pt x="253319" y="2641504"/>
                </a:lnTo>
                <a:lnTo>
                  <a:pt x="251276" y="2651711"/>
                </a:lnTo>
                <a:lnTo>
                  <a:pt x="245147" y="2663959"/>
                </a:lnTo>
                <a:lnTo>
                  <a:pt x="241062" y="2674166"/>
                </a:lnTo>
                <a:lnTo>
                  <a:pt x="236976" y="2678249"/>
                </a:lnTo>
                <a:lnTo>
                  <a:pt x="236976" y="2682331"/>
                </a:lnTo>
                <a:lnTo>
                  <a:pt x="909090" y="2447576"/>
                </a:lnTo>
                <a:lnTo>
                  <a:pt x="2106229" y="1437109"/>
                </a:lnTo>
                <a:lnTo>
                  <a:pt x="1999998" y="565453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79391" y="4449925"/>
            <a:ext cx="343207" cy="59201"/>
          </a:xfrm>
          <a:custGeom>
            <a:avLst/>
            <a:gdLst/>
            <a:ahLst/>
            <a:cxnLst/>
            <a:rect l="l" t="t" r="r" b="b"/>
            <a:pathLst>
              <a:path w="343207" h="59201">
                <a:moveTo>
                  <a:pt x="0" y="55116"/>
                </a:moveTo>
                <a:lnTo>
                  <a:pt x="65372" y="0"/>
                </a:lnTo>
                <a:lnTo>
                  <a:pt x="343207" y="8165"/>
                </a:lnTo>
                <a:lnTo>
                  <a:pt x="300306" y="59201"/>
                </a:lnTo>
                <a:lnTo>
                  <a:pt x="0" y="55116"/>
                </a:lnTo>
                <a:close/>
              </a:path>
            </a:pathLst>
          </a:custGeom>
          <a:solidFill>
            <a:srgbClr val="FECC0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85318" y="2486146"/>
            <a:ext cx="296220" cy="467470"/>
          </a:xfrm>
          <a:custGeom>
            <a:avLst/>
            <a:gdLst/>
            <a:ahLst/>
            <a:cxnLst/>
            <a:rect l="l" t="t" r="r" b="b"/>
            <a:pathLst>
              <a:path w="296220" h="467470">
                <a:moveTo>
                  <a:pt x="0" y="4084"/>
                </a:moveTo>
                <a:lnTo>
                  <a:pt x="126659" y="0"/>
                </a:lnTo>
                <a:lnTo>
                  <a:pt x="296220" y="451140"/>
                </a:lnTo>
                <a:lnTo>
                  <a:pt x="116445" y="467470"/>
                </a:lnTo>
                <a:lnTo>
                  <a:pt x="0" y="4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28523" y="4253955"/>
            <a:ext cx="361593" cy="46951"/>
          </a:xfrm>
          <a:custGeom>
            <a:avLst/>
            <a:gdLst/>
            <a:ahLst/>
            <a:cxnLst/>
            <a:rect l="l" t="t" r="r" b="b"/>
            <a:pathLst>
              <a:path w="361593" h="46951">
                <a:moveTo>
                  <a:pt x="0" y="46951"/>
                </a:moveTo>
                <a:lnTo>
                  <a:pt x="16343" y="0"/>
                </a:lnTo>
                <a:lnTo>
                  <a:pt x="361593" y="0"/>
                </a:lnTo>
                <a:lnTo>
                  <a:pt x="322778" y="46951"/>
                </a:lnTo>
                <a:lnTo>
                  <a:pt x="0" y="46951"/>
                </a:lnTo>
                <a:close/>
              </a:path>
            </a:pathLst>
          </a:custGeom>
          <a:solidFill>
            <a:srgbClr val="ABFB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9853" y="4670388"/>
            <a:ext cx="719100" cy="55116"/>
          </a:xfrm>
          <a:custGeom>
            <a:avLst/>
            <a:gdLst/>
            <a:ahLst/>
            <a:cxnLst/>
            <a:rect l="l" t="t" r="r" b="b"/>
            <a:pathLst>
              <a:path w="719100" h="55116">
                <a:moveTo>
                  <a:pt x="46986" y="4084"/>
                </a:moveTo>
                <a:lnTo>
                  <a:pt x="719100" y="0"/>
                </a:lnTo>
                <a:lnTo>
                  <a:pt x="672113" y="53075"/>
                </a:lnTo>
                <a:lnTo>
                  <a:pt x="0" y="55116"/>
                </a:lnTo>
                <a:lnTo>
                  <a:pt x="46986" y="4084"/>
                </a:lnTo>
                <a:close/>
              </a:path>
            </a:pathLst>
          </a:custGeom>
          <a:solidFill>
            <a:srgbClr val="56DB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85319" y="2051338"/>
            <a:ext cx="864146" cy="853283"/>
          </a:xfrm>
          <a:custGeom>
            <a:avLst/>
            <a:gdLst/>
            <a:ahLst/>
            <a:cxnLst/>
            <a:rect l="l" t="t" r="r" b="b"/>
            <a:pathLst>
              <a:path w="864146" h="853283">
                <a:moveTo>
                  <a:pt x="0" y="42868"/>
                </a:moveTo>
                <a:lnTo>
                  <a:pt x="351378" y="0"/>
                </a:lnTo>
                <a:lnTo>
                  <a:pt x="388150" y="116356"/>
                </a:lnTo>
                <a:lnTo>
                  <a:pt x="855974" y="116356"/>
                </a:lnTo>
                <a:lnTo>
                  <a:pt x="864146" y="324574"/>
                </a:lnTo>
                <a:lnTo>
                  <a:pt x="719100" y="851242"/>
                </a:lnTo>
                <a:lnTo>
                  <a:pt x="210418" y="853283"/>
                </a:lnTo>
                <a:lnTo>
                  <a:pt x="0" y="42868"/>
                </a:lnTo>
                <a:close/>
              </a:path>
            </a:pathLst>
          </a:custGeom>
          <a:solidFill>
            <a:srgbClr val="E8E8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85319" y="2051338"/>
            <a:ext cx="864146" cy="853283"/>
          </a:xfrm>
          <a:custGeom>
            <a:avLst/>
            <a:gdLst/>
            <a:ahLst/>
            <a:cxnLst/>
            <a:rect l="l" t="t" r="r" b="b"/>
            <a:pathLst>
              <a:path w="864146" h="853283">
                <a:moveTo>
                  <a:pt x="0" y="42868"/>
                </a:moveTo>
                <a:lnTo>
                  <a:pt x="210418" y="853283"/>
                </a:lnTo>
                <a:lnTo>
                  <a:pt x="719100" y="851242"/>
                </a:lnTo>
                <a:lnTo>
                  <a:pt x="864146" y="324574"/>
                </a:lnTo>
                <a:lnTo>
                  <a:pt x="855974" y="116356"/>
                </a:lnTo>
                <a:lnTo>
                  <a:pt x="388150" y="116356"/>
                </a:lnTo>
                <a:lnTo>
                  <a:pt x="351378" y="0"/>
                </a:lnTo>
                <a:lnTo>
                  <a:pt x="0" y="42868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0865" y="1877823"/>
            <a:ext cx="561797" cy="504213"/>
          </a:xfrm>
          <a:custGeom>
            <a:avLst/>
            <a:gdLst/>
            <a:ahLst/>
            <a:cxnLst/>
            <a:rect l="l" t="t" r="r" b="b"/>
            <a:pathLst>
              <a:path w="561797" h="504213">
                <a:moveTo>
                  <a:pt x="10214" y="489923"/>
                </a:moveTo>
                <a:lnTo>
                  <a:pt x="0" y="0"/>
                </a:lnTo>
                <a:lnTo>
                  <a:pt x="555666" y="0"/>
                </a:lnTo>
                <a:lnTo>
                  <a:pt x="561797" y="504213"/>
                </a:lnTo>
                <a:lnTo>
                  <a:pt x="10214" y="489923"/>
                </a:lnTo>
                <a:close/>
              </a:path>
            </a:pathLst>
          </a:custGeom>
          <a:solidFill>
            <a:srgbClr val="9393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20865" y="1877823"/>
            <a:ext cx="561797" cy="504213"/>
          </a:xfrm>
          <a:custGeom>
            <a:avLst/>
            <a:gdLst/>
            <a:ahLst/>
            <a:cxnLst/>
            <a:rect l="l" t="t" r="r" b="b"/>
            <a:pathLst>
              <a:path w="561797" h="504213">
                <a:moveTo>
                  <a:pt x="0" y="0"/>
                </a:moveTo>
                <a:lnTo>
                  <a:pt x="10214" y="489923"/>
                </a:lnTo>
                <a:lnTo>
                  <a:pt x="561797" y="504213"/>
                </a:lnTo>
                <a:lnTo>
                  <a:pt x="555668" y="0"/>
                </a:lnTo>
                <a:lnTo>
                  <a:pt x="0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0303" y="2037047"/>
            <a:ext cx="1389171" cy="2817060"/>
          </a:xfrm>
          <a:custGeom>
            <a:avLst/>
            <a:gdLst/>
            <a:ahLst/>
            <a:cxnLst/>
            <a:rect l="l" t="t" r="r" b="b"/>
            <a:pathLst>
              <a:path w="1389171" h="2817060">
                <a:moveTo>
                  <a:pt x="32686" y="1102328"/>
                </a:moveTo>
                <a:lnTo>
                  <a:pt x="34729" y="1065583"/>
                </a:lnTo>
                <a:lnTo>
                  <a:pt x="38815" y="1028839"/>
                </a:lnTo>
                <a:lnTo>
                  <a:pt x="40857" y="992095"/>
                </a:lnTo>
                <a:lnTo>
                  <a:pt x="44943" y="955351"/>
                </a:lnTo>
                <a:lnTo>
                  <a:pt x="46986" y="918606"/>
                </a:lnTo>
                <a:lnTo>
                  <a:pt x="49029" y="879821"/>
                </a:lnTo>
                <a:lnTo>
                  <a:pt x="51072" y="843076"/>
                </a:lnTo>
                <a:lnTo>
                  <a:pt x="55158" y="806332"/>
                </a:lnTo>
                <a:lnTo>
                  <a:pt x="57201" y="767547"/>
                </a:lnTo>
                <a:lnTo>
                  <a:pt x="59244" y="728761"/>
                </a:lnTo>
                <a:lnTo>
                  <a:pt x="63329" y="689975"/>
                </a:lnTo>
                <a:lnTo>
                  <a:pt x="65372" y="653231"/>
                </a:lnTo>
                <a:lnTo>
                  <a:pt x="65372" y="616487"/>
                </a:lnTo>
                <a:lnTo>
                  <a:pt x="69458" y="579742"/>
                </a:lnTo>
                <a:lnTo>
                  <a:pt x="71501" y="545040"/>
                </a:lnTo>
                <a:lnTo>
                  <a:pt x="75587" y="508295"/>
                </a:lnTo>
                <a:lnTo>
                  <a:pt x="77630" y="471551"/>
                </a:lnTo>
                <a:lnTo>
                  <a:pt x="79673" y="438889"/>
                </a:lnTo>
                <a:lnTo>
                  <a:pt x="81715" y="402145"/>
                </a:lnTo>
                <a:lnTo>
                  <a:pt x="83758" y="371525"/>
                </a:lnTo>
                <a:lnTo>
                  <a:pt x="85801" y="338863"/>
                </a:lnTo>
                <a:lnTo>
                  <a:pt x="87844" y="308243"/>
                </a:lnTo>
                <a:lnTo>
                  <a:pt x="91930" y="279664"/>
                </a:lnTo>
                <a:lnTo>
                  <a:pt x="93973" y="251085"/>
                </a:lnTo>
                <a:lnTo>
                  <a:pt x="96016" y="222506"/>
                </a:lnTo>
                <a:lnTo>
                  <a:pt x="96016" y="195969"/>
                </a:lnTo>
                <a:lnTo>
                  <a:pt x="98059" y="169431"/>
                </a:lnTo>
                <a:lnTo>
                  <a:pt x="100102" y="146977"/>
                </a:lnTo>
                <a:lnTo>
                  <a:pt x="102144" y="124522"/>
                </a:lnTo>
                <a:lnTo>
                  <a:pt x="102144" y="104108"/>
                </a:lnTo>
                <a:lnTo>
                  <a:pt x="104187" y="83695"/>
                </a:lnTo>
                <a:lnTo>
                  <a:pt x="106230" y="67364"/>
                </a:lnTo>
                <a:lnTo>
                  <a:pt x="106230" y="51033"/>
                </a:lnTo>
                <a:lnTo>
                  <a:pt x="108273" y="38785"/>
                </a:lnTo>
                <a:lnTo>
                  <a:pt x="110316" y="26537"/>
                </a:lnTo>
                <a:lnTo>
                  <a:pt x="110316" y="8165"/>
                </a:lnTo>
                <a:lnTo>
                  <a:pt x="112359" y="4082"/>
                </a:lnTo>
                <a:lnTo>
                  <a:pt x="112359" y="0"/>
                </a:lnTo>
                <a:lnTo>
                  <a:pt x="116445" y="0"/>
                </a:lnTo>
                <a:lnTo>
                  <a:pt x="126659" y="2041"/>
                </a:lnTo>
                <a:lnTo>
                  <a:pt x="132788" y="2041"/>
                </a:lnTo>
                <a:lnTo>
                  <a:pt x="140960" y="4082"/>
                </a:lnTo>
                <a:lnTo>
                  <a:pt x="151174" y="6124"/>
                </a:lnTo>
                <a:lnTo>
                  <a:pt x="163431" y="8165"/>
                </a:lnTo>
                <a:lnTo>
                  <a:pt x="175689" y="10206"/>
                </a:lnTo>
                <a:lnTo>
                  <a:pt x="192032" y="12248"/>
                </a:lnTo>
                <a:lnTo>
                  <a:pt x="206332" y="16330"/>
                </a:lnTo>
                <a:lnTo>
                  <a:pt x="224718" y="20413"/>
                </a:lnTo>
                <a:lnTo>
                  <a:pt x="241062" y="24496"/>
                </a:lnTo>
                <a:lnTo>
                  <a:pt x="261491" y="28578"/>
                </a:lnTo>
                <a:lnTo>
                  <a:pt x="279877" y="32661"/>
                </a:lnTo>
                <a:lnTo>
                  <a:pt x="302349" y="38785"/>
                </a:lnTo>
                <a:lnTo>
                  <a:pt x="322778" y="42868"/>
                </a:lnTo>
                <a:lnTo>
                  <a:pt x="345249" y="48992"/>
                </a:lnTo>
                <a:lnTo>
                  <a:pt x="367721" y="55116"/>
                </a:lnTo>
                <a:lnTo>
                  <a:pt x="392236" y="63281"/>
                </a:lnTo>
                <a:lnTo>
                  <a:pt x="416751" y="71447"/>
                </a:lnTo>
                <a:lnTo>
                  <a:pt x="441266" y="77571"/>
                </a:lnTo>
                <a:lnTo>
                  <a:pt x="465781" y="85736"/>
                </a:lnTo>
                <a:lnTo>
                  <a:pt x="494381" y="95943"/>
                </a:lnTo>
                <a:lnTo>
                  <a:pt x="518896" y="104108"/>
                </a:lnTo>
                <a:lnTo>
                  <a:pt x="545454" y="114315"/>
                </a:lnTo>
                <a:lnTo>
                  <a:pt x="574054" y="122480"/>
                </a:lnTo>
                <a:lnTo>
                  <a:pt x="600612" y="134728"/>
                </a:lnTo>
                <a:lnTo>
                  <a:pt x="629212" y="146977"/>
                </a:lnTo>
                <a:lnTo>
                  <a:pt x="655770" y="159225"/>
                </a:lnTo>
                <a:lnTo>
                  <a:pt x="684371" y="169431"/>
                </a:lnTo>
                <a:lnTo>
                  <a:pt x="710928" y="183721"/>
                </a:lnTo>
                <a:lnTo>
                  <a:pt x="737486" y="195969"/>
                </a:lnTo>
                <a:lnTo>
                  <a:pt x="764044" y="210258"/>
                </a:lnTo>
                <a:lnTo>
                  <a:pt x="788559" y="224548"/>
                </a:lnTo>
                <a:lnTo>
                  <a:pt x="817159" y="238837"/>
                </a:lnTo>
                <a:lnTo>
                  <a:pt x="841674" y="255168"/>
                </a:lnTo>
                <a:lnTo>
                  <a:pt x="868232" y="271499"/>
                </a:lnTo>
                <a:lnTo>
                  <a:pt x="892746" y="287830"/>
                </a:lnTo>
                <a:lnTo>
                  <a:pt x="919304" y="306202"/>
                </a:lnTo>
                <a:lnTo>
                  <a:pt x="941776" y="322533"/>
                </a:lnTo>
                <a:lnTo>
                  <a:pt x="966291" y="340905"/>
                </a:lnTo>
                <a:lnTo>
                  <a:pt x="988763" y="361318"/>
                </a:lnTo>
                <a:lnTo>
                  <a:pt x="1011235" y="381732"/>
                </a:lnTo>
                <a:lnTo>
                  <a:pt x="1031664" y="402145"/>
                </a:lnTo>
                <a:lnTo>
                  <a:pt x="1052093" y="424600"/>
                </a:lnTo>
                <a:lnTo>
                  <a:pt x="1072522" y="447055"/>
                </a:lnTo>
                <a:lnTo>
                  <a:pt x="1090908" y="469510"/>
                </a:lnTo>
                <a:lnTo>
                  <a:pt x="1107251" y="491964"/>
                </a:lnTo>
                <a:lnTo>
                  <a:pt x="1123594" y="514419"/>
                </a:lnTo>
                <a:lnTo>
                  <a:pt x="1137894" y="540957"/>
                </a:lnTo>
                <a:lnTo>
                  <a:pt x="1152195" y="567494"/>
                </a:lnTo>
                <a:lnTo>
                  <a:pt x="1164452" y="591991"/>
                </a:lnTo>
                <a:lnTo>
                  <a:pt x="1176709" y="618528"/>
                </a:lnTo>
                <a:lnTo>
                  <a:pt x="1186924" y="647107"/>
                </a:lnTo>
                <a:lnTo>
                  <a:pt x="1195095" y="675686"/>
                </a:lnTo>
                <a:lnTo>
                  <a:pt x="1201224" y="704265"/>
                </a:lnTo>
                <a:lnTo>
                  <a:pt x="1207353" y="734885"/>
                </a:lnTo>
                <a:lnTo>
                  <a:pt x="1209396" y="767547"/>
                </a:lnTo>
                <a:lnTo>
                  <a:pt x="1213482" y="800208"/>
                </a:lnTo>
                <a:lnTo>
                  <a:pt x="1211439" y="830828"/>
                </a:lnTo>
                <a:lnTo>
                  <a:pt x="1211439" y="865531"/>
                </a:lnTo>
                <a:lnTo>
                  <a:pt x="1207353" y="898193"/>
                </a:lnTo>
                <a:lnTo>
                  <a:pt x="1203267" y="934937"/>
                </a:lnTo>
                <a:lnTo>
                  <a:pt x="1195095" y="969640"/>
                </a:lnTo>
                <a:lnTo>
                  <a:pt x="1191010" y="1004343"/>
                </a:lnTo>
                <a:lnTo>
                  <a:pt x="1186924" y="1037005"/>
                </a:lnTo>
                <a:lnTo>
                  <a:pt x="1182838" y="1069666"/>
                </a:lnTo>
                <a:lnTo>
                  <a:pt x="1178752" y="1100286"/>
                </a:lnTo>
                <a:lnTo>
                  <a:pt x="1174667" y="1130907"/>
                </a:lnTo>
                <a:lnTo>
                  <a:pt x="1172624" y="1161527"/>
                </a:lnTo>
                <a:lnTo>
                  <a:pt x="1170581" y="1192147"/>
                </a:lnTo>
                <a:lnTo>
                  <a:pt x="1168538" y="1218685"/>
                </a:lnTo>
                <a:lnTo>
                  <a:pt x="1168538" y="1328917"/>
                </a:lnTo>
                <a:lnTo>
                  <a:pt x="1170581" y="1353414"/>
                </a:lnTo>
                <a:lnTo>
                  <a:pt x="1170581" y="1377910"/>
                </a:lnTo>
                <a:lnTo>
                  <a:pt x="1174667" y="1402406"/>
                </a:lnTo>
                <a:lnTo>
                  <a:pt x="1176709" y="1424861"/>
                </a:lnTo>
                <a:lnTo>
                  <a:pt x="1178752" y="1447316"/>
                </a:lnTo>
                <a:lnTo>
                  <a:pt x="1180795" y="1467729"/>
                </a:lnTo>
                <a:lnTo>
                  <a:pt x="1184881" y="1490184"/>
                </a:lnTo>
                <a:lnTo>
                  <a:pt x="1188967" y="1510597"/>
                </a:lnTo>
                <a:lnTo>
                  <a:pt x="1191010" y="1528970"/>
                </a:lnTo>
                <a:lnTo>
                  <a:pt x="1195095" y="1549383"/>
                </a:lnTo>
                <a:lnTo>
                  <a:pt x="1201224" y="1567755"/>
                </a:lnTo>
                <a:lnTo>
                  <a:pt x="1205310" y="1586127"/>
                </a:lnTo>
                <a:lnTo>
                  <a:pt x="1209396" y="1602458"/>
                </a:lnTo>
                <a:lnTo>
                  <a:pt x="1215524" y="1618789"/>
                </a:lnTo>
                <a:lnTo>
                  <a:pt x="1221653" y="1635120"/>
                </a:lnTo>
                <a:lnTo>
                  <a:pt x="1225739" y="1651450"/>
                </a:lnTo>
                <a:lnTo>
                  <a:pt x="1231868" y="1665740"/>
                </a:lnTo>
                <a:lnTo>
                  <a:pt x="1237996" y="1680029"/>
                </a:lnTo>
                <a:lnTo>
                  <a:pt x="1246168" y="1696360"/>
                </a:lnTo>
                <a:lnTo>
                  <a:pt x="1250254" y="1706567"/>
                </a:lnTo>
                <a:lnTo>
                  <a:pt x="1258425" y="1720856"/>
                </a:lnTo>
                <a:lnTo>
                  <a:pt x="1262511" y="1733104"/>
                </a:lnTo>
                <a:lnTo>
                  <a:pt x="1268640" y="1743311"/>
                </a:lnTo>
                <a:lnTo>
                  <a:pt x="1274769" y="1753518"/>
                </a:lnTo>
                <a:lnTo>
                  <a:pt x="1280897" y="1765766"/>
                </a:lnTo>
                <a:lnTo>
                  <a:pt x="1287026" y="1775973"/>
                </a:lnTo>
                <a:lnTo>
                  <a:pt x="1293155" y="1786179"/>
                </a:lnTo>
                <a:lnTo>
                  <a:pt x="1299283" y="1794345"/>
                </a:lnTo>
                <a:lnTo>
                  <a:pt x="1305412" y="1802510"/>
                </a:lnTo>
                <a:lnTo>
                  <a:pt x="1311541" y="1810676"/>
                </a:lnTo>
                <a:lnTo>
                  <a:pt x="1317669" y="1818841"/>
                </a:lnTo>
                <a:lnTo>
                  <a:pt x="1321755" y="1827006"/>
                </a:lnTo>
                <a:lnTo>
                  <a:pt x="1329927" y="1833130"/>
                </a:lnTo>
                <a:lnTo>
                  <a:pt x="1334013" y="1841296"/>
                </a:lnTo>
                <a:lnTo>
                  <a:pt x="1340141" y="1847420"/>
                </a:lnTo>
                <a:lnTo>
                  <a:pt x="1350356" y="1855585"/>
                </a:lnTo>
                <a:lnTo>
                  <a:pt x="1358527" y="1865792"/>
                </a:lnTo>
                <a:lnTo>
                  <a:pt x="1366699" y="1871916"/>
                </a:lnTo>
                <a:lnTo>
                  <a:pt x="1374871" y="1880081"/>
                </a:lnTo>
                <a:lnTo>
                  <a:pt x="1385085" y="1886205"/>
                </a:lnTo>
                <a:lnTo>
                  <a:pt x="1389171" y="1890288"/>
                </a:lnTo>
                <a:lnTo>
                  <a:pt x="663942" y="2817060"/>
                </a:lnTo>
                <a:lnTo>
                  <a:pt x="153217" y="2608843"/>
                </a:lnTo>
                <a:lnTo>
                  <a:pt x="151174" y="2604760"/>
                </a:lnTo>
                <a:lnTo>
                  <a:pt x="149131" y="2596595"/>
                </a:lnTo>
                <a:lnTo>
                  <a:pt x="149131" y="2590471"/>
                </a:lnTo>
                <a:lnTo>
                  <a:pt x="147088" y="2584347"/>
                </a:lnTo>
                <a:lnTo>
                  <a:pt x="145045" y="2574140"/>
                </a:lnTo>
                <a:lnTo>
                  <a:pt x="145045" y="2565975"/>
                </a:lnTo>
                <a:lnTo>
                  <a:pt x="143002" y="2555768"/>
                </a:lnTo>
                <a:lnTo>
                  <a:pt x="143002" y="2543520"/>
                </a:lnTo>
                <a:lnTo>
                  <a:pt x="138917" y="2531272"/>
                </a:lnTo>
                <a:lnTo>
                  <a:pt x="138917" y="2519024"/>
                </a:lnTo>
                <a:lnTo>
                  <a:pt x="134831" y="2504734"/>
                </a:lnTo>
                <a:lnTo>
                  <a:pt x="132788" y="2490445"/>
                </a:lnTo>
                <a:lnTo>
                  <a:pt x="130745" y="2474114"/>
                </a:lnTo>
                <a:lnTo>
                  <a:pt x="128702" y="2457783"/>
                </a:lnTo>
                <a:lnTo>
                  <a:pt x="124616" y="2439411"/>
                </a:lnTo>
                <a:lnTo>
                  <a:pt x="122573" y="2423080"/>
                </a:lnTo>
                <a:lnTo>
                  <a:pt x="120531" y="2402667"/>
                </a:lnTo>
                <a:lnTo>
                  <a:pt x="116445" y="2384295"/>
                </a:lnTo>
                <a:lnTo>
                  <a:pt x="112359" y="2365922"/>
                </a:lnTo>
                <a:lnTo>
                  <a:pt x="110316" y="2345509"/>
                </a:lnTo>
                <a:lnTo>
                  <a:pt x="108273" y="2325095"/>
                </a:lnTo>
                <a:lnTo>
                  <a:pt x="106230" y="2304682"/>
                </a:lnTo>
                <a:lnTo>
                  <a:pt x="102144" y="2282227"/>
                </a:lnTo>
                <a:lnTo>
                  <a:pt x="98059" y="2259772"/>
                </a:lnTo>
                <a:lnTo>
                  <a:pt x="96016" y="2237317"/>
                </a:lnTo>
                <a:lnTo>
                  <a:pt x="91930" y="2216904"/>
                </a:lnTo>
                <a:lnTo>
                  <a:pt x="87844" y="2194449"/>
                </a:lnTo>
                <a:lnTo>
                  <a:pt x="85801" y="2171994"/>
                </a:lnTo>
                <a:lnTo>
                  <a:pt x="81715" y="2151581"/>
                </a:lnTo>
                <a:lnTo>
                  <a:pt x="79673" y="2129126"/>
                </a:lnTo>
                <a:lnTo>
                  <a:pt x="75587" y="2104630"/>
                </a:lnTo>
                <a:lnTo>
                  <a:pt x="71501" y="2082175"/>
                </a:lnTo>
                <a:lnTo>
                  <a:pt x="67415" y="2059720"/>
                </a:lnTo>
                <a:lnTo>
                  <a:pt x="63329" y="2037265"/>
                </a:lnTo>
                <a:lnTo>
                  <a:pt x="59244" y="2014810"/>
                </a:lnTo>
                <a:lnTo>
                  <a:pt x="57201" y="1992356"/>
                </a:lnTo>
                <a:lnTo>
                  <a:pt x="53115" y="1969901"/>
                </a:lnTo>
                <a:lnTo>
                  <a:pt x="51072" y="1951529"/>
                </a:lnTo>
                <a:lnTo>
                  <a:pt x="46986" y="1929074"/>
                </a:lnTo>
                <a:lnTo>
                  <a:pt x="42900" y="1906619"/>
                </a:lnTo>
                <a:lnTo>
                  <a:pt x="40857" y="1886205"/>
                </a:lnTo>
                <a:lnTo>
                  <a:pt x="36772" y="1867833"/>
                </a:lnTo>
                <a:lnTo>
                  <a:pt x="32686" y="1847420"/>
                </a:lnTo>
                <a:lnTo>
                  <a:pt x="30643" y="1827006"/>
                </a:lnTo>
                <a:lnTo>
                  <a:pt x="28600" y="1808634"/>
                </a:lnTo>
                <a:lnTo>
                  <a:pt x="26557" y="1794345"/>
                </a:lnTo>
                <a:lnTo>
                  <a:pt x="22471" y="1775973"/>
                </a:lnTo>
                <a:lnTo>
                  <a:pt x="20428" y="1757601"/>
                </a:lnTo>
                <a:lnTo>
                  <a:pt x="18386" y="1743311"/>
                </a:lnTo>
                <a:lnTo>
                  <a:pt x="16343" y="1729022"/>
                </a:lnTo>
                <a:lnTo>
                  <a:pt x="14300" y="1714732"/>
                </a:lnTo>
                <a:lnTo>
                  <a:pt x="12257" y="1700443"/>
                </a:lnTo>
                <a:lnTo>
                  <a:pt x="10214" y="1688195"/>
                </a:lnTo>
                <a:lnTo>
                  <a:pt x="8171" y="1677988"/>
                </a:lnTo>
                <a:lnTo>
                  <a:pt x="6128" y="1665740"/>
                </a:lnTo>
                <a:lnTo>
                  <a:pt x="4085" y="1659616"/>
                </a:lnTo>
                <a:lnTo>
                  <a:pt x="4085" y="1645326"/>
                </a:lnTo>
                <a:lnTo>
                  <a:pt x="2042" y="1635120"/>
                </a:lnTo>
                <a:lnTo>
                  <a:pt x="2042" y="1631037"/>
                </a:lnTo>
                <a:lnTo>
                  <a:pt x="0" y="1626954"/>
                </a:lnTo>
                <a:lnTo>
                  <a:pt x="0" y="1596334"/>
                </a:lnTo>
                <a:lnTo>
                  <a:pt x="2042" y="1584086"/>
                </a:lnTo>
                <a:lnTo>
                  <a:pt x="4085" y="1567755"/>
                </a:lnTo>
                <a:lnTo>
                  <a:pt x="4085" y="1533052"/>
                </a:lnTo>
                <a:lnTo>
                  <a:pt x="6128" y="1512639"/>
                </a:lnTo>
                <a:lnTo>
                  <a:pt x="8171" y="1492225"/>
                </a:lnTo>
                <a:lnTo>
                  <a:pt x="8171" y="1469770"/>
                </a:lnTo>
                <a:lnTo>
                  <a:pt x="10214" y="1445274"/>
                </a:lnTo>
                <a:lnTo>
                  <a:pt x="12257" y="1418737"/>
                </a:lnTo>
                <a:lnTo>
                  <a:pt x="14300" y="1392199"/>
                </a:lnTo>
                <a:lnTo>
                  <a:pt x="16343" y="1365662"/>
                </a:lnTo>
                <a:lnTo>
                  <a:pt x="18386" y="1335041"/>
                </a:lnTo>
                <a:lnTo>
                  <a:pt x="20428" y="1304421"/>
                </a:lnTo>
                <a:lnTo>
                  <a:pt x="22471" y="1271760"/>
                </a:lnTo>
                <a:lnTo>
                  <a:pt x="24514" y="1241139"/>
                </a:lnTo>
                <a:lnTo>
                  <a:pt x="26557" y="1206436"/>
                </a:lnTo>
                <a:lnTo>
                  <a:pt x="28600" y="1171734"/>
                </a:lnTo>
                <a:lnTo>
                  <a:pt x="28600" y="1137031"/>
                </a:lnTo>
                <a:lnTo>
                  <a:pt x="32686" y="1102328"/>
                </a:lnTo>
                <a:close/>
              </a:path>
            </a:pathLst>
          </a:custGeom>
          <a:solidFill>
            <a:srgbClr val="F7EB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0303" y="2037047"/>
            <a:ext cx="1389171" cy="2817060"/>
          </a:xfrm>
          <a:custGeom>
            <a:avLst/>
            <a:gdLst/>
            <a:ahLst/>
            <a:cxnLst/>
            <a:rect l="l" t="t" r="r" b="b"/>
            <a:pathLst>
              <a:path w="1389171" h="2817060">
                <a:moveTo>
                  <a:pt x="112359" y="0"/>
                </a:moveTo>
                <a:lnTo>
                  <a:pt x="116445" y="0"/>
                </a:lnTo>
                <a:lnTo>
                  <a:pt x="126659" y="2041"/>
                </a:lnTo>
                <a:lnTo>
                  <a:pt x="132788" y="2041"/>
                </a:lnTo>
                <a:lnTo>
                  <a:pt x="140960" y="4082"/>
                </a:lnTo>
                <a:lnTo>
                  <a:pt x="151174" y="6124"/>
                </a:lnTo>
                <a:lnTo>
                  <a:pt x="163431" y="8165"/>
                </a:lnTo>
                <a:lnTo>
                  <a:pt x="175689" y="10206"/>
                </a:lnTo>
                <a:lnTo>
                  <a:pt x="192032" y="12248"/>
                </a:lnTo>
                <a:lnTo>
                  <a:pt x="206332" y="16330"/>
                </a:lnTo>
                <a:lnTo>
                  <a:pt x="224718" y="20413"/>
                </a:lnTo>
                <a:lnTo>
                  <a:pt x="241062" y="24496"/>
                </a:lnTo>
                <a:lnTo>
                  <a:pt x="261491" y="28578"/>
                </a:lnTo>
                <a:lnTo>
                  <a:pt x="279877" y="32661"/>
                </a:lnTo>
                <a:lnTo>
                  <a:pt x="302349" y="38785"/>
                </a:lnTo>
                <a:lnTo>
                  <a:pt x="322778" y="42868"/>
                </a:lnTo>
                <a:lnTo>
                  <a:pt x="345249" y="48992"/>
                </a:lnTo>
                <a:lnTo>
                  <a:pt x="367721" y="55116"/>
                </a:lnTo>
                <a:lnTo>
                  <a:pt x="392236" y="63281"/>
                </a:lnTo>
                <a:lnTo>
                  <a:pt x="416751" y="71447"/>
                </a:lnTo>
                <a:lnTo>
                  <a:pt x="441266" y="77571"/>
                </a:lnTo>
                <a:lnTo>
                  <a:pt x="465781" y="85736"/>
                </a:lnTo>
                <a:lnTo>
                  <a:pt x="494381" y="95943"/>
                </a:lnTo>
                <a:lnTo>
                  <a:pt x="518896" y="104108"/>
                </a:lnTo>
                <a:lnTo>
                  <a:pt x="545454" y="114315"/>
                </a:lnTo>
                <a:lnTo>
                  <a:pt x="574054" y="122480"/>
                </a:lnTo>
                <a:lnTo>
                  <a:pt x="600612" y="134728"/>
                </a:lnTo>
                <a:lnTo>
                  <a:pt x="629212" y="146977"/>
                </a:lnTo>
                <a:lnTo>
                  <a:pt x="655770" y="159225"/>
                </a:lnTo>
                <a:lnTo>
                  <a:pt x="684371" y="169431"/>
                </a:lnTo>
                <a:lnTo>
                  <a:pt x="710928" y="183721"/>
                </a:lnTo>
                <a:lnTo>
                  <a:pt x="737486" y="195969"/>
                </a:lnTo>
                <a:lnTo>
                  <a:pt x="764044" y="210258"/>
                </a:lnTo>
                <a:lnTo>
                  <a:pt x="788559" y="224548"/>
                </a:lnTo>
                <a:lnTo>
                  <a:pt x="817159" y="238837"/>
                </a:lnTo>
                <a:lnTo>
                  <a:pt x="841674" y="255168"/>
                </a:lnTo>
                <a:lnTo>
                  <a:pt x="868232" y="271499"/>
                </a:lnTo>
                <a:lnTo>
                  <a:pt x="892746" y="287830"/>
                </a:lnTo>
                <a:lnTo>
                  <a:pt x="919304" y="306202"/>
                </a:lnTo>
                <a:lnTo>
                  <a:pt x="941776" y="322533"/>
                </a:lnTo>
                <a:lnTo>
                  <a:pt x="966291" y="340905"/>
                </a:lnTo>
                <a:lnTo>
                  <a:pt x="988763" y="361318"/>
                </a:lnTo>
                <a:lnTo>
                  <a:pt x="1011235" y="381732"/>
                </a:lnTo>
                <a:lnTo>
                  <a:pt x="1031664" y="402145"/>
                </a:lnTo>
                <a:lnTo>
                  <a:pt x="1052093" y="424600"/>
                </a:lnTo>
                <a:lnTo>
                  <a:pt x="1072522" y="447055"/>
                </a:lnTo>
                <a:lnTo>
                  <a:pt x="1090908" y="469510"/>
                </a:lnTo>
                <a:lnTo>
                  <a:pt x="1107251" y="491964"/>
                </a:lnTo>
                <a:lnTo>
                  <a:pt x="1123594" y="514419"/>
                </a:lnTo>
                <a:lnTo>
                  <a:pt x="1137894" y="540957"/>
                </a:lnTo>
                <a:lnTo>
                  <a:pt x="1152195" y="567494"/>
                </a:lnTo>
                <a:lnTo>
                  <a:pt x="1164452" y="591991"/>
                </a:lnTo>
                <a:lnTo>
                  <a:pt x="1176709" y="618528"/>
                </a:lnTo>
                <a:lnTo>
                  <a:pt x="1186924" y="647107"/>
                </a:lnTo>
                <a:lnTo>
                  <a:pt x="1195095" y="675686"/>
                </a:lnTo>
                <a:lnTo>
                  <a:pt x="1201224" y="704265"/>
                </a:lnTo>
                <a:lnTo>
                  <a:pt x="1207353" y="734885"/>
                </a:lnTo>
                <a:lnTo>
                  <a:pt x="1209396" y="767547"/>
                </a:lnTo>
                <a:lnTo>
                  <a:pt x="1213482" y="800208"/>
                </a:lnTo>
                <a:lnTo>
                  <a:pt x="1211439" y="830828"/>
                </a:lnTo>
                <a:lnTo>
                  <a:pt x="1211439" y="865531"/>
                </a:lnTo>
                <a:lnTo>
                  <a:pt x="1207353" y="898193"/>
                </a:lnTo>
                <a:lnTo>
                  <a:pt x="1203267" y="934937"/>
                </a:lnTo>
                <a:lnTo>
                  <a:pt x="1195095" y="969640"/>
                </a:lnTo>
                <a:lnTo>
                  <a:pt x="1191010" y="1004343"/>
                </a:lnTo>
                <a:lnTo>
                  <a:pt x="1186924" y="1037005"/>
                </a:lnTo>
                <a:lnTo>
                  <a:pt x="1182838" y="1069666"/>
                </a:lnTo>
                <a:lnTo>
                  <a:pt x="1178752" y="1100286"/>
                </a:lnTo>
                <a:lnTo>
                  <a:pt x="1174667" y="1130907"/>
                </a:lnTo>
                <a:lnTo>
                  <a:pt x="1172624" y="1161527"/>
                </a:lnTo>
                <a:lnTo>
                  <a:pt x="1170581" y="1192147"/>
                </a:lnTo>
                <a:lnTo>
                  <a:pt x="1168538" y="1218685"/>
                </a:lnTo>
                <a:lnTo>
                  <a:pt x="1168538" y="1247263"/>
                </a:lnTo>
                <a:lnTo>
                  <a:pt x="1168538" y="1275842"/>
                </a:lnTo>
                <a:lnTo>
                  <a:pt x="1168538" y="1302380"/>
                </a:lnTo>
                <a:lnTo>
                  <a:pt x="1168538" y="1328917"/>
                </a:lnTo>
                <a:lnTo>
                  <a:pt x="1170581" y="1353414"/>
                </a:lnTo>
                <a:lnTo>
                  <a:pt x="1170581" y="1377910"/>
                </a:lnTo>
                <a:lnTo>
                  <a:pt x="1174667" y="1402406"/>
                </a:lnTo>
                <a:lnTo>
                  <a:pt x="1176709" y="1424861"/>
                </a:lnTo>
                <a:lnTo>
                  <a:pt x="1178752" y="1447316"/>
                </a:lnTo>
                <a:lnTo>
                  <a:pt x="1180795" y="1467729"/>
                </a:lnTo>
                <a:lnTo>
                  <a:pt x="1184881" y="1490184"/>
                </a:lnTo>
                <a:lnTo>
                  <a:pt x="1188967" y="1510597"/>
                </a:lnTo>
                <a:lnTo>
                  <a:pt x="1191010" y="1528970"/>
                </a:lnTo>
                <a:lnTo>
                  <a:pt x="1195095" y="1549383"/>
                </a:lnTo>
                <a:lnTo>
                  <a:pt x="1201224" y="1567755"/>
                </a:lnTo>
                <a:lnTo>
                  <a:pt x="1205310" y="1586127"/>
                </a:lnTo>
                <a:lnTo>
                  <a:pt x="1209396" y="1602458"/>
                </a:lnTo>
                <a:lnTo>
                  <a:pt x="1215524" y="1618789"/>
                </a:lnTo>
                <a:lnTo>
                  <a:pt x="1221653" y="1635120"/>
                </a:lnTo>
                <a:lnTo>
                  <a:pt x="1225739" y="1651450"/>
                </a:lnTo>
                <a:lnTo>
                  <a:pt x="1231868" y="1665740"/>
                </a:lnTo>
                <a:lnTo>
                  <a:pt x="1237996" y="1680029"/>
                </a:lnTo>
                <a:lnTo>
                  <a:pt x="1246168" y="1696360"/>
                </a:lnTo>
                <a:lnTo>
                  <a:pt x="1250254" y="1706567"/>
                </a:lnTo>
                <a:lnTo>
                  <a:pt x="1258425" y="1720856"/>
                </a:lnTo>
                <a:lnTo>
                  <a:pt x="1262511" y="1733104"/>
                </a:lnTo>
                <a:lnTo>
                  <a:pt x="1268640" y="1743311"/>
                </a:lnTo>
                <a:lnTo>
                  <a:pt x="1274769" y="1753518"/>
                </a:lnTo>
                <a:lnTo>
                  <a:pt x="1280897" y="1765766"/>
                </a:lnTo>
                <a:lnTo>
                  <a:pt x="1287026" y="1775973"/>
                </a:lnTo>
                <a:lnTo>
                  <a:pt x="1293155" y="1786179"/>
                </a:lnTo>
                <a:lnTo>
                  <a:pt x="1299283" y="1794345"/>
                </a:lnTo>
                <a:lnTo>
                  <a:pt x="1305412" y="1802510"/>
                </a:lnTo>
                <a:lnTo>
                  <a:pt x="1311541" y="1810676"/>
                </a:lnTo>
                <a:lnTo>
                  <a:pt x="1317669" y="1818841"/>
                </a:lnTo>
                <a:lnTo>
                  <a:pt x="1321755" y="1827006"/>
                </a:lnTo>
                <a:lnTo>
                  <a:pt x="1329927" y="1833130"/>
                </a:lnTo>
                <a:lnTo>
                  <a:pt x="1334013" y="1841296"/>
                </a:lnTo>
                <a:lnTo>
                  <a:pt x="1340141" y="1847420"/>
                </a:lnTo>
                <a:lnTo>
                  <a:pt x="1350356" y="1855585"/>
                </a:lnTo>
                <a:lnTo>
                  <a:pt x="1358527" y="1865792"/>
                </a:lnTo>
                <a:lnTo>
                  <a:pt x="1366699" y="1871916"/>
                </a:lnTo>
                <a:lnTo>
                  <a:pt x="1374871" y="1880081"/>
                </a:lnTo>
                <a:lnTo>
                  <a:pt x="1385085" y="1886205"/>
                </a:lnTo>
                <a:lnTo>
                  <a:pt x="1389171" y="1890288"/>
                </a:lnTo>
                <a:lnTo>
                  <a:pt x="663942" y="2817060"/>
                </a:lnTo>
                <a:lnTo>
                  <a:pt x="153217" y="2608843"/>
                </a:lnTo>
                <a:lnTo>
                  <a:pt x="151174" y="2604760"/>
                </a:lnTo>
                <a:lnTo>
                  <a:pt x="149131" y="2596595"/>
                </a:lnTo>
                <a:lnTo>
                  <a:pt x="149131" y="2590471"/>
                </a:lnTo>
                <a:lnTo>
                  <a:pt x="147088" y="2584347"/>
                </a:lnTo>
                <a:lnTo>
                  <a:pt x="145045" y="2574140"/>
                </a:lnTo>
                <a:lnTo>
                  <a:pt x="145045" y="2565975"/>
                </a:lnTo>
                <a:lnTo>
                  <a:pt x="143002" y="2555768"/>
                </a:lnTo>
                <a:lnTo>
                  <a:pt x="143002" y="2543520"/>
                </a:lnTo>
                <a:lnTo>
                  <a:pt x="138917" y="2531272"/>
                </a:lnTo>
                <a:lnTo>
                  <a:pt x="138917" y="2519024"/>
                </a:lnTo>
                <a:lnTo>
                  <a:pt x="134831" y="2504734"/>
                </a:lnTo>
                <a:lnTo>
                  <a:pt x="132788" y="2490445"/>
                </a:lnTo>
                <a:lnTo>
                  <a:pt x="130745" y="2474114"/>
                </a:lnTo>
                <a:lnTo>
                  <a:pt x="128702" y="2457783"/>
                </a:lnTo>
                <a:lnTo>
                  <a:pt x="124616" y="2439411"/>
                </a:lnTo>
                <a:lnTo>
                  <a:pt x="122573" y="2423080"/>
                </a:lnTo>
                <a:lnTo>
                  <a:pt x="120531" y="2402667"/>
                </a:lnTo>
                <a:lnTo>
                  <a:pt x="116445" y="2384295"/>
                </a:lnTo>
                <a:lnTo>
                  <a:pt x="112359" y="2365922"/>
                </a:lnTo>
                <a:lnTo>
                  <a:pt x="110316" y="2345509"/>
                </a:lnTo>
                <a:lnTo>
                  <a:pt x="108273" y="2325095"/>
                </a:lnTo>
                <a:lnTo>
                  <a:pt x="106230" y="2304682"/>
                </a:lnTo>
                <a:lnTo>
                  <a:pt x="102144" y="2282227"/>
                </a:lnTo>
                <a:lnTo>
                  <a:pt x="98059" y="2259772"/>
                </a:lnTo>
                <a:lnTo>
                  <a:pt x="96016" y="2237317"/>
                </a:lnTo>
                <a:lnTo>
                  <a:pt x="91930" y="2216904"/>
                </a:lnTo>
                <a:lnTo>
                  <a:pt x="87844" y="2194449"/>
                </a:lnTo>
                <a:lnTo>
                  <a:pt x="85801" y="2171994"/>
                </a:lnTo>
                <a:lnTo>
                  <a:pt x="81715" y="2151581"/>
                </a:lnTo>
                <a:lnTo>
                  <a:pt x="79673" y="2129126"/>
                </a:lnTo>
                <a:lnTo>
                  <a:pt x="75587" y="2104630"/>
                </a:lnTo>
                <a:lnTo>
                  <a:pt x="71501" y="2082175"/>
                </a:lnTo>
                <a:lnTo>
                  <a:pt x="67415" y="2059720"/>
                </a:lnTo>
                <a:lnTo>
                  <a:pt x="63329" y="2037265"/>
                </a:lnTo>
                <a:lnTo>
                  <a:pt x="59244" y="2014810"/>
                </a:lnTo>
                <a:lnTo>
                  <a:pt x="57201" y="1992356"/>
                </a:lnTo>
                <a:lnTo>
                  <a:pt x="53115" y="1969901"/>
                </a:lnTo>
                <a:lnTo>
                  <a:pt x="51072" y="1951529"/>
                </a:lnTo>
                <a:lnTo>
                  <a:pt x="46986" y="1929074"/>
                </a:lnTo>
                <a:lnTo>
                  <a:pt x="42900" y="1906619"/>
                </a:lnTo>
                <a:lnTo>
                  <a:pt x="40857" y="1886205"/>
                </a:lnTo>
                <a:lnTo>
                  <a:pt x="36772" y="1867833"/>
                </a:lnTo>
                <a:lnTo>
                  <a:pt x="32686" y="1847420"/>
                </a:lnTo>
                <a:lnTo>
                  <a:pt x="30643" y="1827006"/>
                </a:lnTo>
                <a:lnTo>
                  <a:pt x="28600" y="1808634"/>
                </a:lnTo>
                <a:lnTo>
                  <a:pt x="26557" y="1794345"/>
                </a:lnTo>
                <a:lnTo>
                  <a:pt x="22471" y="1775973"/>
                </a:lnTo>
                <a:lnTo>
                  <a:pt x="20428" y="1757601"/>
                </a:lnTo>
                <a:lnTo>
                  <a:pt x="18386" y="1743311"/>
                </a:lnTo>
                <a:lnTo>
                  <a:pt x="16343" y="1729022"/>
                </a:lnTo>
                <a:lnTo>
                  <a:pt x="14300" y="1714732"/>
                </a:lnTo>
                <a:lnTo>
                  <a:pt x="12257" y="1700443"/>
                </a:lnTo>
                <a:lnTo>
                  <a:pt x="10214" y="1688195"/>
                </a:lnTo>
                <a:lnTo>
                  <a:pt x="8171" y="1677988"/>
                </a:lnTo>
                <a:lnTo>
                  <a:pt x="6128" y="1665740"/>
                </a:lnTo>
                <a:lnTo>
                  <a:pt x="4085" y="1659616"/>
                </a:lnTo>
                <a:lnTo>
                  <a:pt x="4085" y="1651450"/>
                </a:lnTo>
                <a:lnTo>
                  <a:pt x="4085" y="1645326"/>
                </a:lnTo>
                <a:lnTo>
                  <a:pt x="2042" y="1635120"/>
                </a:lnTo>
                <a:lnTo>
                  <a:pt x="2042" y="1631037"/>
                </a:lnTo>
                <a:lnTo>
                  <a:pt x="0" y="1626954"/>
                </a:lnTo>
                <a:lnTo>
                  <a:pt x="0" y="1622872"/>
                </a:lnTo>
                <a:lnTo>
                  <a:pt x="0" y="1614706"/>
                </a:lnTo>
                <a:lnTo>
                  <a:pt x="0" y="1608582"/>
                </a:lnTo>
                <a:lnTo>
                  <a:pt x="0" y="1596334"/>
                </a:lnTo>
                <a:lnTo>
                  <a:pt x="2042" y="1584086"/>
                </a:lnTo>
                <a:lnTo>
                  <a:pt x="4085" y="1567755"/>
                </a:lnTo>
                <a:lnTo>
                  <a:pt x="4085" y="1553466"/>
                </a:lnTo>
                <a:lnTo>
                  <a:pt x="4085" y="1533052"/>
                </a:lnTo>
                <a:lnTo>
                  <a:pt x="6128" y="1512639"/>
                </a:lnTo>
                <a:lnTo>
                  <a:pt x="8171" y="1492225"/>
                </a:lnTo>
                <a:lnTo>
                  <a:pt x="8171" y="1469770"/>
                </a:lnTo>
                <a:lnTo>
                  <a:pt x="10214" y="1445274"/>
                </a:lnTo>
                <a:lnTo>
                  <a:pt x="12257" y="1418737"/>
                </a:lnTo>
                <a:lnTo>
                  <a:pt x="14300" y="1392199"/>
                </a:lnTo>
                <a:lnTo>
                  <a:pt x="16343" y="1365662"/>
                </a:lnTo>
                <a:lnTo>
                  <a:pt x="18386" y="1335041"/>
                </a:lnTo>
                <a:lnTo>
                  <a:pt x="20428" y="1304421"/>
                </a:lnTo>
                <a:lnTo>
                  <a:pt x="22471" y="1271760"/>
                </a:lnTo>
                <a:lnTo>
                  <a:pt x="24514" y="1241139"/>
                </a:lnTo>
                <a:lnTo>
                  <a:pt x="26557" y="1206436"/>
                </a:lnTo>
                <a:lnTo>
                  <a:pt x="28600" y="1171734"/>
                </a:lnTo>
                <a:lnTo>
                  <a:pt x="28600" y="1137031"/>
                </a:lnTo>
                <a:lnTo>
                  <a:pt x="32686" y="1102328"/>
                </a:lnTo>
                <a:lnTo>
                  <a:pt x="34729" y="1065583"/>
                </a:lnTo>
                <a:lnTo>
                  <a:pt x="38815" y="1028839"/>
                </a:lnTo>
                <a:lnTo>
                  <a:pt x="40857" y="992095"/>
                </a:lnTo>
                <a:lnTo>
                  <a:pt x="44943" y="955351"/>
                </a:lnTo>
                <a:lnTo>
                  <a:pt x="46986" y="918606"/>
                </a:lnTo>
                <a:lnTo>
                  <a:pt x="49029" y="879821"/>
                </a:lnTo>
                <a:lnTo>
                  <a:pt x="51072" y="843076"/>
                </a:lnTo>
                <a:lnTo>
                  <a:pt x="55158" y="806332"/>
                </a:lnTo>
                <a:lnTo>
                  <a:pt x="57201" y="767547"/>
                </a:lnTo>
                <a:lnTo>
                  <a:pt x="59244" y="728761"/>
                </a:lnTo>
                <a:lnTo>
                  <a:pt x="63329" y="689975"/>
                </a:lnTo>
                <a:lnTo>
                  <a:pt x="65372" y="653231"/>
                </a:lnTo>
                <a:lnTo>
                  <a:pt x="65372" y="616487"/>
                </a:lnTo>
                <a:lnTo>
                  <a:pt x="69458" y="579742"/>
                </a:lnTo>
                <a:lnTo>
                  <a:pt x="71501" y="545040"/>
                </a:lnTo>
                <a:lnTo>
                  <a:pt x="75587" y="508295"/>
                </a:lnTo>
                <a:lnTo>
                  <a:pt x="77630" y="471551"/>
                </a:lnTo>
                <a:lnTo>
                  <a:pt x="79673" y="438889"/>
                </a:lnTo>
                <a:lnTo>
                  <a:pt x="81715" y="402145"/>
                </a:lnTo>
                <a:lnTo>
                  <a:pt x="83758" y="371525"/>
                </a:lnTo>
                <a:lnTo>
                  <a:pt x="85801" y="338863"/>
                </a:lnTo>
                <a:lnTo>
                  <a:pt x="87844" y="308243"/>
                </a:lnTo>
                <a:lnTo>
                  <a:pt x="91930" y="279664"/>
                </a:lnTo>
                <a:lnTo>
                  <a:pt x="93973" y="251085"/>
                </a:lnTo>
                <a:lnTo>
                  <a:pt x="96016" y="222506"/>
                </a:lnTo>
                <a:lnTo>
                  <a:pt x="96016" y="195969"/>
                </a:lnTo>
                <a:lnTo>
                  <a:pt x="98059" y="169431"/>
                </a:lnTo>
                <a:lnTo>
                  <a:pt x="100102" y="146977"/>
                </a:lnTo>
                <a:lnTo>
                  <a:pt x="102144" y="124522"/>
                </a:lnTo>
                <a:lnTo>
                  <a:pt x="102144" y="104108"/>
                </a:lnTo>
                <a:lnTo>
                  <a:pt x="104187" y="83695"/>
                </a:lnTo>
                <a:lnTo>
                  <a:pt x="106230" y="67364"/>
                </a:lnTo>
                <a:lnTo>
                  <a:pt x="106230" y="51033"/>
                </a:lnTo>
                <a:lnTo>
                  <a:pt x="108273" y="38785"/>
                </a:lnTo>
                <a:lnTo>
                  <a:pt x="110316" y="26537"/>
                </a:lnTo>
                <a:lnTo>
                  <a:pt x="110316" y="16330"/>
                </a:lnTo>
                <a:lnTo>
                  <a:pt x="110316" y="8165"/>
                </a:lnTo>
                <a:lnTo>
                  <a:pt x="112359" y="4082"/>
                </a:lnTo>
                <a:lnTo>
                  <a:pt x="112359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2684" y="1877821"/>
            <a:ext cx="122573" cy="322533"/>
          </a:xfrm>
          <a:custGeom>
            <a:avLst/>
            <a:gdLst/>
            <a:ahLst/>
            <a:cxnLst/>
            <a:rect l="l" t="t" r="r" b="b"/>
            <a:pathLst>
              <a:path w="122573" h="322533">
                <a:moveTo>
                  <a:pt x="0" y="0"/>
                </a:moveTo>
                <a:lnTo>
                  <a:pt x="122573" y="0"/>
                </a:lnTo>
                <a:lnTo>
                  <a:pt x="122573" y="283747"/>
                </a:lnTo>
                <a:lnTo>
                  <a:pt x="6128" y="322533"/>
                </a:lnTo>
                <a:lnTo>
                  <a:pt x="0" y="0"/>
                </a:lnTo>
                <a:close/>
              </a:path>
            </a:pathLst>
          </a:custGeom>
          <a:solidFill>
            <a:srgbClr val="B3B2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35166" y="2108494"/>
            <a:ext cx="527067" cy="204134"/>
          </a:xfrm>
          <a:custGeom>
            <a:avLst/>
            <a:gdLst/>
            <a:ahLst/>
            <a:cxnLst/>
            <a:rect l="l" t="t" r="r" b="b"/>
            <a:pathLst>
              <a:path w="527067" h="204134">
                <a:moveTo>
                  <a:pt x="8171" y="114315"/>
                </a:moveTo>
                <a:lnTo>
                  <a:pt x="12257" y="110232"/>
                </a:lnTo>
                <a:lnTo>
                  <a:pt x="20428" y="106150"/>
                </a:lnTo>
                <a:lnTo>
                  <a:pt x="26557" y="102067"/>
                </a:lnTo>
                <a:lnTo>
                  <a:pt x="36772" y="97982"/>
                </a:lnTo>
                <a:lnTo>
                  <a:pt x="42900" y="91860"/>
                </a:lnTo>
                <a:lnTo>
                  <a:pt x="55158" y="83695"/>
                </a:lnTo>
                <a:lnTo>
                  <a:pt x="67415" y="77571"/>
                </a:lnTo>
                <a:lnTo>
                  <a:pt x="81713" y="73488"/>
                </a:lnTo>
                <a:lnTo>
                  <a:pt x="87844" y="69405"/>
                </a:lnTo>
                <a:lnTo>
                  <a:pt x="93973" y="65323"/>
                </a:lnTo>
                <a:lnTo>
                  <a:pt x="102142" y="61238"/>
                </a:lnTo>
                <a:lnTo>
                  <a:pt x="108273" y="57157"/>
                </a:lnTo>
                <a:lnTo>
                  <a:pt x="116445" y="55116"/>
                </a:lnTo>
                <a:lnTo>
                  <a:pt x="124616" y="51033"/>
                </a:lnTo>
                <a:lnTo>
                  <a:pt x="134831" y="48992"/>
                </a:lnTo>
                <a:lnTo>
                  <a:pt x="143002" y="46951"/>
                </a:lnTo>
                <a:lnTo>
                  <a:pt x="151174" y="42866"/>
                </a:lnTo>
                <a:lnTo>
                  <a:pt x="159346" y="38785"/>
                </a:lnTo>
                <a:lnTo>
                  <a:pt x="167517" y="36744"/>
                </a:lnTo>
                <a:lnTo>
                  <a:pt x="177732" y="32661"/>
                </a:lnTo>
                <a:lnTo>
                  <a:pt x="185903" y="28578"/>
                </a:lnTo>
                <a:lnTo>
                  <a:pt x="196118" y="26535"/>
                </a:lnTo>
                <a:lnTo>
                  <a:pt x="206332" y="24494"/>
                </a:lnTo>
                <a:lnTo>
                  <a:pt x="216547" y="22454"/>
                </a:lnTo>
                <a:lnTo>
                  <a:pt x="224718" y="18372"/>
                </a:lnTo>
                <a:lnTo>
                  <a:pt x="236976" y="16330"/>
                </a:lnTo>
                <a:lnTo>
                  <a:pt x="247188" y="14289"/>
                </a:lnTo>
                <a:lnTo>
                  <a:pt x="257405" y="12248"/>
                </a:lnTo>
                <a:lnTo>
                  <a:pt x="269662" y="10206"/>
                </a:lnTo>
                <a:lnTo>
                  <a:pt x="281920" y="8163"/>
                </a:lnTo>
                <a:lnTo>
                  <a:pt x="294177" y="6122"/>
                </a:lnTo>
                <a:lnTo>
                  <a:pt x="304389" y="6122"/>
                </a:lnTo>
                <a:lnTo>
                  <a:pt x="316649" y="4082"/>
                </a:lnTo>
                <a:lnTo>
                  <a:pt x="328906" y="2041"/>
                </a:lnTo>
                <a:lnTo>
                  <a:pt x="341162" y="0"/>
                </a:lnTo>
                <a:lnTo>
                  <a:pt x="443309" y="0"/>
                </a:lnTo>
                <a:lnTo>
                  <a:pt x="457609" y="2041"/>
                </a:lnTo>
                <a:lnTo>
                  <a:pt x="469864" y="2041"/>
                </a:lnTo>
                <a:lnTo>
                  <a:pt x="484167" y="4082"/>
                </a:lnTo>
                <a:lnTo>
                  <a:pt x="498467" y="6122"/>
                </a:lnTo>
                <a:lnTo>
                  <a:pt x="512767" y="10206"/>
                </a:lnTo>
                <a:lnTo>
                  <a:pt x="527067" y="106150"/>
                </a:lnTo>
                <a:lnTo>
                  <a:pt x="30643" y="204134"/>
                </a:lnTo>
                <a:lnTo>
                  <a:pt x="0" y="122480"/>
                </a:lnTo>
                <a:lnTo>
                  <a:pt x="0" y="120439"/>
                </a:lnTo>
                <a:lnTo>
                  <a:pt x="8171" y="114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35166" y="2108493"/>
            <a:ext cx="527067" cy="204134"/>
          </a:xfrm>
          <a:custGeom>
            <a:avLst/>
            <a:gdLst/>
            <a:ahLst/>
            <a:cxnLst/>
            <a:rect l="l" t="t" r="r" b="b"/>
            <a:pathLst>
              <a:path w="527067" h="204134">
                <a:moveTo>
                  <a:pt x="0" y="122480"/>
                </a:moveTo>
                <a:lnTo>
                  <a:pt x="0" y="120439"/>
                </a:lnTo>
                <a:lnTo>
                  <a:pt x="8171" y="114315"/>
                </a:lnTo>
                <a:lnTo>
                  <a:pt x="12257" y="110232"/>
                </a:lnTo>
                <a:lnTo>
                  <a:pt x="20428" y="106150"/>
                </a:lnTo>
                <a:lnTo>
                  <a:pt x="26557" y="102067"/>
                </a:lnTo>
                <a:lnTo>
                  <a:pt x="36772" y="97984"/>
                </a:lnTo>
                <a:lnTo>
                  <a:pt x="42900" y="91860"/>
                </a:lnTo>
                <a:lnTo>
                  <a:pt x="55158" y="83695"/>
                </a:lnTo>
                <a:lnTo>
                  <a:pt x="67415" y="77571"/>
                </a:lnTo>
                <a:lnTo>
                  <a:pt x="81715" y="73488"/>
                </a:lnTo>
                <a:lnTo>
                  <a:pt x="87844" y="69405"/>
                </a:lnTo>
                <a:lnTo>
                  <a:pt x="93973" y="65323"/>
                </a:lnTo>
                <a:lnTo>
                  <a:pt x="102144" y="61240"/>
                </a:lnTo>
                <a:lnTo>
                  <a:pt x="108273" y="57157"/>
                </a:lnTo>
                <a:lnTo>
                  <a:pt x="116445" y="55116"/>
                </a:lnTo>
                <a:lnTo>
                  <a:pt x="124616" y="51033"/>
                </a:lnTo>
                <a:lnTo>
                  <a:pt x="134831" y="48992"/>
                </a:lnTo>
                <a:lnTo>
                  <a:pt x="143002" y="46951"/>
                </a:lnTo>
                <a:lnTo>
                  <a:pt x="151174" y="42868"/>
                </a:lnTo>
                <a:lnTo>
                  <a:pt x="159346" y="38785"/>
                </a:lnTo>
                <a:lnTo>
                  <a:pt x="167517" y="36744"/>
                </a:lnTo>
                <a:lnTo>
                  <a:pt x="177732" y="32661"/>
                </a:lnTo>
                <a:lnTo>
                  <a:pt x="185903" y="28578"/>
                </a:lnTo>
                <a:lnTo>
                  <a:pt x="196118" y="26537"/>
                </a:lnTo>
                <a:lnTo>
                  <a:pt x="206332" y="24496"/>
                </a:lnTo>
                <a:lnTo>
                  <a:pt x="216547" y="22454"/>
                </a:lnTo>
                <a:lnTo>
                  <a:pt x="224718" y="18372"/>
                </a:lnTo>
                <a:lnTo>
                  <a:pt x="236976" y="16330"/>
                </a:lnTo>
                <a:lnTo>
                  <a:pt x="247190" y="14289"/>
                </a:lnTo>
                <a:lnTo>
                  <a:pt x="257405" y="12248"/>
                </a:lnTo>
                <a:lnTo>
                  <a:pt x="269662" y="10206"/>
                </a:lnTo>
                <a:lnTo>
                  <a:pt x="281920" y="8165"/>
                </a:lnTo>
                <a:lnTo>
                  <a:pt x="294177" y="6124"/>
                </a:lnTo>
                <a:lnTo>
                  <a:pt x="304391" y="6124"/>
                </a:lnTo>
                <a:lnTo>
                  <a:pt x="316649" y="4082"/>
                </a:lnTo>
                <a:lnTo>
                  <a:pt x="328906" y="2041"/>
                </a:lnTo>
                <a:lnTo>
                  <a:pt x="341164" y="0"/>
                </a:lnTo>
                <a:lnTo>
                  <a:pt x="443309" y="0"/>
                </a:lnTo>
                <a:lnTo>
                  <a:pt x="457609" y="2041"/>
                </a:lnTo>
                <a:lnTo>
                  <a:pt x="469866" y="2041"/>
                </a:lnTo>
                <a:lnTo>
                  <a:pt x="484167" y="4082"/>
                </a:lnTo>
                <a:lnTo>
                  <a:pt x="498467" y="6124"/>
                </a:lnTo>
                <a:lnTo>
                  <a:pt x="512767" y="10206"/>
                </a:lnTo>
                <a:lnTo>
                  <a:pt x="527067" y="106150"/>
                </a:lnTo>
                <a:lnTo>
                  <a:pt x="30643" y="204134"/>
                </a:lnTo>
                <a:lnTo>
                  <a:pt x="0" y="122480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16066" y="2165651"/>
            <a:ext cx="279877" cy="720596"/>
          </a:xfrm>
          <a:custGeom>
            <a:avLst/>
            <a:gdLst/>
            <a:ahLst/>
            <a:cxnLst/>
            <a:rect l="l" t="t" r="r" b="b"/>
            <a:pathLst>
              <a:path w="279877" h="720596">
                <a:moveTo>
                  <a:pt x="0" y="10206"/>
                </a:moveTo>
                <a:lnTo>
                  <a:pt x="69458" y="0"/>
                </a:lnTo>
                <a:lnTo>
                  <a:pt x="279877" y="696099"/>
                </a:lnTo>
                <a:lnTo>
                  <a:pt x="200204" y="720596"/>
                </a:lnTo>
                <a:lnTo>
                  <a:pt x="0" y="10206"/>
                </a:lnTo>
                <a:close/>
              </a:path>
            </a:pathLst>
          </a:custGeom>
          <a:solidFill>
            <a:srgbClr val="AFAF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16066" y="2165650"/>
            <a:ext cx="279877" cy="720596"/>
          </a:xfrm>
          <a:custGeom>
            <a:avLst/>
            <a:gdLst/>
            <a:ahLst/>
            <a:cxnLst/>
            <a:rect l="l" t="t" r="r" b="b"/>
            <a:pathLst>
              <a:path w="279877" h="720596">
                <a:moveTo>
                  <a:pt x="0" y="10206"/>
                </a:moveTo>
                <a:lnTo>
                  <a:pt x="200204" y="720596"/>
                </a:lnTo>
                <a:lnTo>
                  <a:pt x="279877" y="696099"/>
                </a:lnTo>
                <a:lnTo>
                  <a:pt x="69458" y="0"/>
                </a:lnTo>
                <a:lnTo>
                  <a:pt x="0" y="10206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92980" y="3994697"/>
            <a:ext cx="786516" cy="634859"/>
          </a:xfrm>
          <a:custGeom>
            <a:avLst/>
            <a:gdLst/>
            <a:ahLst/>
            <a:cxnLst/>
            <a:rect l="l" t="t" r="r" b="b"/>
            <a:pathLst>
              <a:path w="786516" h="634859">
                <a:moveTo>
                  <a:pt x="680285" y="0"/>
                </a:moveTo>
                <a:lnTo>
                  <a:pt x="682328" y="0"/>
                </a:lnTo>
                <a:lnTo>
                  <a:pt x="688457" y="6124"/>
                </a:lnTo>
                <a:lnTo>
                  <a:pt x="696628" y="14289"/>
                </a:lnTo>
                <a:lnTo>
                  <a:pt x="706843" y="26537"/>
                </a:lnTo>
                <a:lnTo>
                  <a:pt x="712971" y="32661"/>
                </a:lnTo>
                <a:lnTo>
                  <a:pt x="719100" y="40826"/>
                </a:lnTo>
                <a:lnTo>
                  <a:pt x="725229" y="46951"/>
                </a:lnTo>
                <a:lnTo>
                  <a:pt x="733400" y="59199"/>
                </a:lnTo>
                <a:lnTo>
                  <a:pt x="739529" y="65323"/>
                </a:lnTo>
                <a:lnTo>
                  <a:pt x="747701" y="77571"/>
                </a:lnTo>
                <a:lnTo>
                  <a:pt x="753829" y="89819"/>
                </a:lnTo>
                <a:lnTo>
                  <a:pt x="762001" y="102067"/>
                </a:lnTo>
                <a:lnTo>
                  <a:pt x="766087" y="114315"/>
                </a:lnTo>
                <a:lnTo>
                  <a:pt x="772215" y="128604"/>
                </a:lnTo>
                <a:lnTo>
                  <a:pt x="774258" y="134728"/>
                </a:lnTo>
                <a:lnTo>
                  <a:pt x="776301" y="142894"/>
                </a:lnTo>
                <a:lnTo>
                  <a:pt x="776301" y="151059"/>
                </a:lnTo>
                <a:lnTo>
                  <a:pt x="780387" y="159225"/>
                </a:lnTo>
                <a:lnTo>
                  <a:pt x="780387" y="175555"/>
                </a:lnTo>
                <a:lnTo>
                  <a:pt x="782430" y="181680"/>
                </a:lnTo>
                <a:lnTo>
                  <a:pt x="784473" y="191886"/>
                </a:lnTo>
                <a:lnTo>
                  <a:pt x="784473" y="218424"/>
                </a:lnTo>
                <a:lnTo>
                  <a:pt x="786516" y="228631"/>
                </a:lnTo>
                <a:lnTo>
                  <a:pt x="784473" y="236796"/>
                </a:lnTo>
                <a:lnTo>
                  <a:pt x="784473" y="247003"/>
                </a:lnTo>
                <a:lnTo>
                  <a:pt x="782430" y="255168"/>
                </a:lnTo>
                <a:lnTo>
                  <a:pt x="780387" y="265375"/>
                </a:lnTo>
                <a:lnTo>
                  <a:pt x="778344" y="275582"/>
                </a:lnTo>
                <a:lnTo>
                  <a:pt x="776301" y="285788"/>
                </a:lnTo>
                <a:lnTo>
                  <a:pt x="774258" y="295995"/>
                </a:lnTo>
                <a:lnTo>
                  <a:pt x="774258" y="308243"/>
                </a:lnTo>
                <a:lnTo>
                  <a:pt x="770172" y="318450"/>
                </a:lnTo>
                <a:lnTo>
                  <a:pt x="766087" y="328657"/>
                </a:lnTo>
                <a:lnTo>
                  <a:pt x="762001" y="340905"/>
                </a:lnTo>
                <a:lnTo>
                  <a:pt x="757915" y="353153"/>
                </a:lnTo>
                <a:lnTo>
                  <a:pt x="751786" y="363360"/>
                </a:lnTo>
                <a:lnTo>
                  <a:pt x="747701" y="375608"/>
                </a:lnTo>
                <a:lnTo>
                  <a:pt x="741572" y="387856"/>
                </a:lnTo>
                <a:lnTo>
                  <a:pt x="737486" y="400104"/>
                </a:lnTo>
                <a:lnTo>
                  <a:pt x="729314" y="412352"/>
                </a:lnTo>
                <a:lnTo>
                  <a:pt x="721143" y="422559"/>
                </a:lnTo>
                <a:lnTo>
                  <a:pt x="710928" y="434807"/>
                </a:lnTo>
                <a:lnTo>
                  <a:pt x="702757" y="445013"/>
                </a:lnTo>
                <a:lnTo>
                  <a:pt x="692542" y="453179"/>
                </a:lnTo>
                <a:lnTo>
                  <a:pt x="682328" y="463386"/>
                </a:lnTo>
                <a:lnTo>
                  <a:pt x="672113" y="473592"/>
                </a:lnTo>
                <a:lnTo>
                  <a:pt x="661899" y="483799"/>
                </a:lnTo>
                <a:lnTo>
                  <a:pt x="649641" y="491964"/>
                </a:lnTo>
                <a:lnTo>
                  <a:pt x="637384" y="500130"/>
                </a:lnTo>
                <a:lnTo>
                  <a:pt x="625127" y="508295"/>
                </a:lnTo>
                <a:lnTo>
                  <a:pt x="612869" y="516461"/>
                </a:lnTo>
                <a:lnTo>
                  <a:pt x="598569" y="524626"/>
                </a:lnTo>
                <a:lnTo>
                  <a:pt x="586312" y="532791"/>
                </a:lnTo>
                <a:lnTo>
                  <a:pt x="574054" y="538915"/>
                </a:lnTo>
                <a:lnTo>
                  <a:pt x="559754" y="547081"/>
                </a:lnTo>
                <a:lnTo>
                  <a:pt x="543411" y="551164"/>
                </a:lnTo>
                <a:lnTo>
                  <a:pt x="529110" y="557288"/>
                </a:lnTo>
                <a:lnTo>
                  <a:pt x="514810" y="561370"/>
                </a:lnTo>
                <a:lnTo>
                  <a:pt x="500510" y="567494"/>
                </a:lnTo>
                <a:lnTo>
                  <a:pt x="484167" y="571577"/>
                </a:lnTo>
                <a:lnTo>
                  <a:pt x="467823" y="577701"/>
                </a:lnTo>
                <a:lnTo>
                  <a:pt x="453523" y="581784"/>
                </a:lnTo>
                <a:lnTo>
                  <a:pt x="439223" y="587908"/>
                </a:lnTo>
                <a:lnTo>
                  <a:pt x="422880" y="589949"/>
                </a:lnTo>
                <a:lnTo>
                  <a:pt x="406536" y="594032"/>
                </a:lnTo>
                <a:lnTo>
                  <a:pt x="392236" y="598115"/>
                </a:lnTo>
                <a:lnTo>
                  <a:pt x="375893" y="602197"/>
                </a:lnTo>
                <a:lnTo>
                  <a:pt x="359550" y="604239"/>
                </a:lnTo>
                <a:lnTo>
                  <a:pt x="345249" y="608321"/>
                </a:lnTo>
                <a:lnTo>
                  <a:pt x="328906" y="610363"/>
                </a:lnTo>
                <a:lnTo>
                  <a:pt x="314606" y="614445"/>
                </a:lnTo>
                <a:lnTo>
                  <a:pt x="298263" y="616487"/>
                </a:lnTo>
                <a:lnTo>
                  <a:pt x="281920" y="618528"/>
                </a:lnTo>
                <a:lnTo>
                  <a:pt x="267619" y="618528"/>
                </a:lnTo>
                <a:lnTo>
                  <a:pt x="251276" y="622611"/>
                </a:lnTo>
                <a:lnTo>
                  <a:pt x="234933" y="622611"/>
                </a:lnTo>
                <a:lnTo>
                  <a:pt x="220633" y="624652"/>
                </a:lnTo>
                <a:lnTo>
                  <a:pt x="206332" y="624652"/>
                </a:lnTo>
                <a:lnTo>
                  <a:pt x="194075" y="626693"/>
                </a:lnTo>
                <a:lnTo>
                  <a:pt x="179775" y="626693"/>
                </a:lnTo>
                <a:lnTo>
                  <a:pt x="165474" y="628735"/>
                </a:lnTo>
                <a:lnTo>
                  <a:pt x="151174" y="630776"/>
                </a:lnTo>
                <a:lnTo>
                  <a:pt x="128702" y="630776"/>
                </a:lnTo>
                <a:lnTo>
                  <a:pt x="116445" y="632818"/>
                </a:lnTo>
                <a:lnTo>
                  <a:pt x="104187" y="632818"/>
                </a:lnTo>
                <a:lnTo>
                  <a:pt x="93973" y="634859"/>
                </a:lnTo>
                <a:lnTo>
                  <a:pt x="0" y="634859"/>
                </a:lnTo>
                <a:lnTo>
                  <a:pt x="680285" y="0"/>
                </a:lnTo>
                <a:close/>
              </a:path>
            </a:pathLst>
          </a:custGeom>
          <a:solidFill>
            <a:srgbClr val="AFAF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92981" y="3994697"/>
            <a:ext cx="786516" cy="634859"/>
          </a:xfrm>
          <a:custGeom>
            <a:avLst/>
            <a:gdLst/>
            <a:ahLst/>
            <a:cxnLst/>
            <a:rect l="l" t="t" r="r" b="b"/>
            <a:pathLst>
              <a:path w="786516" h="634859">
                <a:moveTo>
                  <a:pt x="0" y="634859"/>
                </a:moveTo>
                <a:lnTo>
                  <a:pt x="0" y="634859"/>
                </a:lnTo>
                <a:lnTo>
                  <a:pt x="93973" y="634859"/>
                </a:lnTo>
                <a:lnTo>
                  <a:pt x="104187" y="632818"/>
                </a:lnTo>
                <a:lnTo>
                  <a:pt x="116445" y="632818"/>
                </a:lnTo>
                <a:lnTo>
                  <a:pt x="128702" y="630776"/>
                </a:lnTo>
                <a:lnTo>
                  <a:pt x="140960" y="630776"/>
                </a:lnTo>
                <a:lnTo>
                  <a:pt x="151174" y="630776"/>
                </a:lnTo>
                <a:lnTo>
                  <a:pt x="165474" y="628735"/>
                </a:lnTo>
                <a:lnTo>
                  <a:pt x="179775" y="626693"/>
                </a:lnTo>
                <a:lnTo>
                  <a:pt x="194075" y="626693"/>
                </a:lnTo>
                <a:lnTo>
                  <a:pt x="206332" y="624652"/>
                </a:lnTo>
                <a:lnTo>
                  <a:pt x="220633" y="624652"/>
                </a:lnTo>
                <a:lnTo>
                  <a:pt x="234933" y="622611"/>
                </a:lnTo>
                <a:lnTo>
                  <a:pt x="251276" y="622611"/>
                </a:lnTo>
                <a:lnTo>
                  <a:pt x="267619" y="618528"/>
                </a:lnTo>
                <a:lnTo>
                  <a:pt x="281920" y="618528"/>
                </a:lnTo>
                <a:lnTo>
                  <a:pt x="298263" y="616487"/>
                </a:lnTo>
                <a:lnTo>
                  <a:pt x="314606" y="614445"/>
                </a:lnTo>
                <a:lnTo>
                  <a:pt x="328906" y="610363"/>
                </a:lnTo>
                <a:lnTo>
                  <a:pt x="345249" y="608321"/>
                </a:lnTo>
                <a:lnTo>
                  <a:pt x="359550" y="604239"/>
                </a:lnTo>
                <a:lnTo>
                  <a:pt x="375893" y="602197"/>
                </a:lnTo>
                <a:lnTo>
                  <a:pt x="392236" y="598115"/>
                </a:lnTo>
                <a:lnTo>
                  <a:pt x="406536" y="594032"/>
                </a:lnTo>
                <a:lnTo>
                  <a:pt x="422880" y="589949"/>
                </a:lnTo>
                <a:lnTo>
                  <a:pt x="439223" y="587908"/>
                </a:lnTo>
                <a:lnTo>
                  <a:pt x="453523" y="581784"/>
                </a:lnTo>
                <a:lnTo>
                  <a:pt x="467823" y="577701"/>
                </a:lnTo>
                <a:lnTo>
                  <a:pt x="484167" y="571577"/>
                </a:lnTo>
                <a:lnTo>
                  <a:pt x="500510" y="567494"/>
                </a:lnTo>
                <a:lnTo>
                  <a:pt x="514810" y="561370"/>
                </a:lnTo>
                <a:lnTo>
                  <a:pt x="529110" y="557288"/>
                </a:lnTo>
                <a:lnTo>
                  <a:pt x="543411" y="551164"/>
                </a:lnTo>
                <a:lnTo>
                  <a:pt x="559754" y="547081"/>
                </a:lnTo>
                <a:lnTo>
                  <a:pt x="574054" y="538915"/>
                </a:lnTo>
                <a:lnTo>
                  <a:pt x="586312" y="532791"/>
                </a:lnTo>
                <a:lnTo>
                  <a:pt x="598569" y="524626"/>
                </a:lnTo>
                <a:lnTo>
                  <a:pt x="612869" y="516461"/>
                </a:lnTo>
                <a:lnTo>
                  <a:pt x="625127" y="508295"/>
                </a:lnTo>
                <a:lnTo>
                  <a:pt x="637384" y="500130"/>
                </a:lnTo>
                <a:lnTo>
                  <a:pt x="649641" y="491964"/>
                </a:lnTo>
                <a:lnTo>
                  <a:pt x="661899" y="483799"/>
                </a:lnTo>
                <a:lnTo>
                  <a:pt x="672113" y="473592"/>
                </a:lnTo>
                <a:lnTo>
                  <a:pt x="682328" y="463386"/>
                </a:lnTo>
                <a:lnTo>
                  <a:pt x="692542" y="453179"/>
                </a:lnTo>
                <a:lnTo>
                  <a:pt x="702757" y="445013"/>
                </a:lnTo>
                <a:lnTo>
                  <a:pt x="710928" y="434807"/>
                </a:lnTo>
                <a:lnTo>
                  <a:pt x="721143" y="422559"/>
                </a:lnTo>
                <a:lnTo>
                  <a:pt x="729314" y="412352"/>
                </a:lnTo>
                <a:lnTo>
                  <a:pt x="737486" y="400104"/>
                </a:lnTo>
                <a:lnTo>
                  <a:pt x="741572" y="387856"/>
                </a:lnTo>
                <a:lnTo>
                  <a:pt x="747701" y="375608"/>
                </a:lnTo>
                <a:lnTo>
                  <a:pt x="751786" y="363360"/>
                </a:lnTo>
                <a:lnTo>
                  <a:pt x="757915" y="353153"/>
                </a:lnTo>
                <a:lnTo>
                  <a:pt x="762001" y="340905"/>
                </a:lnTo>
                <a:lnTo>
                  <a:pt x="766087" y="328657"/>
                </a:lnTo>
                <a:lnTo>
                  <a:pt x="770172" y="318450"/>
                </a:lnTo>
                <a:lnTo>
                  <a:pt x="774258" y="308243"/>
                </a:lnTo>
                <a:lnTo>
                  <a:pt x="774258" y="295995"/>
                </a:lnTo>
                <a:lnTo>
                  <a:pt x="776301" y="285788"/>
                </a:lnTo>
                <a:lnTo>
                  <a:pt x="778344" y="275582"/>
                </a:lnTo>
                <a:lnTo>
                  <a:pt x="780387" y="265375"/>
                </a:lnTo>
                <a:lnTo>
                  <a:pt x="782430" y="255168"/>
                </a:lnTo>
                <a:lnTo>
                  <a:pt x="784473" y="247003"/>
                </a:lnTo>
                <a:lnTo>
                  <a:pt x="784473" y="236796"/>
                </a:lnTo>
                <a:lnTo>
                  <a:pt x="786516" y="228631"/>
                </a:lnTo>
                <a:lnTo>
                  <a:pt x="784473" y="218424"/>
                </a:lnTo>
                <a:lnTo>
                  <a:pt x="784473" y="208217"/>
                </a:lnTo>
                <a:lnTo>
                  <a:pt x="784473" y="200052"/>
                </a:lnTo>
                <a:lnTo>
                  <a:pt x="784473" y="191886"/>
                </a:lnTo>
                <a:lnTo>
                  <a:pt x="782430" y="181680"/>
                </a:lnTo>
                <a:lnTo>
                  <a:pt x="780387" y="175555"/>
                </a:lnTo>
                <a:lnTo>
                  <a:pt x="780387" y="167390"/>
                </a:lnTo>
                <a:lnTo>
                  <a:pt x="780387" y="159225"/>
                </a:lnTo>
                <a:lnTo>
                  <a:pt x="776301" y="151059"/>
                </a:lnTo>
                <a:lnTo>
                  <a:pt x="776301" y="142894"/>
                </a:lnTo>
                <a:lnTo>
                  <a:pt x="774258" y="134728"/>
                </a:lnTo>
                <a:lnTo>
                  <a:pt x="772215" y="128604"/>
                </a:lnTo>
                <a:lnTo>
                  <a:pt x="766087" y="114315"/>
                </a:lnTo>
                <a:lnTo>
                  <a:pt x="762001" y="102067"/>
                </a:lnTo>
                <a:lnTo>
                  <a:pt x="753829" y="89819"/>
                </a:lnTo>
                <a:lnTo>
                  <a:pt x="747701" y="77571"/>
                </a:lnTo>
                <a:lnTo>
                  <a:pt x="739529" y="65323"/>
                </a:lnTo>
                <a:lnTo>
                  <a:pt x="733400" y="59199"/>
                </a:lnTo>
                <a:lnTo>
                  <a:pt x="725229" y="46951"/>
                </a:lnTo>
                <a:lnTo>
                  <a:pt x="719100" y="40826"/>
                </a:lnTo>
                <a:lnTo>
                  <a:pt x="712971" y="32661"/>
                </a:lnTo>
                <a:lnTo>
                  <a:pt x="706843" y="26537"/>
                </a:lnTo>
                <a:lnTo>
                  <a:pt x="696628" y="14289"/>
                </a:lnTo>
                <a:lnTo>
                  <a:pt x="688457" y="6124"/>
                </a:lnTo>
                <a:lnTo>
                  <a:pt x="682328" y="0"/>
                </a:lnTo>
                <a:lnTo>
                  <a:pt x="680285" y="0"/>
                </a:lnTo>
                <a:lnTo>
                  <a:pt x="0" y="634859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97476" y="2767847"/>
            <a:ext cx="2281918" cy="1083956"/>
          </a:xfrm>
          <a:custGeom>
            <a:avLst/>
            <a:gdLst/>
            <a:ahLst/>
            <a:cxnLst/>
            <a:rect l="l" t="t" r="r" b="b"/>
            <a:pathLst>
              <a:path w="2281918" h="1083956">
                <a:moveTo>
                  <a:pt x="2281918" y="542998"/>
                </a:moveTo>
                <a:lnTo>
                  <a:pt x="2279875" y="557288"/>
                </a:lnTo>
                <a:lnTo>
                  <a:pt x="2277834" y="569536"/>
                </a:lnTo>
                <a:lnTo>
                  <a:pt x="2275791" y="581782"/>
                </a:lnTo>
                <a:lnTo>
                  <a:pt x="2273748" y="598115"/>
                </a:lnTo>
                <a:lnTo>
                  <a:pt x="2269660" y="610363"/>
                </a:lnTo>
                <a:lnTo>
                  <a:pt x="2267618" y="624652"/>
                </a:lnTo>
                <a:lnTo>
                  <a:pt x="2261489" y="636898"/>
                </a:lnTo>
                <a:lnTo>
                  <a:pt x="2257405" y="651190"/>
                </a:lnTo>
                <a:lnTo>
                  <a:pt x="2249231" y="663438"/>
                </a:lnTo>
                <a:lnTo>
                  <a:pt x="2243103" y="677727"/>
                </a:lnTo>
                <a:lnTo>
                  <a:pt x="2234931" y="687934"/>
                </a:lnTo>
                <a:lnTo>
                  <a:pt x="2228802" y="702223"/>
                </a:lnTo>
                <a:lnTo>
                  <a:pt x="2220633" y="714471"/>
                </a:lnTo>
                <a:lnTo>
                  <a:pt x="2210416" y="726720"/>
                </a:lnTo>
                <a:lnTo>
                  <a:pt x="2200204" y="738968"/>
                </a:lnTo>
                <a:lnTo>
                  <a:pt x="2189987" y="753257"/>
                </a:lnTo>
                <a:lnTo>
                  <a:pt x="2177730" y="763464"/>
                </a:lnTo>
                <a:lnTo>
                  <a:pt x="2165475" y="775712"/>
                </a:lnTo>
                <a:lnTo>
                  <a:pt x="2153215" y="787960"/>
                </a:lnTo>
                <a:lnTo>
                  <a:pt x="2140958" y="800208"/>
                </a:lnTo>
                <a:lnTo>
                  <a:pt x="2126660" y="810415"/>
                </a:lnTo>
                <a:lnTo>
                  <a:pt x="2112359" y="822663"/>
                </a:lnTo>
                <a:lnTo>
                  <a:pt x="2098057" y="832870"/>
                </a:lnTo>
                <a:lnTo>
                  <a:pt x="2083757" y="845118"/>
                </a:lnTo>
                <a:lnTo>
                  <a:pt x="2067413" y="853283"/>
                </a:lnTo>
                <a:lnTo>
                  <a:pt x="2051070" y="865531"/>
                </a:lnTo>
                <a:lnTo>
                  <a:pt x="2034729" y="873697"/>
                </a:lnTo>
                <a:lnTo>
                  <a:pt x="2018386" y="885945"/>
                </a:lnTo>
                <a:lnTo>
                  <a:pt x="2000000" y="896151"/>
                </a:lnTo>
                <a:lnTo>
                  <a:pt x="1981614" y="906358"/>
                </a:lnTo>
                <a:lnTo>
                  <a:pt x="1963228" y="914524"/>
                </a:lnTo>
                <a:lnTo>
                  <a:pt x="1944842" y="924730"/>
                </a:lnTo>
                <a:lnTo>
                  <a:pt x="1924413" y="932896"/>
                </a:lnTo>
                <a:lnTo>
                  <a:pt x="1903981" y="943102"/>
                </a:lnTo>
                <a:lnTo>
                  <a:pt x="1883553" y="949224"/>
                </a:lnTo>
                <a:lnTo>
                  <a:pt x="1863124" y="959433"/>
                </a:lnTo>
                <a:lnTo>
                  <a:pt x="1840652" y="967597"/>
                </a:lnTo>
                <a:lnTo>
                  <a:pt x="1820223" y="975764"/>
                </a:lnTo>
                <a:lnTo>
                  <a:pt x="1797753" y="983929"/>
                </a:lnTo>
                <a:lnTo>
                  <a:pt x="1775279" y="990054"/>
                </a:lnTo>
                <a:lnTo>
                  <a:pt x="1750764" y="998219"/>
                </a:lnTo>
                <a:lnTo>
                  <a:pt x="1728292" y="1004341"/>
                </a:lnTo>
                <a:lnTo>
                  <a:pt x="1703779" y="1010467"/>
                </a:lnTo>
                <a:lnTo>
                  <a:pt x="1681305" y="1018632"/>
                </a:lnTo>
                <a:lnTo>
                  <a:pt x="1656791" y="1022713"/>
                </a:lnTo>
                <a:lnTo>
                  <a:pt x="1630235" y="1030880"/>
                </a:lnTo>
                <a:lnTo>
                  <a:pt x="1605718" y="1034963"/>
                </a:lnTo>
                <a:lnTo>
                  <a:pt x="1581203" y="1041085"/>
                </a:lnTo>
                <a:lnTo>
                  <a:pt x="1554646" y="1045170"/>
                </a:lnTo>
                <a:lnTo>
                  <a:pt x="1530131" y="1049253"/>
                </a:lnTo>
                <a:lnTo>
                  <a:pt x="1503575" y="1053335"/>
                </a:lnTo>
                <a:lnTo>
                  <a:pt x="1477016" y="1059457"/>
                </a:lnTo>
                <a:lnTo>
                  <a:pt x="1450458" y="1061501"/>
                </a:lnTo>
                <a:lnTo>
                  <a:pt x="1421857" y="1065583"/>
                </a:lnTo>
                <a:lnTo>
                  <a:pt x="1395300" y="1069666"/>
                </a:lnTo>
                <a:lnTo>
                  <a:pt x="1368742" y="1073749"/>
                </a:lnTo>
                <a:lnTo>
                  <a:pt x="1340141" y="1073749"/>
                </a:lnTo>
                <a:lnTo>
                  <a:pt x="1311541" y="1077829"/>
                </a:lnTo>
                <a:lnTo>
                  <a:pt x="1282942" y="1077829"/>
                </a:lnTo>
                <a:lnTo>
                  <a:pt x="1254340" y="1081914"/>
                </a:lnTo>
                <a:lnTo>
                  <a:pt x="1225741" y="1081914"/>
                </a:lnTo>
                <a:lnTo>
                  <a:pt x="1197138" y="1083956"/>
                </a:lnTo>
                <a:lnTo>
                  <a:pt x="1080695" y="1083956"/>
                </a:lnTo>
                <a:lnTo>
                  <a:pt x="1050050" y="1081914"/>
                </a:lnTo>
                <a:lnTo>
                  <a:pt x="1021449" y="1081914"/>
                </a:lnTo>
                <a:lnTo>
                  <a:pt x="992848" y="1077829"/>
                </a:lnTo>
                <a:lnTo>
                  <a:pt x="964248" y="1077829"/>
                </a:lnTo>
                <a:lnTo>
                  <a:pt x="937692" y="1073749"/>
                </a:lnTo>
                <a:lnTo>
                  <a:pt x="909090" y="1073749"/>
                </a:lnTo>
                <a:lnTo>
                  <a:pt x="880491" y="1069666"/>
                </a:lnTo>
                <a:lnTo>
                  <a:pt x="853931" y="1065583"/>
                </a:lnTo>
                <a:lnTo>
                  <a:pt x="825333" y="1061501"/>
                </a:lnTo>
                <a:lnTo>
                  <a:pt x="798773" y="1059457"/>
                </a:lnTo>
                <a:lnTo>
                  <a:pt x="772217" y="1053335"/>
                </a:lnTo>
                <a:lnTo>
                  <a:pt x="747703" y="1049253"/>
                </a:lnTo>
                <a:lnTo>
                  <a:pt x="721143" y="1045170"/>
                </a:lnTo>
                <a:lnTo>
                  <a:pt x="696630" y="1041085"/>
                </a:lnTo>
                <a:lnTo>
                  <a:pt x="670070" y="1034963"/>
                </a:lnTo>
                <a:lnTo>
                  <a:pt x="645556" y="1030880"/>
                </a:lnTo>
                <a:lnTo>
                  <a:pt x="619000" y="1022713"/>
                </a:lnTo>
                <a:lnTo>
                  <a:pt x="596526" y="1018632"/>
                </a:lnTo>
                <a:lnTo>
                  <a:pt x="572011" y="1010467"/>
                </a:lnTo>
                <a:lnTo>
                  <a:pt x="549541" y="1004341"/>
                </a:lnTo>
                <a:lnTo>
                  <a:pt x="525025" y="998219"/>
                </a:lnTo>
                <a:lnTo>
                  <a:pt x="502553" y="990054"/>
                </a:lnTo>
                <a:lnTo>
                  <a:pt x="480081" y="983929"/>
                </a:lnTo>
                <a:lnTo>
                  <a:pt x="457611" y="975764"/>
                </a:lnTo>
                <a:lnTo>
                  <a:pt x="435139" y="967597"/>
                </a:lnTo>
                <a:lnTo>
                  <a:pt x="414708" y="959433"/>
                </a:lnTo>
                <a:lnTo>
                  <a:pt x="392236" y="949224"/>
                </a:lnTo>
                <a:lnTo>
                  <a:pt x="371807" y="943102"/>
                </a:lnTo>
                <a:lnTo>
                  <a:pt x="353421" y="932896"/>
                </a:lnTo>
                <a:lnTo>
                  <a:pt x="335035" y="924730"/>
                </a:lnTo>
                <a:lnTo>
                  <a:pt x="314606" y="914524"/>
                </a:lnTo>
                <a:lnTo>
                  <a:pt x="294179" y="906358"/>
                </a:lnTo>
                <a:lnTo>
                  <a:pt x="275793" y="896151"/>
                </a:lnTo>
                <a:lnTo>
                  <a:pt x="259448" y="885945"/>
                </a:lnTo>
                <a:lnTo>
                  <a:pt x="241062" y="873697"/>
                </a:lnTo>
                <a:lnTo>
                  <a:pt x="224718" y="865531"/>
                </a:lnTo>
                <a:lnTo>
                  <a:pt x="208375" y="853283"/>
                </a:lnTo>
                <a:lnTo>
                  <a:pt x="194075" y="845118"/>
                </a:lnTo>
                <a:lnTo>
                  <a:pt x="177734" y="832870"/>
                </a:lnTo>
                <a:lnTo>
                  <a:pt x="163433" y="822663"/>
                </a:lnTo>
                <a:lnTo>
                  <a:pt x="149131" y="810415"/>
                </a:lnTo>
                <a:lnTo>
                  <a:pt x="134831" y="800208"/>
                </a:lnTo>
                <a:lnTo>
                  <a:pt x="122575" y="787960"/>
                </a:lnTo>
                <a:lnTo>
                  <a:pt x="110316" y="775712"/>
                </a:lnTo>
                <a:lnTo>
                  <a:pt x="98059" y="763464"/>
                </a:lnTo>
                <a:lnTo>
                  <a:pt x="87846" y="753257"/>
                </a:lnTo>
                <a:lnTo>
                  <a:pt x="75587" y="738968"/>
                </a:lnTo>
                <a:lnTo>
                  <a:pt x="67417" y="726720"/>
                </a:lnTo>
                <a:lnTo>
                  <a:pt x="57201" y="714471"/>
                </a:lnTo>
                <a:lnTo>
                  <a:pt x="49031" y="702223"/>
                </a:lnTo>
                <a:lnTo>
                  <a:pt x="40857" y="687934"/>
                </a:lnTo>
                <a:lnTo>
                  <a:pt x="32688" y="677727"/>
                </a:lnTo>
                <a:lnTo>
                  <a:pt x="26557" y="663438"/>
                </a:lnTo>
                <a:lnTo>
                  <a:pt x="22471" y="651190"/>
                </a:lnTo>
                <a:lnTo>
                  <a:pt x="14302" y="636898"/>
                </a:lnTo>
                <a:lnTo>
                  <a:pt x="12259" y="624652"/>
                </a:lnTo>
                <a:lnTo>
                  <a:pt x="8171" y="610363"/>
                </a:lnTo>
                <a:lnTo>
                  <a:pt x="4085" y="598115"/>
                </a:lnTo>
                <a:lnTo>
                  <a:pt x="0" y="581782"/>
                </a:lnTo>
                <a:lnTo>
                  <a:pt x="0" y="498089"/>
                </a:lnTo>
                <a:lnTo>
                  <a:pt x="4085" y="485840"/>
                </a:lnTo>
                <a:lnTo>
                  <a:pt x="8171" y="471549"/>
                </a:lnTo>
                <a:lnTo>
                  <a:pt x="12259" y="459303"/>
                </a:lnTo>
                <a:lnTo>
                  <a:pt x="14302" y="442972"/>
                </a:lnTo>
                <a:lnTo>
                  <a:pt x="22471" y="432765"/>
                </a:lnTo>
                <a:lnTo>
                  <a:pt x="26557" y="418476"/>
                </a:lnTo>
                <a:lnTo>
                  <a:pt x="32688" y="404186"/>
                </a:lnTo>
                <a:lnTo>
                  <a:pt x="40857" y="391938"/>
                </a:lnTo>
                <a:lnTo>
                  <a:pt x="49031" y="379688"/>
                </a:lnTo>
                <a:lnTo>
                  <a:pt x="57201" y="367442"/>
                </a:lnTo>
                <a:lnTo>
                  <a:pt x="67417" y="355194"/>
                </a:lnTo>
                <a:lnTo>
                  <a:pt x="75587" y="342944"/>
                </a:lnTo>
                <a:lnTo>
                  <a:pt x="87846" y="330698"/>
                </a:lnTo>
                <a:lnTo>
                  <a:pt x="98059" y="318450"/>
                </a:lnTo>
                <a:lnTo>
                  <a:pt x="110316" y="306200"/>
                </a:lnTo>
                <a:lnTo>
                  <a:pt x="122575" y="293954"/>
                </a:lnTo>
                <a:lnTo>
                  <a:pt x="134831" y="283747"/>
                </a:lnTo>
                <a:lnTo>
                  <a:pt x="149131" y="271499"/>
                </a:lnTo>
                <a:lnTo>
                  <a:pt x="163433" y="259251"/>
                </a:lnTo>
                <a:lnTo>
                  <a:pt x="177734" y="249044"/>
                </a:lnTo>
                <a:lnTo>
                  <a:pt x="194075" y="238837"/>
                </a:lnTo>
                <a:lnTo>
                  <a:pt x="208375" y="226589"/>
                </a:lnTo>
                <a:lnTo>
                  <a:pt x="224718" y="216382"/>
                </a:lnTo>
                <a:lnTo>
                  <a:pt x="241062" y="206176"/>
                </a:lnTo>
                <a:lnTo>
                  <a:pt x="259448" y="195967"/>
                </a:lnTo>
                <a:lnTo>
                  <a:pt x="275793" y="185762"/>
                </a:lnTo>
                <a:lnTo>
                  <a:pt x="294179" y="175555"/>
                </a:lnTo>
                <a:lnTo>
                  <a:pt x="314606" y="167390"/>
                </a:lnTo>
                <a:lnTo>
                  <a:pt x="335035" y="159223"/>
                </a:lnTo>
                <a:lnTo>
                  <a:pt x="353421" y="149018"/>
                </a:lnTo>
                <a:lnTo>
                  <a:pt x="371807" y="138811"/>
                </a:lnTo>
                <a:lnTo>
                  <a:pt x="392236" y="130646"/>
                </a:lnTo>
                <a:lnTo>
                  <a:pt x="414708" y="122478"/>
                </a:lnTo>
                <a:lnTo>
                  <a:pt x="435139" y="112274"/>
                </a:lnTo>
                <a:lnTo>
                  <a:pt x="457611" y="104106"/>
                </a:lnTo>
                <a:lnTo>
                  <a:pt x="480081" y="97984"/>
                </a:lnTo>
                <a:lnTo>
                  <a:pt x="502553" y="89819"/>
                </a:lnTo>
                <a:lnTo>
                  <a:pt x="525025" y="83695"/>
                </a:lnTo>
                <a:lnTo>
                  <a:pt x="549541" y="75529"/>
                </a:lnTo>
                <a:lnTo>
                  <a:pt x="572011" y="69405"/>
                </a:lnTo>
                <a:lnTo>
                  <a:pt x="596526" y="63281"/>
                </a:lnTo>
                <a:lnTo>
                  <a:pt x="619000" y="55116"/>
                </a:lnTo>
                <a:lnTo>
                  <a:pt x="645556" y="51033"/>
                </a:lnTo>
                <a:lnTo>
                  <a:pt x="670070" y="44909"/>
                </a:lnTo>
                <a:lnTo>
                  <a:pt x="696630" y="40826"/>
                </a:lnTo>
                <a:lnTo>
                  <a:pt x="721143" y="34702"/>
                </a:lnTo>
                <a:lnTo>
                  <a:pt x="747703" y="28578"/>
                </a:lnTo>
                <a:lnTo>
                  <a:pt x="772217" y="24496"/>
                </a:lnTo>
                <a:lnTo>
                  <a:pt x="798773" y="22454"/>
                </a:lnTo>
                <a:lnTo>
                  <a:pt x="825333" y="18372"/>
                </a:lnTo>
                <a:lnTo>
                  <a:pt x="853931" y="14289"/>
                </a:lnTo>
                <a:lnTo>
                  <a:pt x="880491" y="10206"/>
                </a:lnTo>
                <a:lnTo>
                  <a:pt x="909090" y="10206"/>
                </a:lnTo>
                <a:lnTo>
                  <a:pt x="937692" y="6124"/>
                </a:lnTo>
                <a:lnTo>
                  <a:pt x="964248" y="4082"/>
                </a:lnTo>
                <a:lnTo>
                  <a:pt x="992848" y="2041"/>
                </a:lnTo>
                <a:lnTo>
                  <a:pt x="1021449" y="0"/>
                </a:lnTo>
                <a:lnTo>
                  <a:pt x="1254340" y="0"/>
                </a:lnTo>
                <a:lnTo>
                  <a:pt x="1282942" y="2041"/>
                </a:lnTo>
                <a:lnTo>
                  <a:pt x="1311541" y="4082"/>
                </a:lnTo>
                <a:lnTo>
                  <a:pt x="1340141" y="6124"/>
                </a:lnTo>
                <a:lnTo>
                  <a:pt x="1368742" y="10206"/>
                </a:lnTo>
                <a:lnTo>
                  <a:pt x="1395300" y="10206"/>
                </a:lnTo>
                <a:lnTo>
                  <a:pt x="1421857" y="14289"/>
                </a:lnTo>
                <a:lnTo>
                  <a:pt x="1450458" y="18372"/>
                </a:lnTo>
                <a:lnTo>
                  <a:pt x="1477016" y="22454"/>
                </a:lnTo>
                <a:lnTo>
                  <a:pt x="1503575" y="24496"/>
                </a:lnTo>
                <a:lnTo>
                  <a:pt x="1530131" y="28578"/>
                </a:lnTo>
                <a:lnTo>
                  <a:pt x="1554646" y="34702"/>
                </a:lnTo>
                <a:lnTo>
                  <a:pt x="1581203" y="40826"/>
                </a:lnTo>
                <a:lnTo>
                  <a:pt x="1605718" y="44909"/>
                </a:lnTo>
                <a:lnTo>
                  <a:pt x="1630235" y="51033"/>
                </a:lnTo>
                <a:lnTo>
                  <a:pt x="1656791" y="55116"/>
                </a:lnTo>
                <a:lnTo>
                  <a:pt x="1681305" y="63281"/>
                </a:lnTo>
                <a:lnTo>
                  <a:pt x="1703779" y="69405"/>
                </a:lnTo>
                <a:lnTo>
                  <a:pt x="1728292" y="75529"/>
                </a:lnTo>
                <a:lnTo>
                  <a:pt x="1750764" y="83695"/>
                </a:lnTo>
                <a:lnTo>
                  <a:pt x="1775279" y="89819"/>
                </a:lnTo>
                <a:lnTo>
                  <a:pt x="1797753" y="97984"/>
                </a:lnTo>
                <a:lnTo>
                  <a:pt x="1820223" y="104106"/>
                </a:lnTo>
                <a:lnTo>
                  <a:pt x="1840652" y="112274"/>
                </a:lnTo>
                <a:lnTo>
                  <a:pt x="1863124" y="122478"/>
                </a:lnTo>
                <a:lnTo>
                  <a:pt x="1883553" y="130646"/>
                </a:lnTo>
                <a:lnTo>
                  <a:pt x="1903981" y="138811"/>
                </a:lnTo>
                <a:lnTo>
                  <a:pt x="1924413" y="149018"/>
                </a:lnTo>
                <a:lnTo>
                  <a:pt x="1944842" y="159223"/>
                </a:lnTo>
                <a:lnTo>
                  <a:pt x="1963228" y="167390"/>
                </a:lnTo>
                <a:lnTo>
                  <a:pt x="1981614" y="175555"/>
                </a:lnTo>
                <a:lnTo>
                  <a:pt x="2000000" y="185762"/>
                </a:lnTo>
                <a:lnTo>
                  <a:pt x="2018386" y="195967"/>
                </a:lnTo>
                <a:lnTo>
                  <a:pt x="2034729" y="206176"/>
                </a:lnTo>
                <a:lnTo>
                  <a:pt x="2051070" y="216382"/>
                </a:lnTo>
                <a:lnTo>
                  <a:pt x="2067413" y="226589"/>
                </a:lnTo>
                <a:lnTo>
                  <a:pt x="2083757" y="238837"/>
                </a:lnTo>
                <a:lnTo>
                  <a:pt x="2098057" y="249044"/>
                </a:lnTo>
                <a:lnTo>
                  <a:pt x="2112359" y="259251"/>
                </a:lnTo>
                <a:lnTo>
                  <a:pt x="2126660" y="271499"/>
                </a:lnTo>
                <a:lnTo>
                  <a:pt x="2140958" y="283747"/>
                </a:lnTo>
                <a:lnTo>
                  <a:pt x="2153215" y="293954"/>
                </a:lnTo>
                <a:lnTo>
                  <a:pt x="2165475" y="306200"/>
                </a:lnTo>
                <a:lnTo>
                  <a:pt x="2177730" y="318450"/>
                </a:lnTo>
                <a:lnTo>
                  <a:pt x="2189987" y="330698"/>
                </a:lnTo>
                <a:lnTo>
                  <a:pt x="2200204" y="342944"/>
                </a:lnTo>
                <a:lnTo>
                  <a:pt x="2210416" y="355194"/>
                </a:lnTo>
                <a:lnTo>
                  <a:pt x="2220633" y="367442"/>
                </a:lnTo>
                <a:lnTo>
                  <a:pt x="2228802" y="379688"/>
                </a:lnTo>
                <a:lnTo>
                  <a:pt x="2234931" y="391938"/>
                </a:lnTo>
                <a:lnTo>
                  <a:pt x="2243103" y="404186"/>
                </a:lnTo>
                <a:lnTo>
                  <a:pt x="2249231" y="418476"/>
                </a:lnTo>
                <a:lnTo>
                  <a:pt x="2257405" y="432765"/>
                </a:lnTo>
                <a:lnTo>
                  <a:pt x="2261489" y="442972"/>
                </a:lnTo>
                <a:lnTo>
                  <a:pt x="2267618" y="459303"/>
                </a:lnTo>
                <a:lnTo>
                  <a:pt x="2269660" y="471549"/>
                </a:lnTo>
                <a:lnTo>
                  <a:pt x="2273748" y="485840"/>
                </a:lnTo>
                <a:lnTo>
                  <a:pt x="2275791" y="498089"/>
                </a:lnTo>
                <a:lnTo>
                  <a:pt x="2277834" y="514419"/>
                </a:lnTo>
                <a:lnTo>
                  <a:pt x="2279875" y="526665"/>
                </a:lnTo>
                <a:lnTo>
                  <a:pt x="2281918" y="542998"/>
                </a:lnTo>
                <a:close/>
              </a:path>
            </a:pathLst>
          </a:custGeom>
          <a:solidFill>
            <a:srgbClr val="7574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97477" y="2767846"/>
            <a:ext cx="2281918" cy="1083956"/>
          </a:xfrm>
          <a:custGeom>
            <a:avLst/>
            <a:gdLst/>
            <a:ahLst/>
            <a:cxnLst/>
            <a:rect l="l" t="t" r="r" b="b"/>
            <a:pathLst>
              <a:path w="2281918" h="1083956">
                <a:moveTo>
                  <a:pt x="1139937" y="1083956"/>
                </a:moveTo>
                <a:lnTo>
                  <a:pt x="1168538" y="1083956"/>
                </a:lnTo>
                <a:lnTo>
                  <a:pt x="1197138" y="1083956"/>
                </a:lnTo>
                <a:lnTo>
                  <a:pt x="1225739" y="1081914"/>
                </a:lnTo>
                <a:lnTo>
                  <a:pt x="1254340" y="1081914"/>
                </a:lnTo>
                <a:lnTo>
                  <a:pt x="1282940" y="1077831"/>
                </a:lnTo>
                <a:lnTo>
                  <a:pt x="1311541" y="1077831"/>
                </a:lnTo>
                <a:lnTo>
                  <a:pt x="1340141" y="1073749"/>
                </a:lnTo>
                <a:lnTo>
                  <a:pt x="1368742" y="1073749"/>
                </a:lnTo>
                <a:lnTo>
                  <a:pt x="1395300" y="1069666"/>
                </a:lnTo>
                <a:lnTo>
                  <a:pt x="1421857" y="1065583"/>
                </a:lnTo>
                <a:lnTo>
                  <a:pt x="1450458" y="1061501"/>
                </a:lnTo>
                <a:lnTo>
                  <a:pt x="1477016" y="1059459"/>
                </a:lnTo>
                <a:lnTo>
                  <a:pt x="1503573" y="1053335"/>
                </a:lnTo>
                <a:lnTo>
                  <a:pt x="1530131" y="1049253"/>
                </a:lnTo>
                <a:lnTo>
                  <a:pt x="1554646" y="1045170"/>
                </a:lnTo>
                <a:lnTo>
                  <a:pt x="1581203" y="1041087"/>
                </a:lnTo>
                <a:lnTo>
                  <a:pt x="1605718" y="1034963"/>
                </a:lnTo>
                <a:lnTo>
                  <a:pt x="1630233" y="1030880"/>
                </a:lnTo>
                <a:lnTo>
                  <a:pt x="1656791" y="1022715"/>
                </a:lnTo>
                <a:lnTo>
                  <a:pt x="1681305" y="1018632"/>
                </a:lnTo>
                <a:lnTo>
                  <a:pt x="1703777" y="1010467"/>
                </a:lnTo>
                <a:lnTo>
                  <a:pt x="1728292" y="1004343"/>
                </a:lnTo>
                <a:lnTo>
                  <a:pt x="1750764" y="998219"/>
                </a:lnTo>
                <a:lnTo>
                  <a:pt x="1775279" y="990054"/>
                </a:lnTo>
                <a:lnTo>
                  <a:pt x="1797751" y="983929"/>
                </a:lnTo>
                <a:lnTo>
                  <a:pt x="1820223" y="975764"/>
                </a:lnTo>
                <a:lnTo>
                  <a:pt x="1840652" y="967599"/>
                </a:lnTo>
                <a:lnTo>
                  <a:pt x="1863124" y="959433"/>
                </a:lnTo>
                <a:lnTo>
                  <a:pt x="1883553" y="949227"/>
                </a:lnTo>
                <a:lnTo>
                  <a:pt x="1903981" y="943102"/>
                </a:lnTo>
                <a:lnTo>
                  <a:pt x="1924410" y="932896"/>
                </a:lnTo>
                <a:lnTo>
                  <a:pt x="1944839" y="924730"/>
                </a:lnTo>
                <a:lnTo>
                  <a:pt x="1963226" y="914524"/>
                </a:lnTo>
                <a:lnTo>
                  <a:pt x="1981612" y="906358"/>
                </a:lnTo>
                <a:lnTo>
                  <a:pt x="1999998" y="896151"/>
                </a:lnTo>
                <a:lnTo>
                  <a:pt x="2018384" y="885945"/>
                </a:lnTo>
                <a:lnTo>
                  <a:pt x="2034727" y="873697"/>
                </a:lnTo>
                <a:lnTo>
                  <a:pt x="2051070" y="865531"/>
                </a:lnTo>
                <a:lnTo>
                  <a:pt x="2067413" y="853283"/>
                </a:lnTo>
                <a:lnTo>
                  <a:pt x="2083757" y="845118"/>
                </a:lnTo>
                <a:lnTo>
                  <a:pt x="2098057" y="832870"/>
                </a:lnTo>
                <a:lnTo>
                  <a:pt x="2112357" y="822663"/>
                </a:lnTo>
                <a:lnTo>
                  <a:pt x="2126658" y="810415"/>
                </a:lnTo>
                <a:lnTo>
                  <a:pt x="2140958" y="800208"/>
                </a:lnTo>
                <a:lnTo>
                  <a:pt x="2153215" y="787960"/>
                </a:lnTo>
                <a:lnTo>
                  <a:pt x="2165473" y="775712"/>
                </a:lnTo>
                <a:lnTo>
                  <a:pt x="2177730" y="763464"/>
                </a:lnTo>
                <a:lnTo>
                  <a:pt x="2189987" y="753257"/>
                </a:lnTo>
                <a:lnTo>
                  <a:pt x="2200202" y="738968"/>
                </a:lnTo>
                <a:lnTo>
                  <a:pt x="2210416" y="726720"/>
                </a:lnTo>
                <a:lnTo>
                  <a:pt x="2220631" y="714471"/>
                </a:lnTo>
                <a:lnTo>
                  <a:pt x="2228802" y="702223"/>
                </a:lnTo>
                <a:lnTo>
                  <a:pt x="2234931" y="687934"/>
                </a:lnTo>
                <a:lnTo>
                  <a:pt x="2243103" y="677727"/>
                </a:lnTo>
                <a:lnTo>
                  <a:pt x="2249231" y="663438"/>
                </a:lnTo>
                <a:lnTo>
                  <a:pt x="2257403" y="651190"/>
                </a:lnTo>
                <a:lnTo>
                  <a:pt x="2261489" y="636900"/>
                </a:lnTo>
                <a:lnTo>
                  <a:pt x="2267618" y="624652"/>
                </a:lnTo>
                <a:lnTo>
                  <a:pt x="2269660" y="610363"/>
                </a:lnTo>
                <a:lnTo>
                  <a:pt x="2273746" y="598115"/>
                </a:lnTo>
                <a:lnTo>
                  <a:pt x="2275789" y="581784"/>
                </a:lnTo>
                <a:lnTo>
                  <a:pt x="2277832" y="569536"/>
                </a:lnTo>
                <a:lnTo>
                  <a:pt x="2279875" y="557288"/>
                </a:lnTo>
                <a:lnTo>
                  <a:pt x="2281918" y="542998"/>
                </a:lnTo>
                <a:lnTo>
                  <a:pt x="2279875" y="526667"/>
                </a:lnTo>
                <a:lnTo>
                  <a:pt x="2277832" y="514419"/>
                </a:lnTo>
                <a:lnTo>
                  <a:pt x="2275789" y="498089"/>
                </a:lnTo>
                <a:lnTo>
                  <a:pt x="2273746" y="485840"/>
                </a:lnTo>
                <a:lnTo>
                  <a:pt x="2269660" y="471551"/>
                </a:lnTo>
                <a:lnTo>
                  <a:pt x="2267618" y="459303"/>
                </a:lnTo>
                <a:lnTo>
                  <a:pt x="2261489" y="442972"/>
                </a:lnTo>
                <a:lnTo>
                  <a:pt x="2257403" y="432765"/>
                </a:lnTo>
                <a:lnTo>
                  <a:pt x="2249231" y="418476"/>
                </a:lnTo>
                <a:lnTo>
                  <a:pt x="2243103" y="404186"/>
                </a:lnTo>
                <a:lnTo>
                  <a:pt x="2234931" y="391938"/>
                </a:lnTo>
                <a:lnTo>
                  <a:pt x="2228802" y="379690"/>
                </a:lnTo>
                <a:lnTo>
                  <a:pt x="2220631" y="367442"/>
                </a:lnTo>
                <a:lnTo>
                  <a:pt x="2210416" y="355194"/>
                </a:lnTo>
                <a:lnTo>
                  <a:pt x="2200202" y="342946"/>
                </a:lnTo>
                <a:lnTo>
                  <a:pt x="2189987" y="330698"/>
                </a:lnTo>
                <a:lnTo>
                  <a:pt x="2177730" y="318450"/>
                </a:lnTo>
                <a:lnTo>
                  <a:pt x="2165473" y="306202"/>
                </a:lnTo>
                <a:lnTo>
                  <a:pt x="2153215" y="293954"/>
                </a:lnTo>
                <a:lnTo>
                  <a:pt x="2140958" y="283747"/>
                </a:lnTo>
                <a:lnTo>
                  <a:pt x="2126658" y="271499"/>
                </a:lnTo>
                <a:lnTo>
                  <a:pt x="2112357" y="259251"/>
                </a:lnTo>
                <a:lnTo>
                  <a:pt x="2098057" y="249044"/>
                </a:lnTo>
                <a:lnTo>
                  <a:pt x="2083757" y="238837"/>
                </a:lnTo>
                <a:lnTo>
                  <a:pt x="2067413" y="226589"/>
                </a:lnTo>
                <a:lnTo>
                  <a:pt x="2051070" y="216382"/>
                </a:lnTo>
                <a:lnTo>
                  <a:pt x="2034727" y="206176"/>
                </a:lnTo>
                <a:lnTo>
                  <a:pt x="2018384" y="195969"/>
                </a:lnTo>
                <a:lnTo>
                  <a:pt x="1999998" y="185762"/>
                </a:lnTo>
                <a:lnTo>
                  <a:pt x="1981612" y="175555"/>
                </a:lnTo>
                <a:lnTo>
                  <a:pt x="1963226" y="167390"/>
                </a:lnTo>
                <a:lnTo>
                  <a:pt x="1944839" y="159225"/>
                </a:lnTo>
                <a:lnTo>
                  <a:pt x="1924410" y="149018"/>
                </a:lnTo>
                <a:lnTo>
                  <a:pt x="1903981" y="138811"/>
                </a:lnTo>
                <a:lnTo>
                  <a:pt x="1883553" y="130646"/>
                </a:lnTo>
                <a:lnTo>
                  <a:pt x="1863124" y="122480"/>
                </a:lnTo>
                <a:lnTo>
                  <a:pt x="1840652" y="112274"/>
                </a:lnTo>
                <a:lnTo>
                  <a:pt x="1820223" y="104108"/>
                </a:lnTo>
                <a:lnTo>
                  <a:pt x="1797751" y="97984"/>
                </a:lnTo>
                <a:lnTo>
                  <a:pt x="1775279" y="89819"/>
                </a:lnTo>
                <a:lnTo>
                  <a:pt x="1750764" y="83695"/>
                </a:lnTo>
                <a:lnTo>
                  <a:pt x="1728292" y="75529"/>
                </a:lnTo>
                <a:lnTo>
                  <a:pt x="1703777" y="69405"/>
                </a:lnTo>
                <a:lnTo>
                  <a:pt x="1681305" y="63281"/>
                </a:lnTo>
                <a:lnTo>
                  <a:pt x="1656791" y="55116"/>
                </a:lnTo>
                <a:lnTo>
                  <a:pt x="1630233" y="51033"/>
                </a:lnTo>
                <a:lnTo>
                  <a:pt x="1605718" y="44909"/>
                </a:lnTo>
                <a:lnTo>
                  <a:pt x="1581203" y="40826"/>
                </a:lnTo>
                <a:lnTo>
                  <a:pt x="1554646" y="34702"/>
                </a:lnTo>
                <a:lnTo>
                  <a:pt x="1530131" y="28578"/>
                </a:lnTo>
                <a:lnTo>
                  <a:pt x="1503573" y="24496"/>
                </a:lnTo>
                <a:lnTo>
                  <a:pt x="1477016" y="22454"/>
                </a:lnTo>
                <a:lnTo>
                  <a:pt x="1450458" y="18372"/>
                </a:lnTo>
                <a:lnTo>
                  <a:pt x="1421857" y="14289"/>
                </a:lnTo>
                <a:lnTo>
                  <a:pt x="1395300" y="10206"/>
                </a:lnTo>
                <a:lnTo>
                  <a:pt x="1368742" y="10206"/>
                </a:lnTo>
                <a:lnTo>
                  <a:pt x="1340141" y="6124"/>
                </a:lnTo>
                <a:lnTo>
                  <a:pt x="1311541" y="4082"/>
                </a:lnTo>
                <a:lnTo>
                  <a:pt x="1282940" y="2041"/>
                </a:lnTo>
                <a:lnTo>
                  <a:pt x="1254340" y="0"/>
                </a:lnTo>
                <a:lnTo>
                  <a:pt x="1225739" y="0"/>
                </a:lnTo>
                <a:lnTo>
                  <a:pt x="1197138" y="0"/>
                </a:lnTo>
                <a:lnTo>
                  <a:pt x="1021449" y="0"/>
                </a:lnTo>
                <a:lnTo>
                  <a:pt x="992848" y="2041"/>
                </a:lnTo>
                <a:lnTo>
                  <a:pt x="964248" y="4082"/>
                </a:lnTo>
                <a:lnTo>
                  <a:pt x="937690" y="6124"/>
                </a:lnTo>
                <a:lnTo>
                  <a:pt x="909090" y="10206"/>
                </a:lnTo>
                <a:lnTo>
                  <a:pt x="880489" y="10206"/>
                </a:lnTo>
                <a:lnTo>
                  <a:pt x="853931" y="14289"/>
                </a:lnTo>
                <a:lnTo>
                  <a:pt x="825331" y="18372"/>
                </a:lnTo>
                <a:lnTo>
                  <a:pt x="798773" y="22454"/>
                </a:lnTo>
                <a:lnTo>
                  <a:pt x="772215" y="24496"/>
                </a:lnTo>
                <a:lnTo>
                  <a:pt x="747701" y="28578"/>
                </a:lnTo>
                <a:lnTo>
                  <a:pt x="721143" y="34702"/>
                </a:lnTo>
                <a:lnTo>
                  <a:pt x="696628" y="40826"/>
                </a:lnTo>
                <a:lnTo>
                  <a:pt x="670070" y="44909"/>
                </a:lnTo>
                <a:lnTo>
                  <a:pt x="645556" y="51033"/>
                </a:lnTo>
                <a:lnTo>
                  <a:pt x="618998" y="55116"/>
                </a:lnTo>
                <a:lnTo>
                  <a:pt x="596526" y="63281"/>
                </a:lnTo>
                <a:lnTo>
                  <a:pt x="572011" y="69405"/>
                </a:lnTo>
                <a:lnTo>
                  <a:pt x="549539" y="75529"/>
                </a:lnTo>
                <a:lnTo>
                  <a:pt x="525025" y="83695"/>
                </a:lnTo>
                <a:lnTo>
                  <a:pt x="502553" y="89819"/>
                </a:lnTo>
                <a:lnTo>
                  <a:pt x="480081" y="97984"/>
                </a:lnTo>
                <a:lnTo>
                  <a:pt x="457609" y="104108"/>
                </a:lnTo>
                <a:lnTo>
                  <a:pt x="435137" y="112274"/>
                </a:lnTo>
                <a:lnTo>
                  <a:pt x="414708" y="122480"/>
                </a:lnTo>
                <a:lnTo>
                  <a:pt x="392236" y="130646"/>
                </a:lnTo>
                <a:lnTo>
                  <a:pt x="371807" y="138811"/>
                </a:lnTo>
                <a:lnTo>
                  <a:pt x="353421" y="149018"/>
                </a:lnTo>
                <a:lnTo>
                  <a:pt x="335035" y="159225"/>
                </a:lnTo>
                <a:lnTo>
                  <a:pt x="314606" y="167390"/>
                </a:lnTo>
                <a:lnTo>
                  <a:pt x="294177" y="175555"/>
                </a:lnTo>
                <a:lnTo>
                  <a:pt x="275791" y="185762"/>
                </a:lnTo>
                <a:lnTo>
                  <a:pt x="259448" y="195969"/>
                </a:lnTo>
                <a:lnTo>
                  <a:pt x="241062" y="206176"/>
                </a:lnTo>
                <a:lnTo>
                  <a:pt x="224718" y="216382"/>
                </a:lnTo>
                <a:lnTo>
                  <a:pt x="208375" y="226589"/>
                </a:lnTo>
                <a:lnTo>
                  <a:pt x="194075" y="238837"/>
                </a:lnTo>
                <a:lnTo>
                  <a:pt x="177732" y="249044"/>
                </a:lnTo>
                <a:lnTo>
                  <a:pt x="163431" y="259251"/>
                </a:lnTo>
                <a:lnTo>
                  <a:pt x="149131" y="271499"/>
                </a:lnTo>
                <a:lnTo>
                  <a:pt x="134831" y="283747"/>
                </a:lnTo>
                <a:lnTo>
                  <a:pt x="122573" y="293954"/>
                </a:lnTo>
                <a:lnTo>
                  <a:pt x="110316" y="306202"/>
                </a:lnTo>
                <a:lnTo>
                  <a:pt x="98059" y="318450"/>
                </a:lnTo>
                <a:lnTo>
                  <a:pt x="87844" y="330698"/>
                </a:lnTo>
                <a:lnTo>
                  <a:pt x="75587" y="342946"/>
                </a:lnTo>
                <a:lnTo>
                  <a:pt x="67415" y="355194"/>
                </a:lnTo>
                <a:lnTo>
                  <a:pt x="57201" y="367442"/>
                </a:lnTo>
                <a:lnTo>
                  <a:pt x="49029" y="379690"/>
                </a:lnTo>
                <a:lnTo>
                  <a:pt x="40857" y="391938"/>
                </a:lnTo>
                <a:lnTo>
                  <a:pt x="32686" y="404186"/>
                </a:lnTo>
                <a:lnTo>
                  <a:pt x="26557" y="418476"/>
                </a:lnTo>
                <a:lnTo>
                  <a:pt x="22471" y="432765"/>
                </a:lnTo>
                <a:lnTo>
                  <a:pt x="14300" y="442972"/>
                </a:lnTo>
                <a:lnTo>
                  <a:pt x="12257" y="459303"/>
                </a:lnTo>
                <a:lnTo>
                  <a:pt x="8171" y="471551"/>
                </a:lnTo>
                <a:lnTo>
                  <a:pt x="4085" y="485840"/>
                </a:lnTo>
                <a:lnTo>
                  <a:pt x="0" y="498089"/>
                </a:lnTo>
                <a:lnTo>
                  <a:pt x="0" y="514419"/>
                </a:lnTo>
                <a:lnTo>
                  <a:pt x="0" y="526667"/>
                </a:lnTo>
                <a:lnTo>
                  <a:pt x="0" y="542998"/>
                </a:lnTo>
                <a:lnTo>
                  <a:pt x="0" y="557288"/>
                </a:lnTo>
                <a:lnTo>
                  <a:pt x="0" y="569536"/>
                </a:lnTo>
                <a:lnTo>
                  <a:pt x="0" y="581784"/>
                </a:lnTo>
                <a:lnTo>
                  <a:pt x="4085" y="598115"/>
                </a:lnTo>
                <a:lnTo>
                  <a:pt x="8171" y="610363"/>
                </a:lnTo>
                <a:lnTo>
                  <a:pt x="12257" y="624652"/>
                </a:lnTo>
                <a:lnTo>
                  <a:pt x="14300" y="636900"/>
                </a:lnTo>
                <a:lnTo>
                  <a:pt x="22471" y="651190"/>
                </a:lnTo>
                <a:lnTo>
                  <a:pt x="26557" y="663438"/>
                </a:lnTo>
                <a:lnTo>
                  <a:pt x="32686" y="677727"/>
                </a:lnTo>
                <a:lnTo>
                  <a:pt x="40857" y="687934"/>
                </a:lnTo>
                <a:lnTo>
                  <a:pt x="49029" y="702223"/>
                </a:lnTo>
                <a:lnTo>
                  <a:pt x="57201" y="714471"/>
                </a:lnTo>
                <a:lnTo>
                  <a:pt x="67415" y="726720"/>
                </a:lnTo>
                <a:lnTo>
                  <a:pt x="75587" y="738968"/>
                </a:lnTo>
                <a:lnTo>
                  <a:pt x="87844" y="753257"/>
                </a:lnTo>
                <a:lnTo>
                  <a:pt x="98059" y="763464"/>
                </a:lnTo>
                <a:lnTo>
                  <a:pt x="110316" y="775712"/>
                </a:lnTo>
                <a:lnTo>
                  <a:pt x="122573" y="787960"/>
                </a:lnTo>
                <a:lnTo>
                  <a:pt x="134831" y="800208"/>
                </a:lnTo>
                <a:lnTo>
                  <a:pt x="149131" y="810415"/>
                </a:lnTo>
                <a:lnTo>
                  <a:pt x="163431" y="822663"/>
                </a:lnTo>
                <a:lnTo>
                  <a:pt x="177732" y="832870"/>
                </a:lnTo>
                <a:lnTo>
                  <a:pt x="194075" y="845118"/>
                </a:lnTo>
                <a:lnTo>
                  <a:pt x="208375" y="853283"/>
                </a:lnTo>
                <a:lnTo>
                  <a:pt x="224718" y="865531"/>
                </a:lnTo>
                <a:lnTo>
                  <a:pt x="241062" y="873697"/>
                </a:lnTo>
                <a:lnTo>
                  <a:pt x="259448" y="885945"/>
                </a:lnTo>
                <a:lnTo>
                  <a:pt x="275791" y="896151"/>
                </a:lnTo>
                <a:lnTo>
                  <a:pt x="294177" y="906358"/>
                </a:lnTo>
                <a:lnTo>
                  <a:pt x="314606" y="914524"/>
                </a:lnTo>
                <a:lnTo>
                  <a:pt x="335035" y="924730"/>
                </a:lnTo>
                <a:lnTo>
                  <a:pt x="353421" y="932896"/>
                </a:lnTo>
                <a:lnTo>
                  <a:pt x="371807" y="943102"/>
                </a:lnTo>
                <a:lnTo>
                  <a:pt x="392236" y="949227"/>
                </a:lnTo>
                <a:lnTo>
                  <a:pt x="414708" y="959433"/>
                </a:lnTo>
                <a:lnTo>
                  <a:pt x="435137" y="967599"/>
                </a:lnTo>
                <a:lnTo>
                  <a:pt x="457609" y="975764"/>
                </a:lnTo>
                <a:lnTo>
                  <a:pt x="480081" y="983929"/>
                </a:lnTo>
                <a:lnTo>
                  <a:pt x="502553" y="990054"/>
                </a:lnTo>
                <a:lnTo>
                  <a:pt x="525025" y="998219"/>
                </a:lnTo>
                <a:lnTo>
                  <a:pt x="549539" y="1004343"/>
                </a:lnTo>
                <a:lnTo>
                  <a:pt x="572011" y="1010467"/>
                </a:lnTo>
                <a:lnTo>
                  <a:pt x="596526" y="1018632"/>
                </a:lnTo>
                <a:lnTo>
                  <a:pt x="618998" y="1022715"/>
                </a:lnTo>
                <a:lnTo>
                  <a:pt x="645556" y="1030880"/>
                </a:lnTo>
                <a:lnTo>
                  <a:pt x="670070" y="1034963"/>
                </a:lnTo>
                <a:lnTo>
                  <a:pt x="696628" y="1041087"/>
                </a:lnTo>
                <a:lnTo>
                  <a:pt x="721143" y="1045170"/>
                </a:lnTo>
                <a:lnTo>
                  <a:pt x="747701" y="1049253"/>
                </a:lnTo>
                <a:lnTo>
                  <a:pt x="772215" y="1053335"/>
                </a:lnTo>
                <a:lnTo>
                  <a:pt x="798773" y="1059459"/>
                </a:lnTo>
                <a:lnTo>
                  <a:pt x="825331" y="1061501"/>
                </a:lnTo>
                <a:lnTo>
                  <a:pt x="853931" y="1065583"/>
                </a:lnTo>
                <a:lnTo>
                  <a:pt x="880489" y="1069666"/>
                </a:lnTo>
                <a:lnTo>
                  <a:pt x="909090" y="1073749"/>
                </a:lnTo>
                <a:lnTo>
                  <a:pt x="937690" y="1073749"/>
                </a:lnTo>
                <a:lnTo>
                  <a:pt x="964248" y="1077831"/>
                </a:lnTo>
                <a:lnTo>
                  <a:pt x="992848" y="1077831"/>
                </a:lnTo>
                <a:lnTo>
                  <a:pt x="1021449" y="1081914"/>
                </a:lnTo>
                <a:lnTo>
                  <a:pt x="1050050" y="1081914"/>
                </a:lnTo>
                <a:lnTo>
                  <a:pt x="1080693" y="1083956"/>
                </a:lnTo>
                <a:lnTo>
                  <a:pt x="1109294" y="1083956"/>
                </a:lnTo>
                <a:lnTo>
                  <a:pt x="1139937" y="1083956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59989" y="2720894"/>
            <a:ext cx="265576" cy="622611"/>
          </a:xfrm>
          <a:custGeom>
            <a:avLst/>
            <a:gdLst/>
            <a:ahLst/>
            <a:cxnLst/>
            <a:rect l="l" t="t" r="r" b="b"/>
            <a:pathLst>
              <a:path w="265576" h="622611">
                <a:moveTo>
                  <a:pt x="0" y="0"/>
                </a:moveTo>
                <a:lnTo>
                  <a:pt x="265576" y="0"/>
                </a:lnTo>
                <a:lnTo>
                  <a:pt x="265576" y="622611"/>
                </a:lnTo>
                <a:lnTo>
                  <a:pt x="0" y="622611"/>
                </a:lnTo>
                <a:lnTo>
                  <a:pt x="0" y="0"/>
                </a:lnTo>
                <a:close/>
              </a:path>
            </a:pathLst>
          </a:custGeom>
          <a:solidFill>
            <a:srgbClr val="AFAF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59989" y="2720894"/>
            <a:ext cx="265576" cy="622611"/>
          </a:xfrm>
          <a:custGeom>
            <a:avLst/>
            <a:gdLst/>
            <a:ahLst/>
            <a:cxnLst/>
            <a:rect l="l" t="t" r="r" b="b"/>
            <a:pathLst>
              <a:path w="265576" h="622611">
                <a:moveTo>
                  <a:pt x="0" y="622611"/>
                </a:moveTo>
                <a:lnTo>
                  <a:pt x="265576" y="622611"/>
                </a:lnTo>
                <a:lnTo>
                  <a:pt x="265576" y="0"/>
                </a:lnTo>
                <a:lnTo>
                  <a:pt x="0" y="0"/>
                </a:lnTo>
                <a:lnTo>
                  <a:pt x="0" y="622611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21174" y="3308801"/>
            <a:ext cx="328906" cy="134731"/>
          </a:xfrm>
          <a:custGeom>
            <a:avLst/>
            <a:gdLst/>
            <a:ahLst/>
            <a:cxnLst/>
            <a:rect l="l" t="t" r="r" b="b"/>
            <a:pathLst>
              <a:path w="328906" h="134731">
                <a:moveTo>
                  <a:pt x="4085" y="81655"/>
                </a:moveTo>
                <a:lnTo>
                  <a:pt x="0" y="69405"/>
                </a:lnTo>
                <a:lnTo>
                  <a:pt x="0" y="61242"/>
                </a:lnTo>
                <a:lnTo>
                  <a:pt x="4085" y="53075"/>
                </a:lnTo>
                <a:lnTo>
                  <a:pt x="6128" y="46953"/>
                </a:lnTo>
                <a:lnTo>
                  <a:pt x="12257" y="40826"/>
                </a:lnTo>
                <a:lnTo>
                  <a:pt x="18386" y="34702"/>
                </a:lnTo>
                <a:lnTo>
                  <a:pt x="28600" y="28580"/>
                </a:lnTo>
                <a:lnTo>
                  <a:pt x="36772" y="22454"/>
                </a:lnTo>
                <a:lnTo>
                  <a:pt x="46986" y="20413"/>
                </a:lnTo>
                <a:lnTo>
                  <a:pt x="59244" y="14289"/>
                </a:lnTo>
                <a:lnTo>
                  <a:pt x="71501" y="10208"/>
                </a:lnTo>
                <a:lnTo>
                  <a:pt x="77630" y="8167"/>
                </a:lnTo>
                <a:lnTo>
                  <a:pt x="83758" y="6126"/>
                </a:lnTo>
                <a:lnTo>
                  <a:pt x="91930" y="4082"/>
                </a:lnTo>
                <a:lnTo>
                  <a:pt x="100102" y="4082"/>
                </a:lnTo>
                <a:lnTo>
                  <a:pt x="106230" y="2041"/>
                </a:lnTo>
                <a:lnTo>
                  <a:pt x="114402" y="2041"/>
                </a:lnTo>
                <a:lnTo>
                  <a:pt x="122573" y="0"/>
                </a:lnTo>
                <a:lnTo>
                  <a:pt x="204289" y="0"/>
                </a:lnTo>
                <a:lnTo>
                  <a:pt x="212461" y="2041"/>
                </a:lnTo>
                <a:lnTo>
                  <a:pt x="220633" y="2041"/>
                </a:lnTo>
                <a:lnTo>
                  <a:pt x="228804" y="4082"/>
                </a:lnTo>
                <a:lnTo>
                  <a:pt x="241062" y="6126"/>
                </a:lnTo>
                <a:lnTo>
                  <a:pt x="255362" y="10208"/>
                </a:lnTo>
                <a:lnTo>
                  <a:pt x="267619" y="14289"/>
                </a:lnTo>
                <a:lnTo>
                  <a:pt x="279877" y="20413"/>
                </a:lnTo>
                <a:lnTo>
                  <a:pt x="290091" y="22454"/>
                </a:lnTo>
                <a:lnTo>
                  <a:pt x="298263" y="28580"/>
                </a:lnTo>
                <a:lnTo>
                  <a:pt x="306434" y="34702"/>
                </a:lnTo>
                <a:lnTo>
                  <a:pt x="314606" y="40826"/>
                </a:lnTo>
                <a:lnTo>
                  <a:pt x="320735" y="46953"/>
                </a:lnTo>
                <a:lnTo>
                  <a:pt x="324820" y="53075"/>
                </a:lnTo>
                <a:lnTo>
                  <a:pt x="326863" y="61242"/>
                </a:lnTo>
                <a:lnTo>
                  <a:pt x="328906" y="69405"/>
                </a:lnTo>
                <a:lnTo>
                  <a:pt x="324820" y="81655"/>
                </a:lnTo>
                <a:lnTo>
                  <a:pt x="314606" y="93902"/>
                </a:lnTo>
                <a:lnTo>
                  <a:pt x="306434" y="100028"/>
                </a:lnTo>
                <a:lnTo>
                  <a:pt x="298263" y="104108"/>
                </a:lnTo>
                <a:lnTo>
                  <a:pt x="290091" y="110232"/>
                </a:lnTo>
                <a:lnTo>
                  <a:pt x="279877" y="114315"/>
                </a:lnTo>
                <a:lnTo>
                  <a:pt x="267619" y="118400"/>
                </a:lnTo>
                <a:lnTo>
                  <a:pt x="255362" y="122480"/>
                </a:lnTo>
                <a:lnTo>
                  <a:pt x="241062" y="124522"/>
                </a:lnTo>
                <a:lnTo>
                  <a:pt x="228804" y="128604"/>
                </a:lnTo>
                <a:lnTo>
                  <a:pt x="212461" y="128604"/>
                </a:lnTo>
                <a:lnTo>
                  <a:pt x="204289" y="130646"/>
                </a:lnTo>
                <a:lnTo>
                  <a:pt x="196118" y="132687"/>
                </a:lnTo>
                <a:lnTo>
                  <a:pt x="173646" y="132687"/>
                </a:lnTo>
                <a:lnTo>
                  <a:pt x="165474" y="134731"/>
                </a:lnTo>
                <a:lnTo>
                  <a:pt x="157303" y="132687"/>
                </a:lnTo>
                <a:lnTo>
                  <a:pt x="130745" y="132687"/>
                </a:lnTo>
                <a:lnTo>
                  <a:pt x="122573" y="130646"/>
                </a:lnTo>
                <a:lnTo>
                  <a:pt x="114402" y="128604"/>
                </a:lnTo>
                <a:lnTo>
                  <a:pt x="100102" y="128604"/>
                </a:lnTo>
                <a:lnTo>
                  <a:pt x="91930" y="124522"/>
                </a:lnTo>
                <a:lnTo>
                  <a:pt x="83758" y="124522"/>
                </a:lnTo>
                <a:lnTo>
                  <a:pt x="77630" y="122480"/>
                </a:lnTo>
                <a:lnTo>
                  <a:pt x="71501" y="122480"/>
                </a:lnTo>
                <a:lnTo>
                  <a:pt x="59244" y="118400"/>
                </a:lnTo>
                <a:lnTo>
                  <a:pt x="46986" y="114315"/>
                </a:lnTo>
                <a:lnTo>
                  <a:pt x="36772" y="110232"/>
                </a:lnTo>
                <a:lnTo>
                  <a:pt x="28600" y="104108"/>
                </a:lnTo>
                <a:lnTo>
                  <a:pt x="18386" y="100028"/>
                </a:lnTo>
                <a:lnTo>
                  <a:pt x="12257" y="93902"/>
                </a:lnTo>
                <a:lnTo>
                  <a:pt x="4085" y="81655"/>
                </a:lnTo>
                <a:close/>
              </a:path>
            </a:pathLst>
          </a:custGeom>
          <a:solidFill>
            <a:srgbClr val="AFAF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21174" y="3308802"/>
            <a:ext cx="328906" cy="134728"/>
          </a:xfrm>
          <a:custGeom>
            <a:avLst/>
            <a:gdLst/>
            <a:ahLst/>
            <a:cxnLst/>
            <a:rect l="l" t="t" r="r" b="b"/>
            <a:pathLst>
              <a:path w="328906" h="134728">
                <a:moveTo>
                  <a:pt x="165474" y="134728"/>
                </a:moveTo>
                <a:lnTo>
                  <a:pt x="173646" y="132687"/>
                </a:lnTo>
                <a:lnTo>
                  <a:pt x="181818" y="132687"/>
                </a:lnTo>
                <a:lnTo>
                  <a:pt x="189989" y="132687"/>
                </a:lnTo>
                <a:lnTo>
                  <a:pt x="196118" y="132687"/>
                </a:lnTo>
                <a:lnTo>
                  <a:pt x="204289" y="130646"/>
                </a:lnTo>
                <a:lnTo>
                  <a:pt x="212461" y="128604"/>
                </a:lnTo>
                <a:lnTo>
                  <a:pt x="220633" y="128604"/>
                </a:lnTo>
                <a:lnTo>
                  <a:pt x="228804" y="128604"/>
                </a:lnTo>
                <a:lnTo>
                  <a:pt x="241062" y="124522"/>
                </a:lnTo>
                <a:lnTo>
                  <a:pt x="255362" y="122480"/>
                </a:lnTo>
                <a:lnTo>
                  <a:pt x="267619" y="118398"/>
                </a:lnTo>
                <a:lnTo>
                  <a:pt x="279877" y="114315"/>
                </a:lnTo>
                <a:lnTo>
                  <a:pt x="290091" y="110232"/>
                </a:lnTo>
                <a:lnTo>
                  <a:pt x="298263" y="104108"/>
                </a:lnTo>
                <a:lnTo>
                  <a:pt x="306434" y="100026"/>
                </a:lnTo>
                <a:lnTo>
                  <a:pt x="314606" y="93902"/>
                </a:lnTo>
                <a:lnTo>
                  <a:pt x="324820" y="81653"/>
                </a:lnTo>
                <a:lnTo>
                  <a:pt x="328906" y="69405"/>
                </a:lnTo>
                <a:lnTo>
                  <a:pt x="326863" y="61240"/>
                </a:lnTo>
                <a:lnTo>
                  <a:pt x="324820" y="53075"/>
                </a:lnTo>
                <a:lnTo>
                  <a:pt x="320735" y="46951"/>
                </a:lnTo>
                <a:lnTo>
                  <a:pt x="314606" y="40826"/>
                </a:lnTo>
                <a:lnTo>
                  <a:pt x="306434" y="34702"/>
                </a:lnTo>
                <a:lnTo>
                  <a:pt x="298263" y="28578"/>
                </a:lnTo>
                <a:lnTo>
                  <a:pt x="290091" y="22454"/>
                </a:lnTo>
                <a:lnTo>
                  <a:pt x="279877" y="20413"/>
                </a:lnTo>
                <a:lnTo>
                  <a:pt x="267619" y="14289"/>
                </a:lnTo>
                <a:lnTo>
                  <a:pt x="255362" y="10206"/>
                </a:lnTo>
                <a:lnTo>
                  <a:pt x="241062" y="6124"/>
                </a:lnTo>
                <a:lnTo>
                  <a:pt x="228804" y="4082"/>
                </a:lnTo>
                <a:lnTo>
                  <a:pt x="220633" y="2041"/>
                </a:lnTo>
                <a:lnTo>
                  <a:pt x="212461" y="2041"/>
                </a:lnTo>
                <a:lnTo>
                  <a:pt x="204289" y="0"/>
                </a:lnTo>
                <a:lnTo>
                  <a:pt x="196118" y="0"/>
                </a:lnTo>
                <a:lnTo>
                  <a:pt x="122573" y="0"/>
                </a:lnTo>
                <a:lnTo>
                  <a:pt x="114402" y="2041"/>
                </a:lnTo>
                <a:lnTo>
                  <a:pt x="106230" y="2041"/>
                </a:lnTo>
                <a:lnTo>
                  <a:pt x="100102" y="4082"/>
                </a:lnTo>
                <a:lnTo>
                  <a:pt x="91930" y="4082"/>
                </a:lnTo>
                <a:lnTo>
                  <a:pt x="83758" y="6124"/>
                </a:lnTo>
                <a:lnTo>
                  <a:pt x="77630" y="8165"/>
                </a:lnTo>
                <a:lnTo>
                  <a:pt x="71501" y="10206"/>
                </a:lnTo>
                <a:lnTo>
                  <a:pt x="59244" y="14289"/>
                </a:lnTo>
                <a:lnTo>
                  <a:pt x="46986" y="20413"/>
                </a:lnTo>
                <a:lnTo>
                  <a:pt x="36772" y="22454"/>
                </a:lnTo>
                <a:lnTo>
                  <a:pt x="28600" y="28578"/>
                </a:lnTo>
                <a:lnTo>
                  <a:pt x="18386" y="34702"/>
                </a:lnTo>
                <a:lnTo>
                  <a:pt x="12257" y="40826"/>
                </a:lnTo>
                <a:lnTo>
                  <a:pt x="6128" y="46951"/>
                </a:lnTo>
                <a:lnTo>
                  <a:pt x="4085" y="53075"/>
                </a:lnTo>
                <a:lnTo>
                  <a:pt x="0" y="61240"/>
                </a:lnTo>
                <a:lnTo>
                  <a:pt x="0" y="69405"/>
                </a:lnTo>
                <a:lnTo>
                  <a:pt x="4085" y="81653"/>
                </a:lnTo>
                <a:lnTo>
                  <a:pt x="12257" y="93902"/>
                </a:lnTo>
                <a:lnTo>
                  <a:pt x="18386" y="100026"/>
                </a:lnTo>
                <a:lnTo>
                  <a:pt x="28600" y="104108"/>
                </a:lnTo>
                <a:lnTo>
                  <a:pt x="36772" y="110232"/>
                </a:lnTo>
                <a:lnTo>
                  <a:pt x="46986" y="114315"/>
                </a:lnTo>
                <a:lnTo>
                  <a:pt x="59244" y="118398"/>
                </a:lnTo>
                <a:lnTo>
                  <a:pt x="71501" y="122480"/>
                </a:lnTo>
                <a:lnTo>
                  <a:pt x="77630" y="122480"/>
                </a:lnTo>
                <a:lnTo>
                  <a:pt x="83758" y="124522"/>
                </a:lnTo>
                <a:lnTo>
                  <a:pt x="91930" y="124522"/>
                </a:lnTo>
                <a:lnTo>
                  <a:pt x="100102" y="128604"/>
                </a:lnTo>
                <a:lnTo>
                  <a:pt x="106230" y="128604"/>
                </a:lnTo>
                <a:lnTo>
                  <a:pt x="114402" y="128604"/>
                </a:lnTo>
                <a:lnTo>
                  <a:pt x="122573" y="130646"/>
                </a:lnTo>
                <a:lnTo>
                  <a:pt x="130745" y="132687"/>
                </a:lnTo>
                <a:lnTo>
                  <a:pt x="138917" y="132687"/>
                </a:lnTo>
                <a:lnTo>
                  <a:pt x="147088" y="132687"/>
                </a:lnTo>
                <a:lnTo>
                  <a:pt x="157303" y="132687"/>
                </a:lnTo>
                <a:lnTo>
                  <a:pt x="165474" y="134728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02890" y="2963813"/>
            <a:ext cx="116445" cy="357235"/>
          </a:xfrm>
          <a:custGeom>
            <a:avLst/>
            <a:gdLst/>
            <a:ahLst/>
            <a:cxnLst/>
            <a:rect l="l" t="t" r="r" b="b"/>
            <a:pathLst>
              <a:path w="116445" h="357235">
                <a:moveTo>
                  <a:pt x="63329" y="128604"/>
                </a:moveTo>
                <a:lnTo>
                  <a:pt x="61286" y="138811"/>
                </a:lnTo>
                <a:lnTo>
                  <a:pt x="61286" y="161266"/>
                </a:lnTo>
                <a:lnTo>
                  <a:pt x="57201" y="171475"/>
                </a:lnTo>
                <a:lnTo>
                  <a:pt x="57201" y="214341"/>
                </a:lnTo>
                <a:lnTo>
                  <a:pt x="61286" y="222509"/>
                </a:lnTo>
                <a:lnTo>
                  <a:pt x="65372" y="232713"/>
                </a:lnTo>
                <a:lnTo>
                  <a:pt x="73544" y="240881"/>
                </a:lnTo>
                <a:lnTo>
                  <a:pt x="79673" y="247003"/>
                </a:lnTo>
                <a:lnTo>
                  <a:pt x="85801" y="255168"/>
                </a:lnTo>
                <a:lnTo>
                  <a:pt x="89887" y="265375"/>
                </a:lnTo>
                <a:lnTo>
                  <a:pt x="93973" y="273540"/>
                </a:lnTo>
                <a:lnTo>
                  <a:pt x="98059" y="283747"/>
                </a:lnTo>
                <a:lnTo>
                  <a:pt x="102144" y="291912"/>
                </a:lnTo>
                <a:lnTo>
                  <a:pt x="104187" y="302119"/>
                </a:lnTo>
                <a:lnTo>
                  <a:pt x="108273" y="312326"/>
                </a:lnTo>
                <a:lnTo>
                  <a:pt x="110316" y="320491"/>
                </a:lnTo>
                <a:lnTo>
                  <a:pt x="112359" y="328657"/>
                </a:lnTo>
                <a:lnTo>
                  <a:pt x="112359" y="334783"/>
                </a:lnTo>
                <a:lnTo>
                  <a:pt x="114402" y="342946"/>
                </a:lnTo>
                <a:lnTo>
                  <a:pt x="114402" y="351113"/>
                </a:lnTo>
                <a:lnTo>
                  <a:pt x="116445" y="355196"/>
                </a:lnTo>
                <a:lnTo>
                  <a:pt x="112359" y="353155"/>
                </a:lnTo>
                <a:lnTo>
                  <a:pt x="100102" y="351113"/>
                </a:lnTo>
                <a:lnTo>
                  <a:pt x="91930" y="349070"/>
                </a:lnTo>
                <a:lnTo>
                  <a:pt x="71501" y="349070"/>
                </a:lnTo>
                <a:lnTo>
                  <a:pt x="61286" y="351113"/>
                </a:lnTo>
                <a:lnTo>
                  <a:pt x="46986" y="351113"/>
                </a:lnTo>
                <a:lnTo>
                  <a:pt x="36772" y="353155"/>
                </a:lnTo>
                <a:lnTo>
                  <a:pt x="24514" y="353155"/>
                </a:lnTo>
                <a:lnTo>
                  <a:pt x="16343" y="355196"/>
                </a:lnTo>
                <a:lnTo>
                  <a:pt x="10214" y="357235"/>
                </a:lnTo>
                <a:lnTo>
                  <a:pt x="0" y="357235"/>
                </a:lnTo>
                <a:lnTo>
                  <a:pt x="0" y="0"/>
                </a:lnTo>
                <a:lnTo>
                  <a:pt x="4085" y="6126"/>
                </a:lnTo>
                <a:lnTo>
                  <a:pt x="10214" y="12248"/>
                </a:lnTo>
                <a:lnTo>
                  <a:pt x="20428" y="22456"/>
                </a:lnTo>
                <a:lnTo>
                  <a:pt x="28600" y="32661"/>
                </a:lnTo>
                <a:lnTo>
                  <a:pt x="38815" y="46951"/>
                </a:lnTo>
                <a:lnTo>
                  <a:pt x="44943" y="53075"/>
                </a:lnTo>
                <a:lnTo>
                  <a:pt x="49029" y="61242"/>
                </a:lnTo>
                <a:lnTo>
                  <a:pt x="53115" y="69405"/>
                </a:lnTo>
                <a:lnTo>
                  <a:pt x="59244" y="79614"/>
                </a:lnTo>
                <a:lnTo>
                  <a:pt x="61286" y="87777"/>
                </a:lnTo>
                <a:lnTo>
                  <a:pt x="63329" y="97986"/>
                </a:lnTo>
                <a:lnTo>
                  <a:pt x="63329" y="128604"/>
                </a:lnTo>
                <a:close/>
              </a:path>
            </a:pathLst>
          </a:custGeom>
          <a:solidFill>
            <a:srgbClr val="9393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02891" y="2963813"/>
            <a:ext cx="116445" cy="359277"/>
          </a:xfrm>
          <a:custGeom>
            <a:avLst/>
            <a:gdLst/>
            <a:ahLst/>
            <a:cxnLst/>
            <a:rect l="l" t="t" r="r" b="b"/>
            <a:pathLst>
              <a:path w="116445" h="359277">
                <a:moveTo>
                  <a:pt x="0" y="0"/>
                </a:moveTo>
                <a:lnTo>
                  <a:pt x="0" y="359277"/>
                </a:lnTo>
                <a:lnTo>
                  <a:pt x="0" y="357235"/>
                </a:lnTo>
                <a:lnTo>
                  <a:pt x="4085" y="357235"/>
                </a:lnTo>
                <a:lnTo>
                  <a:pt x="10214" y="357235"/>
                </a:lnTo>
                <a:lnTo>
                  <a:pt x="16343" y="355194"/>
                </a:lnTo>
                <a:lnTo>
                  <a:pt x="24514" y="353153"/>
                </a:lnTo>
                <a:lnTo>
                  <a:pt x="36772" y="353153"/>
                </a:lnTo>
                <a:lnTo>
                  <a:pt x="46986" y="351111"/>
                </a:lnTo>
                <a:lnTo>
                  <a:pt x="61286" y="351111"/>
                </a:lnTo>
                <a:lnTo>
                  <a:pt x="71501" y="349070"/>
                </a:lnTo>
                <a:lnTo>
                  <a:pt x="81715" y="349070"/>
                </a:lnTo>
                <a:lnTo>
                  <a:pt x="91930" y="349070"/>
                </a:lnTo>
                <a:lnTo>
                  <a:pt x="100102" y="351111"/>
                </a:lnTo>
                <a:lnTo>
                  <a:pt x="112359" y="353153"/>
                </a:lnTo>
                <a:lnTo>
                  <a:pt x="116445" y="355194"/>
                </a:lnTo>
                <a:lnTo>
                  <a:pt x="114402" y="351111"/>
                </a:lnTo>
                <a:lnTo>
                  <a:pt x="114402" y="342946"/>
                </a:lnTo>
                <a:lnTo>
                  <a:pt x="112359" y="334781"/>
                </a:lnTo>
                <a:lnTo>
                  <a:pt x="112359" y="328657"/>
                </a:lnTo>
                <a:lnTo>
                  <a:pt x="110316" y="320491"/>
                </a:lnTo>
                <a:lnTo>
                  <a:pt x="108273" y="312326"/>
                </a:lnTo>
                <a:lnTo>
                  <a:pt x="104187" y="302119"/>
                </a:lnTo>
                <a:lnTo>
                  <a:pt x="102144" y="291912"/>
                </a:lnTo>
                <a:lnTo>
                  <a:pt x="98059" y="283747"/>
                </a:lnTo>
                <a:lnTo>
                  <a:pt x="93973" y="273540"/>
                </a:lnTo>
                <a:lnTo>
                  <a:pt x="89887" y="265375"/>
                </a:lnTo>
                <a:lnTo>
                  <a:pt x="85801" y="255168"/>
                </a:lnTo>
                <a:lnTo>
                  <a:pt x="79673" y="247003"/>
                </a:lnTo>
                <a:lnTo>
                  <a:pt x="73544" y="240879"/>
                </a:lnTo>
                <a:lnTo>
                  <a:pt x="65372" y="232713"/>
                </a:lnTo>
                <a:lnTo>
                  <a:pt x="61286" y="222506"/>
                </a:lnTo>
                <a:lnTo>
                  <a:pt x="57201" y="214341"/>
                </a:lnTo>
                <a:lnTo>
                  <a:pt x="57201" y="204134"/>
                </a:lnTo>
                <a:lnTo>
                  <a:pt x="57201" y="193928"/>
                </a:lnTo>
                <a:lnTo>
                  <a:pt x="57201" y="181680"/>
                </a:lnTo>
                <a:lnTo>
                  <a:pt x="57201" y="171473"/>
                </a:lnTo>
                <a:lnTo>
                  <a:pt x="61286" y="161266"/>
                </a:lnTo>
                <a:lnTo>
                  <a:pt x="61286" y="149018"/>
                </a:lnTo>
                <a:lnTo>
                  <a:pt x="61286" y="138811"/>
                </a:lnTo>
                <a:lnTo>
                  <a:pt x="63329" y="128604"/>
                </a:lnTo>
                <a:lnTo>
                  <a:pt x="63329" y="118398"/>
                </a:lnTo>
                <a:lnTo>
                  <a:pt x="63329" y="106150"/>
                </a:lnTo>
                <a:lnTo>
                  <a:pt x="63329" y="97984"/>
                </a:lnTo>
                <a:lnTo>
                  <a:pt x="61286" y="87777"/>
                </a:lnTo>
                <a:lnTo>
                  <a:pt x="59244" y="79612"/>
                </a:lnTo>
                <a:lnTo>
                  <a:pt x="53115" y="69405"/>
                </a:lnTo>
                <a:lnTo>
                  <a:pt x="49029" y="61240"/>
                </a:lnTo>
                <a:lnTo>
                  <a:pt x="44943" y="53075"/>
                </a:lnTo>
                <a:lnTo>
                  <a:pt x="38815" y="46951"/>
                </a:lnTo>
                <a:lnTo>
                  <a:pt x="28600" y="32661"/>
                </a:lnTo>
                <a:lnTo>
                  <a:pt x="20428" y="22454"/>
                </a:lnTo>
                <a:lnTo>
                  <a:pt x="10214" y="12248"/>
                </a:lnTo>
                <a:lnTo>
                  <a:pt x="4085" y="6124"/>
                </a:lnTo>
                <a:lnTo>
                  <a:pt x="0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89204" y="4500947"/>
            <a:ext cx="1499487" cy="726722"/>
          </a:xfrm>
          <a:custGeom>
            <a:avLst/>
            <a:gdLst/>
            <a:ahLst/>
            <a:cxnLst/>
            <a:rect l="l" t="t" r="r" b="b"/>
            <a:pathLst>
              <a:path w="1499487" h="726722">
                <a:moveTo>
                  <a:pt x="1499487" y="365401"/>
                </a:moveTo>
                <a:lnTo>
                  <a:pt x="1072522" y="726722"/>
                </a:lnTo>
                <a:lnTo>
                  <a:pt x="1070479" y="722637"/>
                </a:lnTo>
                <a:lnTo>
                  <a:pt x="1064350" y="714471"/>
                </a:lnTo>
                <a:lnTo>
                  <a:pt x="1060264" y="708349"/>
                </a:lnTo>
                <a:lnTo>
                  <a:pt x="1054135" y="702223"/>
                </a:lnTo>
                <a:lnTo>
                  <a:pt x="1048007" y="694058"/>
                </a:lnTo>
                <a:lnTo>
                  <a:pt x="1041878" y="685893"/>
                </a:lnTo>
                <a:lnTo>
                  <a:pt x="1031664" y="675686"/>
                </a:lnTo>
                <a:lnTo>
                  <a:pt x="1023492" y="665479"/>
                </a:lnTo>
                <a:lnTo>
                  <a:pt x="1011235" y="655274"/>
                </a:lnTo>
                <a:lnTo>
                  <a:pt x="1001020" y="645066"/>
                </a:lnTo>
                <a:lnTo>
                  <a:pt x="986720" y="632820"/>
                </a:lnTo>
                <a:lnTo>
                  <a:pt x="974462" y="620569"/>
                </a:lnTo>
                <a:lnTo>
                  <a:pt x="966293" y="614447"/>
                </a:lnTo>
                <a:lnTo>
                  <a:pt x="960162" y="608321"/>
                </a:lnTo>
                <a:lnTo>
                  <a:pt x="951990" y="604239"/>
                </a:lnTo>
                <a:lnTo>
                  <a:pt x="945862" y="598117"/>
                </a:lnTo>
                <a:lnTo>
                  <a:pt x="935647" y="591991"/>
                </a:lnTo>
                <a:lnTo>
                  <a:pt x="927476" y="585867"/>
                </a:lnTo>
                <a:lnTo>
                  <a:pt x="919304" y="579745"/>
                </a:lnTo>
                <a:lnTo>
                  <a:pt x="911135" y="575660"/>
                </a:lnTo>
                <a:lnTo>
                  <a:pt x="900918" y="569536"/>
                </a:lnTo>
                <a:lnTo>
                  <a:pt x="890704" y="563414"/>
                </a:lnTo>
                <a:lnTo>
                  <a:pt x="882532" y="557288"/>
                </a:lnTo>
                <a:lnTo>
                  <a:pt x="872317" y="551164"/>
                </a:lnTo>
                <a:lnTo>
                  <a:pt x="860060" y="545042"/>
                </a:lnTo>
                <a:lnTo>
                  <a:pt x="849846" y="538915"/>
                </a:lnTo>
                <a:lnTo>
                  <a:pt x="839631" y="534833"/>
                </a:lnTo>
                <a:lnTo>
                  <a:pt x="829417" y="530750"/>
                </a:lnTo>
                <a:lnTo>
                  <a:pt x="817159" y="524628"/>
                </a:lnTo>
                <a:lnTo>
                  <a:pt x="804902" y="520543"/>
                </a:lnTo>
                <a:lnTo>
                  <a:pt x="794687" y="516461"/>
                </a:lnTo>
                <a:lnTo>
                  <a:pt x="784473" y="514419"/>
                </a:lnTo>
                <a:lnTo>
                  <a:pt x="770172" y="508297"/>
                </a:lnTo>
                <a:lnTo>
                  <a:pt x="757915" y="504215"/>
                </a:lnTo>
                <a:lnTo>
                  <a:pt x="743615" y="500130"/>
                </a:lnTo>
                <a:lnTo>
                  <a:pt x="731357" y="498089"/>
                </a:lnTo>
                <a:lnTo>
                  <a:pt x="717057" y="494006"/>
                </a:lnTo>
                <a:lnTo>
                  <a:pt x="704800" y="491964"/>
                </a:lnTo>
                <a:lnTo>
                  <a:pt x="690501" y="487884"/>
                </a:lnTo>
                <a:lnTo>
                  <a:pt x="676199" y="487884"/>
                </a:lnTo>
                <a:lnTo>
                  <a:pt x="659856" y="483799"/>
                </a:lnTo>
                <a:lnTo>
                  <a:pt x="645556" y="483799"/>
                </a:lnTo>
                <a:lnTo>
                  <a:pt x="631255" y="481758"/>
                </a:lnTo>
                <a:lnTo>
                  <a:pt x="516853" y="481758"/>
                </a:lnTo>
                <a:lnTo>
                  <a:pt x="500510" y="479716"/>
                </a:lnTo>
                <a:lnTo>
                  <a:pt x="486209" y="479716"/>
                </a:lnTo>
                <a:lnTo>
                  <a:pt x="469868" y="477675"/>
                </a:lnTo>
                <a:lnTo>
                  <a:pt x="453523" y="475634"/>
                </a:lnTo>
                <a:lnTo>
                  <a:pt x="439223" y="473592"/>
                </a:lnTo>
                <a:lnTo>
                  <a:pt x="424923" y="469512"/>
                </a:lnTo>
                <a:lnTo>
                  <a:pt x="410622" y="465427"/>
                </a:lnTo>
                <a:lnTo>
                  <a:pt x="394279" y="461344"/>
                </a:lnTo>
                <a:lnTo>
                  <a:pt x="379979" y="457262"/>
                </a:lnTo>
                <a:lnTo>
                  <a:pt x="365678" y="453181"/>
                </a:lnTo>
                <a:lnTo>
                  <a:pt x="351378" y="447055"/>
                </a:lnTo>
                <a:lnTo>
                  <a:pt x="339121" y="440931"/>
                </a:lnTo>
                <a:lnTo>
                  <a:pt x="326863" y="436848"/>
                </a:lnTo>
                <a:lnTo>
                  <a:pt x="314606" y="430726"/>
                </a:lnTo>
                <a:lnTo>
                  <a:pt x="300306" y="422559"/>
                </a:lnTo>
                <a:lnTo>
                  <a:pt x="288048" y="416437"/>
                </a:lnTo>
                <a:lnTo>
                  <a:pt x="275791" y="410311"/>
                </a:lnTo>
                <a:lnTo>
                  <a:pt x="265576" y="404186"/>
                </a:lnTo>
                <a:lnTo>
                  <a:pt x="253319" y="396023"/>
                </a:lnTo>
                <a:lnTo>
                  <a:pt x="241062" y="387856"/>
                </a:lnTo>
                <a:lnTo>
                  <a:pt x="230849" y="379692"/>
                </a:lnTo>
                <a:lnTo>
                  <a:pt x="220633" y="373566"/>
                </a:lnTo>
                <a:lnTo>
                  <a:pt x="208375" y="365401"/>
                </a:lnTo>
                <a:lnTo>
                  <a:pt x="198161" y="357238"/>
                </a:lnTo>
                <a:lnTo>
                  <a:pt x="187946" y="347029"/>
                </a:lnTo>
                <a:lnTo>
                  <a:pt x="177732" y="338865"/>
                </a:lnTo>
                <a:lnTo>
                  <a:pt x="167517" y="330698"/>
                </a:lnTo>
                <a:lnTo>
                  <a:pt x="159346" y="322535"/>
                </a:lnTo>
                <a:lnTo>
                  <a:pt x="149131" y="314367"/>
                </a:lnTo>
                <a:lnTo>
                  <a:pt x="140960" y="306204"/>
                </a:lnTo>
                <a:lnTo>
                  <a:pt x="132788" y="298036"/>
                </a:lnTo>
                <a:lnTo>
                  <a:pt x="122573" y="287832"/>
                </a:lnTo>
                <a:lnTo>
                  <a:pt x="116445" y="279664"/>
                </a:lnTo>
                <a:lnTo>
                  <a:pt x="108273" y="271499"/>
                </a:lnTo>
                <a:lnTo>
                  <a:pt x="100102" y="263333"/>
                </a:lnTo>
                <a:lnTo>
                  <a:pt x="91930" y="253127"/>
                </a:lnTo>
                <a:lnTo>
                  <a:pt x="85801" y="244961"/>
                </a:lnTo>
                <a:lnTo>
                  <a:pt x="79673" y="236796"/>
                </a:lnTo>
                <a:lnTo>
                  <a:pt x="71501" y="228633"/>
                </a:lnTo>
                <a:lnTo>
                  <a:pt x="65374" y="220465"/>
                </a:lnTo>
                <a:lnTo>
                  <a:pt x="59244" y="212302"/>
                </a:lnTo>
                <a:lnTo>
                  <a:pt x="55158" y="204134"/>
                </a:lnTo>
                <a:lnTo>
                  <a:pt x="49029" y="195971"/>
                </a:lnTo>
                <a:lnTo>
                  <a:pt x="42900" y="189845"/>
                </a:lnTo>
                <a:lnTo>
                  <a:pt x="38815" y="181680"/>
                </a:lnTo>
                <a:lnTo>
                  <a:pt x="34729" y="177599"/>
                </a:lnTo>
                <a:lnTo>
                  <a:pt x="26557" y="163307"/>
                </a:lnTo>
                <a:lnTo>
                  <a:pt x="20428" y="153101"/>
                </a:lnTo>
                <a:lnTo>
                  <a:pt x="12257" y="142894"/>
                </a:lnTo>
                <a:lnTo>
                  <a:pt x="8171" y="134728"/>
                </a:lnTo>
                <a:lnTo>
                  <a:pt x="4085" y="128604"/>
                </a:lnTo>
                <a:lnTo>
                  <a:pt x="2042" y="124522"/>
                </a:lnTo>
                <a:lnTo>
                  <a:pt x="0" y="120441"/>
                </a:lnTo>
                <a:lnTo>
                  <a:pt x="234933" y="0"/>
                </a:lnTo>
                <a:lnTo>
                  <a:pt x="1499487" y="365401"/>
                </a:lnTo>
                <a:close/>
              </a:path>
            </a:pathLst>
          </a:custGeom>
          <a:solidFill>
            <a:srgbClr val="D8C89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89205" y="4500948"/>
            <a:ext cx="1499487" cy="726720"/>
          </a:xfrm>
          <a:custGeom>
            <a:avLst/>
            <a:gdLst/>
            <a:ahLst/>
            <a:cxnLst/>
            <a:rect l="l" t="t" r="r" b="b"/>
            <a:pathLst>
              <a:path w="1499487" h="726720">
                <a:moveTo>
                  <a:pt x="234933" y="0"/>
                </a:moveTo>
                <a:lnTo>
                  <a:pt x="0" y="120439"/>
                </a:lnTo>
                <a:lnTo>
                  <a:pt x="2042" y="124522"/>
                </a:lnTo>
                <a:lnTo>
                  <a:pt x="4085" y="128604"/>
                </a:lnTo>
                <a:lnTo>
                  <a:pt x="8171" y="134728"/>
                </a:lnTo>
                <a:lnTo>
                  <a:pt x="12257" y="142894"/>
                </a:lnTo>
                <a:lnTo>
                  <a:pt x="20428" y="153101"/>
                </a:lnTo>
                <a:lnTo>
                  <a:pt x="26557" y="163307"/>
                </a:lnTo>
                <a:lnTo>
                  <a:pt x="34729" y="177597"/>
                </a:lnTo>
                <a:lnTo>
                  <a:pt x="38815" y="181680"/>
                </a:lnTo>
                <a:lnTo>
                  <a:pt x="42900" y="189845"/>
                </a:lnTo>
                <a:lnTo>
                  <a:pt x="49029" y="195969"/>
                </a:lnTo>
                <a:lnTo>
                  <a:pt x="55158" y="204134"/>
                </a:lnTo>
                <a:lnTo>
                  <a:pt x="59244" y="212300"/>
                </a:lnTo>
                <a:lnTo>
                  <a:pt x="65372" y="220465"/>
                </a:lnTo>
                <a:lnTo>
                  <a:pt x="71501" y="228631"/>
                </a:lnTo>
                <a:lnTo>
                  <a:pt x="79673" y="236796"/>
                </a:lnTo>
                <a:lnTo>
                  <a:pt x="85801" y="244961"/>
                </a:lnTo>
                <a:lnTo>
                  <a:pt x="91930" y="253127"/>
                </a:lnTo>
                <a:lnTo>
                  <a:pt x="100102" y="263333"/>
                </a:lnTo>
                <a:lnTo>
                  <a:pt x="108273" y="271499"/>
                </a:lnTo>
                <a:lnTo>
                  <a:pt x="116445" y="279664"/>
                </a:lnTo>
                <a:lnTo>
                  <a:pt x="122573" y="287830"/>
                </a:lnTo>
                <a:lnTo>
                  <a:pt x="132788" y="298036"/>
                </a:lnTo>
                <a:lnTo>
                  <a:pt x="140960" y="306202"/>
                </a:lnTo>
                <a:lnTo>
                  <a:pt x="149131" y="314367"/>
                </a:lnTo>
                <a:lnTo>
                  <a:pt x="159346" y="322533"/>
                </a:lnTo>
                <a:lnTo>
                  <a:pt x="167517" y="330698"/>
                </a:lnTo>
                <a:lnTo>
                  <a:pt x="177732" y="338863"/>
                </a:lnTo>
                <a:lnTo>
                  <a:pt x="187946" y="347029"/>
                </a:lnTo>
                <a:lnTo>
                  <a:pt x="198161" y="357235"/>
                </a:lnTo>
                <a:lnTo>
                  <a:pt x="208375" y="365401"/>
                </a:lnTo>
                <a:lnTo>
                  <a:pt x="220633" y="373566"/>
                </a:lnTo>
                <a:lnTo>
                  <a:pt x="230847" y="379690"/>
                </a:lnTo>
                <a:lnTo>
                  <a:pt x="241062" y="387856"/>
                </a:lnTo>
                <a:lnTo>
                  <a:pt x="253319" y="396021"/>
                </a:lnTo>
                <a:lnTo>
                  <a:pt x="265576" y="404186"/>
                </a:lnTo>
                <a:lnTo>
                  <a:pt x="275791" y="410311"/>
                </a:lnTo>
                <a:lnTo>
                  <a:pt x="288048" y="416435"/>
                </a:lnTo>
                <a:lnTo>
                  <a:pt x="300306" y="422559"/>
                </a:lnTo>
                <a:lnTo>
                  <a:pt x="314606" y="430724"/>
                </a:lnTo>
                <a:lnTo>
                  <a:pt x="326863" y="436848"/>
                </a:lnTo>
                <a:lnTo>
                  <a:pt x="339121" y="440931"/>
                </a:lnTo>
                <a:lnTo>
                  <a:pt x="351378" y="447055"/>
                </a:lnTo>
                <a:lnTo>
                  <a:pt x="365678" y="453179"/>
                </a:lnTo>
                <a:lnTo>
                  <a:pt x="379979" y="457262"/>
                </a:lnTo>
                <a:lnTo>
                  <a:pt x="394279" y="461344"/>
                </a:lnTo>
                <a:lnTo>
                  <a:pt x="410622" y="465427"/>
                </a:lnTo>
                <a:lnTo>
                  <a:pt x="424923" y="469510"/>
                </a:lnTo>
                <a:lnTo>
                  <a:pt x="439223" y="473592"/>
                </a:lnTo>
                <a:lnTo>
                  <a:pt x="453523" y="475634"/>
                </a:lnTo>
                <a:lnTo>
                  <a:pt x="469866" y="477675"/>
                </a:lnTo>
                <a:lnTo>
                  <a:pt x="486209" y="479716"/>
                </a:lnTo>
                <a:lnTo>
                  <a:pt x="500510" y="479716"/>
                </a:lnTo>
                <a:lnTo>
                  <a:pt x="516853" y="481758"/>
                </a:lnTo>
                <a:lnTo>
                  <a:pt x="631255" y="481758"/>
                </a:lnTo>
                <a:lnTo>
                  <a:pt x="645556" y="483799"/>
                </a:lnTo>
                <a:lnTo>
                  <a:pt x="659856" y="483799"/>
                </a:lnTo>
                <a:lnTo>
                  <a:pt x="676199" y="487882"/>
                </a:lnTo>
                <a:lnTo>
                  <a:pt x="690499" y="487882"/>
                </a:lnTo>
                <a:lnTo>
                  <a:pt x="704800" y="491964"/>
                </a:lnTo>
                <a:lnTo>
                  <a:pt x="717057" y="494006"/>
                </a:lnTo>
                <a:lnTo>
                  <a:pt x="731357" y="498089"/>
                </a:lnTo>
                <a:lnTo>
                  <a:pt x="743615" y="500130"/>
                </a:lnTo>
                <a:lnTo>
                  <a:pt x="757915" y="504213"/>
                </a:lnTo>
                <a:lnTo>
                  <a:pt x="770172" y="508295"/>
                </a:lnTo>
                <a:lnTo>
                  <a:pt x="784473" y="514419"/>
                </a:lnTo>
                <a:lnTo>
                  <a:pt x="794687" y="516461"/>
                </a:lnTo>
                <a:lnTo>
                  <a:pt x="804902" y="520543"/>
                </a:lnTo>
                <a:lnTo>
                  <a:pt x="817159" y="524626"/>
                </a:lnTo>
                <a:lnTo>
                  <a:pt x="829417" y="530750"/>
                </a:lnTo>
                <a:lnTo>
                  <a:pt x="839631" y="534833"/>
                </a:lnTo>
                <a:lnTo>
                  <a:pt x="849846" y="538915"/>
                </a:lnTo>
                <a:lnTo>
                  <a:pt x="860060" y="545040"/>
                </a:lnTo>
                <a:lnTo>
                  <a:pt x="872317" y="551164"/>
                </a:lnTo>
                <a:lnTo>
                  <a:pt x="882532" y="557288"/>
                </a:lnTo>
                <a:lnTo>
                  <a:pt x="890704" y="563412"/>
                </a:lnTo>
                <a:lnTo>
                  <a:pt x="900918" y="569536"/>
                </a:lnTo>
                <a:lnTo>
                  <a:pt x="911133" y="575660"/>
                </a:lnTo>
                <a:lnTo>
                  <a:pt x="919304" y="579742"/>
                </a:lnTo>
                <a:lnTo>
                  <a:pt x="927476" y="585867"/>
                </a:lnTo>
                <a:lnTo>
                  <a:pt x="935647" y="591991"/>
                </a:lnTo>
                <a:lnTo>
                  <a:pt x="945862" y="598115"/>
                </a:lnTo>
                <a:lnTo>
                  <a:pt x="951990" y="604239"/>
                </a:lnTo>
                <a:lnTo>
                  <a:pt x="960162" y="608321"/>
                </a:lnTo>
                <a:lnTo>
                  <a:pt x="966291" y="614445"/>
                </a:lnTo>
                <a:lnTo>
                  <a:pt x="974462" y="620569"/>
                </a:lnTo>
                <a:lnTo>
                  <a:pt x="986720" y="632818"/>
                </a:lnTo>
                <a:lnTo>
                  <a:pt x="1001020" y="645066"/>
                </a:lnTo>
                <a:lnTo>
                  <a:pt x="1011235" y="655272"/>
                </a:lnTo>
                <a:lnTo>
                  <a:pt x="1023492" y="665479"/>
                </a:lnTo>
                <a:lnTo>
                  <a:pt x="1031664" y="675686"/>
                </a:lnTo>
                <a:lnTo>
                  <a:pt x="1041878" y="685893"/>
                </a:lnTo>
                <a:lnTo>
                  <a:pt x="1048007" y="694058"/>
                </a:lnTo>
                <a:lnTo>
                  <a:pt x="1054135" y="702223"/>
                </a:lnTo>
                <a:lnTo>
                  <a:pt x="1060264" y="708347"/>
                </a:lnTo>
                <a:lnTo>
                  <a:pt x="1064350" y="714471"/>
                </a:lnTo>
                <a:lnTo>
                  <a:pt x="1070479" y="722637"/>
                </a:lnTo>
                <a:lnTo>
                  <a:pt x="1072522" y="726720"/>
                </a:lnTo>
                <a:lnTo>
                  <a:pt x="1499487" y="365401"/>
                </a:lnTo>
                <a:lnTo>
                  <a:pt x="234933" y="0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75722" y="2880116"/>
            <a:ext cx="263533" cy="636900"/>
          </a:xfrm>
          <a:custGeom>
            <a:avLst/>
            <a:gdLst/>
            <a:ahLst/>
            <a:cxnLst/>
            <a:rect l="l" t="t" r="r" b="b"/>
            <a:pathLst>
              <a:path w="263533" h="636900">
                <a:moveTo>
                  <a:pt x="0" y="0"/>
                </a:moveTo>
                <a:lnTo>
                  <a:pt x="263533" y="0"/>
                </a:lnTo>
                <a:lnTo>
                  <a:pt x="263533" y="636900"/>
                </a:lnTo>
                <a:lnTo>
                  <a:pt x="0" y="636900"/>
                </a:lnTo>
                <a:lnTo>
                  <a:pt x="0" y="0"/>
                </a:lnTo>
                <a:close/>
              </a:path>
            </a:pathLst>
          </a:custGeom>
          <a:solidFill>
            <a:srgbClr val="C2C2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75722" y="2880116"/>
            <a:ext cx="263533" cy="636900"/>
          </a:xfrm>
          <a:custGeom>
            <a:avLst/>
            <a:gdLst/>
            <a:ahLst/>
            <a:cxnLst/>
            <a:rect l="l" t="t" r="r" b="b"/>
            <a:pathLst>
              <a:path w="263533" h="636900">
                <a:moveTo>
                  <a:pt x="0" y="636900"/>
                </a:moveTo>
                <a:lnTo>
                  <a:pt x="263533" y="636900"/>
                </a:lnTo>
                <a:lnTo>
                  <a:pt x="263533" y="0"/>
                </a:lnTo>
                <a:lnTo>
                  <a:pt x="0" y="0"/>
                </a:lnTo>
                <a:lnTo>
                  <a:pt x="0" y="63690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36906" y="3484355"/>
            <a:ext cx="326863" cy="138811"/>
          </a:xfrm>
          <a:custGeom>
            <a:avLst/>
            <a:gdLst/>
            <a:ahLst/>
            <a:cxnLst/>
            <a:rect l="l" t="t" r="r" b="b"/>
            <a:pathLst>
              <a:path w="326863" h="138811">
                <a:moveTo>
                  <a:pt x="4085" y="81653"/>
                </a:moveTo>
                <a:lnTo>
                  <a:pt x="0" y="69405"/>
                </a:lnTo>
                <a:lnTo>
                  <a:pt x="0" y="61240"/>
                </a:lnTo>
                <a:lnTo>
                  <a:pt x="4085" y="53075"/>
                </a:lnTo>
                <a:lnTo>
                  <a:pt x="6128" y="46951"/>
                </a:lnTo>
                <a:lnTo>
                  <a:pt x="12257" y="40826"/>
                </a:lnTo>
                <a:lnTo>
                  <a:pt x="18386" y="32661"/>
                </a:lnTo>
                <a:lnTo>
                  <a:pt x="28600" y="28578"/>
                </a:lnTo>
                <a:lnTo>
                  <a:pt x="36772" y="22454"/>
                </a:lnTo>
                <a:lnTo>
                  <a:pt x="46986" y="18372"/>
                </a:lnTo>
                <a:lnTo>
                  <a:pt x="57201" y="14289"/>
                </a:lnTo>
                <a:lnTo>
                  <a:pt x="71501" y="10206"/>
                </a:lnTo>
                <a:lnTo>
                  <a:pt x="83758" y="8165"/>
                </a:lnTo>
                <a:lnTo>
                  <a:pt x="98059" y="4082"/>
                </a:lnTo>
                <a:lnTo>
                  <a:pt x="106230" y="4082"/>
                </a:lnTo>
                <a:lnTo>
                  <a:pt x="112359" y="2041"/>
                </a:lnTo>
                <a:lnTo>
                  <a:pt x="120531" y="0"/>
                </a:lnTo>
                <a:lnTo>
                  <a:pt x="202247" y="0"/>
                </a:lnTo>
                <a:lnTo>
                  <a:pt x="210418" y="2041"/>
                </a:lnTo>
                <a:lnTo>
                  <a:pt x="218590" y="4082"/>
                </a:lnTo>
                <a:lnTo>
                  <a:pt x="224718" y="4082"/>
                </a:lnTo>
                <a:lnTo>
                  <a:pt x="239019" y="8165"/>
                </a:lnTo>
                <a:lnTo>
                  <a:pt x="253319" y="10206"/>
                </a:lnTo>
                <a:lnTo>
                  <a:pt x="265576" y="14289"/>
                </a:lnTo>
                <a:lnTo>
                  <a:pt x="277834" y="18372"/>
                </a:lnTo>
                <a:lnTo>
                  <a:pt x="288048" y="22454"/>
                </a:lnTo>
                <a:lnTo>
                  <a:pt x="298263" y="28578"/>
                </a:lnTo>
                <a:lnTo>
                  <a:pt x="304391" y="32661"/>
                </a:lnTo>
                <a:lnTo>
                  <a:pt x="312563" y="40826"/>
                </a:lnTo>
                <a:lnTo>
                  <a:pt x="316649" y="46951"/>
                </a:lnTo>
                <a:lnTo>
                  <a:pt x="322778" y="53075"/>
                </a:lnTo>
                <a:lnTo>
                  <a:pt x="324820" y="61240"/>
                </a:lnTo>
                <a:lnTo>
                  <a:pt x="326863" y="69405"/>
                </a:lnTo>
                <a:lnTo>
                  <a:pt x="322778" y="81653"/>
                </a:lnTo>
                <a:lnTo>
                  <a:pt x="312563" y="95943"/>
                </a:lnTo>
                <a:lnTo>
                  <a:pt x="304391" y="100026"/>
                </a:lnTo>
                <a:lnTo>
                  <a:pt x="298263" y="106150"/>
                </a:lnTo>
                <a:lnTo>
                  <a:pt x="288048" y="110232"/>
                </a:lnTo>
                <a:lnTo>
                  <a:pt x="277834" y="116356"/>
                </a:lnTo>
                <a:lnTo>
                  <a:pt x="265576" y="120439"/>
                </a:lnTo>
                <a:lnTo>
                  <a:pt x="253319" y="124524"/>
                </a:lnTo>
                <a:lnTo>
                  <a:pt x="239019" y="128604"/>
                </a:lnTo>
                <a:lnTo>
                  <a:pt x="224718" y="130646"/>
                </a:lnTo>
                <a:lnTo>
                  <a:pt x="218590" y="130646"/>
                </a:lnTo>
                <a:lnTo>
                  <a:pt x="210418" y="132687"/>
                </a:lnTo>
                <a:lnTo>
                  <a:pt x="202247" y="134728"/>
                </a:lnTo>
                <a:lnTo>
                  <a:pt x="185903" y="134728"/>
                </a:lnTo>
                <a:lnTo>
                  <a:pt x="177732" y="136770"/>
                </a:lnTo>
                <a:lnTo>
                  <a:pt x="171603" y="136770"/>
                </a:lnTo>
                <a:lnTo>
                  <a:pt x="163431" y="138811"/>
                </a:lnTo>
                <a:lnTo>
                  <a:pt x="153217" y="136770"/>
                </a:lnTo>
                <a:lnTo>
                  <a:pt x="145045" y="136770"/>
                </a:lnTo>
                <a:lnTo>
                  <a:pt x="136874" y="134728"/>
                </a:lnTo>
                <a:lnTo>
                  <a:pt x="120531" y="134728"/>
                </a:lnTo>
                <a:lnTo>
                  <a:pt x="112359" y="132687"/>
                </a:lnTo>
                <a:lnTo>
                  <a:pt x="106230" y="130646"/>
                </a:lnTo>
                <a:lnTo>
                  <a:pt x="98059" y="130646"/>
                </a:lnTo>
                <a:lnTo>
                  <a:pt x="83758" y="128604"/>
                </a:lnTo>
                <a:lnTo>
                  <a:pt x="71501" y="124524"/>
                </a:lnTo>
                <a:lnTo>
                  <a:pt x="57201" y="120439"/>
                </a:lnTo>
                <a:lnTo>
                  <a:pt x="46986" y="116356"/>
                </a:lnTo>
                <a:lnTo>
                  <a:pt x="36772" y="110232"/>
                </a:lnTo>
                <a:lnTo>
                  <a:pt x="28600" y="106150"/>
                </a:lnTo>
                <a:lnTo>
                  <a:pt x="18386" y="100026"/>
                </a:lnTo>
                <a:lnTo>
                  <a:pt x="12257" y="95943"/>
                </a:lnTo>
                <a:lnTo>
                  <a:pt x="4085" y="81653"/>
                </a:lnTo>
                <a:close/>
              </a:path>
            </a:pathLst>
          </a:custGeom>
          <a:solidFill>
            <a:srgbClr val="C2C2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36907" y="3484355"/>
            <a:ext cx="326863" cy="138811"/>
          </a:xfrm>
          <a:custGeom>
            <a:avLst/>
            <a:gdLst/>
            <a:ahLst/>
            <a:cxnLst/>
            <a:rect l="l" t="t" r="r" b="b"/>
            <a:pathLst>
              <a:path w="326863" h="138811">
                <a:moveTo>
                  <a:pt x="163431" y="138811"/>
                </a:moveTo>
                <a:lnTo>
                  <a:pt x="171603" y="136770"/>
                </a:lnTo>
                <a:lnTo>
                  <a:pt x="177732" y="136770"/>
                </a:lnTo>
                <a:lnTo>
                  <a:pt x="185903" y="134728"/>
                </a:lnTo>
                <a:lnTo>
                  <a:pt x="196118" y="134728"/>
                </a:lnTo>
                <a:lnTo>
                  <a:pt x="202247" y="134728"/>
                </a:lnTo>
                <a:lnTo>
                  <a:pt x="210418" y="132687"/>
                </a:lnTo>
                <a:lnTo>
                  <a:pt x="218590" y="130646"/>
                </a:lnTo>
                <a:lnTo>
                  <a:pt x="224718" y="130646"/>
                </a:lnTo>
                <a:lnTo>
                  <a:pt x="239019" y="128604"/>
                </a:lnTo>
                <a:lnTo>
                  <a:pt x="253319" y="124522"/>
                </a:lnTo>
                <a:lnTo>
                  <a:pt x="265576" y="120439"/>
                </a:lnTo>
                <a:lnTo>
                  <a:pt x="277834" y="116356"/>
                </a:lnTo>
                <a:lnTo>
                  <a:pt x="288048" y="110232"/>
                </a:lnTo>
                <a:lnTo>
                  <a:pt x="298263" y="106150"/>
                </a:lnTo>
                <a:lnTo>
                  <a:pt x="304391" y="100026"/>
                </a:lnTo>
                <a:lnTo>
                  <a:pt x="312563" y="95943"/>
                </a:lnTo>
                <a:lnTo>
                  <a:pt x="322778" y="81653"/>
                </a:lnTo>
                <a:lnTo>
                  <a:pt x="326863" y="69405"/>
                </a:lnTo>
                <a:lnTo>
                  <a:pt x="324820" y="61240"/>
                </a:lnTo>
                <a:lnTo>
                  <a:pt x="322778" y="53075"/>
                </a:lnTo>
                <a:lnTo>
                  <a:pt x="316649" y="46951"/>
                </a:lnTo>
                <a:lnTo>
                  <a:pt x="312563" y="40826"/>
                </a:lnTo>
                <a:lnTo>
                  <a:pt x="304391" y="32661"/>
                </a:lnTo>
                <a:lnTo>
                  <a:pt x="298263" y="28578"/>
                </a:lnTo>
                <a:lnTo>
                  <a:pt x="288048" y="22454"/>
                </a:lnTo>
                <a:lnTo>
                  <a:pt x="277834" y="18372"/>
                </a:lnTo>
                <a:lnTo>
                  <a:pt x="265576" y="14289"/>
                </a:lnTo>
                <a:lnTo>
                  <a:pt x="253319" y="10206"/>
                </a:lnTo>
                <a:lnTo>
                  <a:pt x="239019" y="8165"/>
                </a:lnTo>
                <a:lnTo>
                  <a:pt x="224718" y="4082"/>
                </a:lnTo>
                <a:lnTo>
                  <a:pt x="218590" y="4082"/>
                </a:lnTo>
                <a:lnTo>
                  <a:pt x="210418" y="2041"/>
                </a:lnTo>
                <a:lnTo>
                  <a:pt x="202247" y="0"/>
                </a:lnTo>
                <a:lnTo>
                  <a:pt x="196118" y="0"/>
                </a:lnTo>
                <a:lnTo>
                  <a:pt x="120531" y="0"/>
                </a:lnTo>
                <a:lnTo>
                  <a:pt x="112359" y="2041"/>
                </a:lnTo>
                <a:lnTo>
                  <a:pt x="106230" y="4082"/>
                </a:lnTo>
                <a:lnTo>
                  <a:pt x="98059" y="4082"/>
                </a:lnTo>
                <a:lnTo>
                  <a:pt x="83758" y="8165"/>
                </a:lnTo>
                <a:lnTo>
                  <a:pt x="71501" y="10206"/>
                </a:lnTo>
                <a:lnTo>
                  <a:pt x="57201" y="14289"/>
                </a:lnTo>
                <a:lnTo>
                  <a:pt x="46986" y="18372"/>
                </a:lnTo>
                <a:lnTo>
                  <a:pt x="36772" y="22454"/>
                </a:lnTo>
                <a:lnTo>
                  <a:pt x="28600" y="28578"/>
                </a:lnTo>
                <a:lnTo>
                  <a:pt x="18386" y="32661"/>
                </a:lnTo>
                <a:lnTo>
                  <a:pt x="12257" y="40826"/>
                </a:lnTo>
                <a:lnTo>
                  <a:pt x="6128" y="46951"/>
                </a:lnTo>
                <a:lnTo>
                  <a:pt x="4085" y="53075"/>
                </a:lnTo>
                <a:lnTo>
                  <a:pt x="0" y="61240"/>
                </a:lnTo>
                <a:lnTo>
                  <a:pt x="0" y="69405"/>
                </a:lnTo>
                <a:lnTo>
                  <a:pt x="4085" y="81653"/>
                </a:lnTo>
                <a:lnTo>
                  <a:pt x="12257" y="95943"/>
                </a:lnTo>
                <a:lnTo>
                  <a:pt x="18386" y="100026"/>
                </a:lnTo>
                <a:lnTo>
                  <a:pt x="28600" y="106150"/>
                </a:lnTo>
                <a:lnTo>
                  <a:pt x="36772" y="110232"/>
                </a:lnTo>
                <a:lnTo>
                  <a:pt x="46986" y="116356"/>
                </a:lnTo>
                <a:lnTo>
                  <a:pt x="57201" y="120439"/>
                </a:lnTo>
                <a:lnTo>
                  <a:pt x="71501" y="124522"/>
                </a:lnTo>
                <a:lnTo>
                  <a:pt x="83758" y="128604"/>
                </a:lnTo>
                <a:lnTo>
                  <a:pt x="98059" y="130646"/>
                </a:lnTo>
                <a:lnTo>
                  <a:pt x="106230" y="130646"/>
                </a:lnTo>
                <a:lnTo>
                  <a:pt x="112359" y="132687"/>
                </a:lnTo>
                <a:lnTo>
                  <a:pt x="120531" y="134728"/>
                </a:lnTo>
                <a:lnTo>
                  <a:pt x="128702" y="134728"/>
                </a:lnTo>
                <a:lnTo>
                  <a:pt x="136874" y="134728"/>
                </a:lnTo>
                <a:lnTo>
                  <a:pt x="145045" y="136770"/>
                </a:lnTo>
                <a:lnTo>
                  <a:pt x="153217" y="136770"/>
                </a:lnTo>
                <a:lnTo>
                  <a:pt x="163431" y="138811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44465" y="3539470"/>
            <a:ext cx="2680283" cy="1467729"/>
          </a:xfrm>
          <a:custGeom>
            <a:avLst/>
            <a:gdLst/>
            <a:ahLst/>
            <a:cxnLst/>
            <a:rect l="l" t="t" r="r" b="b"/>
            <a:pathLst>
              <a:path w="2680283" h="1467729">
                <a:moveTo>
                  <a:pt x="0" y="998219"/>
                </a:moveTo>
                <a:lnTo>
                  <a:pt x="1932584" y="0"/>
                </a:lnTo>
                <a:lnTo>
                  <a:pt x="2680283" y="146977"/>
                </a:lnTo>
                <a:lnTo>
                  <a:pt x="1409600" y="1467729"/>
                </a:lnTo>
                <a:lnTo>
                  <a:pt x="0" y="998219"/>
                </a:lnTo>
                <a:close/>
              </a:path>
            </a:pathLst>
          </a:custGeom>
          <a:solidFill>
            <a:srgbClr val="C2A85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44466" y="3539470"/>
            <a:ext cx="2680283" cy="1467729"/>
          </a:xfrm>
          <a:custGeom>
            <a:avLst/>
            <a:gdLst/>
            <a:ahLst/>
            <a:cxnLst/>
            <a:rect l="l" t="t" r="r" b="b"/>
            <a:pathLst>
              <a:path w="2680283" h="1467729">
                <a:moveTo>
                  <a:pt x="0" y="998219"/>
                </a:moveTo>
                <a:lnTo>
                  <a:pt x="1932582" y="0"/>
                </a:lnTo>
                <a:lnTo>
                  <a:pt x="2680283" y="146977"/>
                </a:lnTo>
                <a:lnTo>
                  <a:pt x="1409600" y="1467729"/>
                </a:lnTo>
                <a:lnTo>
                  <a:pt x="0" y="998219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35884" y="3447609"/>
            <a:ext cx="541368" cy="741009"/>
          </a:xfrm>
          <a:custGeom>
            <a:avLst/>
            <a:gdLst/>
            <a:ahLst/>
            <a:cxnLst/>
            <a:rect l="l" t="t" r="r" b="b"/>
            <a:pathLst>
              <a:path w="541368" h="741009">
                <a:moveTo>
                  <a:pt x="533196" y="0"/>
                </a:moveTo>
                <a:lnTo>
                  <a:pt x="541368" y="408269"/>
                </a:lnTo>
                <a:lnTo>
                  <a:pt x="271705" y="741009"/>
                </a:lnTo>
                <a:lnTo>
                  <a:pt x="243104" y="741009"/>
                </a:lnTo>
                <a:lnTo>
                  <a:pt x="228804" y="738968"/>
                </a:lnTo>
                <a:lnTo>
                  <a:pt x="218590" y="738968"/>
                </a:lnTo>
                <a:lnTo>
                  <a:pt x="204289" y="736926"/>
                </a:lnTo>
                <a:lnTo>
                  <a:pt x="189989" y="734885"/>
                </a:lnTo>
                <a:lnTo>
                  <a:pt x="177734" y="732844"/>
                </a:lnTo>
                <a:lnTo>
                  <a:pt x="167517" y="732844"/>
                </a:lnTo>
                <a:lnTo>
                  <a:pt x="153217" y="728761"/>
                </a:lnTo>
                <a:lnTo>
                  <a:pt x="140962" y="726720"/>
                </a:lnTo>
                <a:lnTo>
                  <a:pt x="130745" y="724678"/>
                </a:lnTo>
                <a:lnTo>
                  <a:pt x="120533" y="722637"/>
                </a:lnTo>
                <a:lnTo>
                  <a:pt x="108273" y="718554"/>
                </a:lnTo>
                <a:lnTo>
                  <a:pt x="100102" y="716513"/>
                </a:lnTo>
                <a:lnTo>
                  <a:pt x="89887" y="714471"/>
                </a:lnTo>
                <a:lnTo>
                  <a:pt x="81715" y="710389"/>
                </a:lnTo>
                <a:lnTo>
                  <a:pt x="71501" y="708347"/>
                </a:lnTo>
                <a:lnTo>
                  <a:pt x="63329" y="704265"/>
                </a:lnTo>
                <a:lnTo>
                  <a:pt x="55158" y="700182"/>
                </a:lnTo>
                <a:lnTo>
                  <a:pt x="46988" y="696099"/>
                </a:lnTo>
                <a:lnTo>
                  <a:pt x="34729" y="685893"/>
                </a:lnTo>
                <a:lnTo>
                  <a:pt x="24514" y="677727"/>
                </a:lnTo>
                <a:lnTo>
                  <a:pt x="14300" y="667520"/>
                </a:lnTo>
                <a:lnTo>
                  <a:pt x="8171" y="659355"/>
                </a:lnTo>
                <a:lnTo>
                  <a:pt x="4085" y="649148"/>
                </a:lnTo>
                <a:lnTo>
                  <a:pt x="4085" y="636900"/>
                </a:lnTo>
                <a:lnTo>
                  <a:pt x="0" y="2041"/>
                </a:lnTo>
                <a:lnTo>
                  <a:pt x="533196" y="0"/>
                </a:lnTo>
                <a:close/>
              </a:path>
            </a:pathLst>
          </a:custGeom>
          <a:solidFill>
            <a:srgbClr val="E8E8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835885" y="3447609"/>
            <a:ext cx="541368" cy="741009"/>
          </a:xfrm>
          <a:custGeom>
            <a:avLst/>
            <a:gdLst/>
            <a:ahLst/>
            <a:cxnLst/>
            <a:rect l="l" t="t" r="r" b="b"/>
            <a:pathLst>
              <a:path w="541368" h="741009">
                <a:moveTo>
                  <a:pt x="4085" y="638942"/>
                </a:moveTo>
                <a:lnTo>
                  <a:pt x="4085" y="649148"/>
                </a:lnTo>
                <a:lnTo>
                  <a:pt x="8171" y="659355"/>
                </a:lnTo>
                <a:lnTo>
                  <a:pt x="14300" y="667520"/>
                </a:lnTo>
                <a:lnTo>
                  <a:pt x="24514" y="677727"/>
                </a:lnTo>
                <a:lnTo>
                  <a:pt x="34729" y="685893"/>
                </a:lnTo>
                <a:lnTo>
                  <a:pt x="46986" y="696099"/>
                </a:lnTo>
                <a:lnTo>
                  <a:pt x="55158" y="700182"/>
                </a:lnTo>
                <a:lnTo>
                  <a:pt x="63329" y="704265"/>
                </a:lnTo>
                <a:lnTo>
                  <a:pt x="71501" y="708347"/>
                </a:lnTo>
                <a:lnTo>
                  <a:pt x="81715" y="710389"/>
                </a:lnTo>
                <a:lnTo>
                  <a:pt x="89887" y="714471"/>
                </a:lnTo>
                <a:lnTo>
                  <a:pt x="100102" y="716513"/>
                </a:lnTo>
                <a:lnTo>
                  <a:pt x="108273" y="718554"/>
                </a:lnTo>
                <a:lnTo>
                  <a:pt x="120531" y="722637"/>
                </a:lnTo>
                <a:lnTo>
                  <a:pt x="130745" y="724678"/>
                </a:lnTo>
                <a:lnTo>
                  <a:pt x="140960" y="726720"/>
                </a:lnTo>
                <a:lnTo>
                  <a:pt x="153217" y="728761"/>
                </a:lnTo>
                <a:lnTo>
                  <a:pt x="167517" y="732844"/>
                </a:lnTo>
                <a:lnTo>
                  <a:pt x="177732" y="732844"/>
                </a:lnTo>
                <a:lnTo>
                  <a:pt x="189989" y="734885"/>
                </a:lnTo>
                <a:lnTo>
                  <a:pt x="204289" y="736926"/>
                </a:lnTo>
                <a:lnTo>
                  <a:pt x="218590" y="738968"/>
                </a:lnTo>
                <a:lnTo>
                  <a:pt x="228804" y="738968"/>
                </a:lnTo>
                <a:lnTo>
                  <a:pt x="243104" y="741009"/>
                </a:lnTo>
                <a:lnTo>
                  <a:pt x="251276" y="741009"/>
                </a:lnTo>
                <a:lnTo>
                  <a:pt x="257405" y="741009"/>
                </a:lnTo>
                <a:lnTo>
                  <a:pt x="265576" y="741009"/>
                </a:lnTo>
                <a:lnTo>
                  <a:pt x="271705" y="741009"/>
                </a:lnTo>
                <a:lnTo>
                  <a:pt x="541368" y="408269"/>
                </a:lnTo>
                <a:lnTo>
                  <a:pt x="533196" y="0"/>
                </a:lnTo>
                <a:lnTo>
                  <a:pt x="0" y="2041"/>
                </a:lnTo>
                <a:lnTo>
                  <a:pt x="4085" y="636900"/>
                </a:lnTo>
                <a:lnTo>
                  <a:pt x="4085" y="638942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01258" y="3543552"/>
            <a:ext cx="126659" cy="542998"/>
          </a:xfrm>
          <a:custGeom>
            <a:avLst/>
            <a:gdLst/>
            <a:ahLst/>
            <a:cxnLst/>
            <a:rect l="l" t="t" r="r" b="b"/>
            <a:pathLst>
              <a:path w="126659" h="542998">
                <a:moveTo>
                  <a:pt x="75587" y="308243"/>
                </a:moveTo>
                <a:lnTo>
                  <a:pt x="81715" y="320491"/>
                </a:lnTo>
                <a:lnTo>
                  <a:pt x="87844" y="330698"/>
                </a:lnTo>
                <a:lnTo>
                  <a:pt x="96016" y="344987"/>
                </a:lnTo>
                <a:lnTo>
                  <a:pt x="98059" y="351111"/>
                </a:lnTo>
                <a:lnTo>
                  <a:pt x="102144" y="357235"/>
                </a:lnTo>
                <a:lnTo>
                  <a:pt x="106230" y="365401"/>
                </a:lnTo>
                <a:lnTo>
                  <a:pt x="108273" y="373566"/>
                </a:lnTo>
                <a:lnTo>
                  <a:pt x="110316" y="381732"/>
                </a:lnTo>
                <a:lnTo>
                  <a:pt x="112359" y="389897"/>
                </a:lnTo>
                <a:lnTo>
                  <a:pt x="116445" y="398062"/>
                </a:lnTo>
                <a:lnTo>
                  <a:pt x="118488" y="410311"/>
                </a:lnTo>
                <a:lnTo>
                  <a:pt x="118488" y="428683"/>
                </a:lnTo>
                <a:lnTo>
                  <a:pt x="116445" y="436848"/>
                </a:lnTo>
                <a:lnTo>
                  <a:pt x="116445" y="445013"/>
                </a:lnTo>
                <a:lnTo>
                  <a:pt x="112359" y="451138"/>
                </a:lnTo>
                <a:lnTo>
                  <a:pt x="110316" y="459303"/>
                </a:lnTo>
                <a:lnTo>
                  <a:pt x="106230" y="467468"/>
                </a:lnTo>
                <a:lnTo>
                  <a:pt x="104187" y="475634"/>
                </a:lnTo>
                <a:lnTo>
                  <a:pt x="93973" y="485840"/>
                </a:lnTo>
                <a:lnTo>
                  <a:pt x="85801" y="498089"/>
                </a:lnTo>
                <a:lnTo>
                  <a:pt x="73544" y="508295"/>
                </a:lnTo>
                <a:lnTo>
                  <a:pt x="63329" y="516461"/>
                </a:lnTo>
                <a:lnTo>
                  <a:pt x="51072" y="524626"/>
                </a:lnTo>
                <a:lnTo>
                  <a:pt x="40857" y="530750"/>
                </a:lnTo>
                <a:lnTo>
                  <a:pt x="28600" y="534833"/>
                </a:lnTo>
                <a:lnTo>
                  <a:pt x="20428" y="538915"/>
                </a:lnTo>
                <a:lnTo>
                  <a:pt x="12257" y="540957"/>
                </a:lnTo>
                <a:lnTo>
                  <a:pt x="0" y="542998"/>
                </a:lnTo>
                <a:lnTo>
                  <a:pt x="8171" y="0"/>
                </a:lnTo>
                <a:lnTo>
                  <a:pt x="10214" y="0"/>
                </a:lnTo>
                <a:lnTo>
                  <a:pt x="14300" y="2041"/>
                </a:lnTo>
                <a:lnTo>
                  <a:pt x="22471" y="4082"/>
                </a:lnTo>
                <a:lnTo>
                  <a:pt x="34729" y="10206"/>
                </a:lnTo>
                <a:lnTo>
                  <a:pt x="46986" y="18372"/>
                </a:lnTo>
                <a:lnTo>
                  <a:pt x="61286" y="24496"/>
                </a:lnTo>
                <a:lnTo>
                  <a:pt x="67415" y="28578"/>
                </a:lnTo>
                <a:lnTo>
                  <a:pt x="75587" y="36744"/>
                </a:lnTo>
                <a:lnTo>
                  <a:pt x="81715" y="40826"/>
                </a:lnTo>
                <a:lnTo>
                  <a:pt x="89887" y="46951"/>
                </a:lnTo>
                <a:lnTo>
                  <a:pt x="93973" y="53075"/>
                </a:lnTo>
                <a:lnTo>
                  <a:pt x="100102" y="59199"/>
                </a:lnTo>
                <a:lnTo>
                  <a:pt x="106230" y="65323"/>
                </a:lnTo>
                <a:lnTo>
                  <a:pt x="112359" y="73488"/>
                </a:lnTo>
                <a:lnTo>
                  <a:pt x="116445" y="79612"/>
                </a:lnTo>
                <a:lnTo>
                  <a:pt x="120531" y="87777"/>
                </a:lnTo>
                <a:lnTo>
                  <a:pt x="122573" y="97984"/>
                </a:lnTo>
                <a:lnTo>
                  <a:pt x="126659" y="106150"/>
                </a:lnTo>
                <a:lnTo>
                  <a:pt x="126659" y="130646"/>
                </a:lnTo>
                <a:lnTo>
                  <a:pt x="124616" y="142894"/>
                </a:lnTo>
                <a:lnTo>
                  <a:pt x="120531" y="151059"/>
                </a:lnTo>
                <a:lnTo>
                  <a:pt x="116445" y="161266"/>
                </a:lnTo>
                <a:lnTo>
                  <a:pt x="110316" y="173514"/>
                </a:lnTo>
                <a:lnTo>
                  <a:pt x="104187" y="185762"/>
                </a:lnTo>
                <a:lnTo>
                  <a:pt x="93973" y="193928"/>
                </a:lnTo>
                <a:lnTo>
                  <a:pt x="87844" y="204134"/>
                </a:lnTo>
                <a:lnTo>
                  <a:pt x="79673" y="214341"/>
                </a:lnTo>
                <a:lnTo>
                  <a:pt x="75587" y="222506"/>
                </a:lnTo>
                <a:lnTo>
                  <a:pt x="71501" y="228631"/>
                </a:lnTo>
                <a:lnTo>
                  <a:pt x="69458" y="236796"/>
                </a:lnTo>
                <a:lnTo>
                  <a:pt x="65372" y="244961"/>
                </a:lnTo>
                <a:lnTo>
                  <a:pt x="65372" y="253127"/>
                </a:lnTo>
                <a:lnTo>
                  <a:pt x="61286" y="265375"/>
                </a:lnTo>
                <a:lnTo>
                  <a:pt x="63329" y="277623"/>
                </a:lnTo>
                <a:lnTo>
                  <a:pt x="65372" y="287830"/>
                </a:lnTo>
                <a:lnTo>
                  <a:pt x="71501" y="300078"/>
                </a:lnTo>
                <a:lnTo>
                  <a:pt x="75587" y="308243"/>
                </a:lnTo>
                <a:close/>
              </a:path>
            </a:pathLst>
          </a:custGeom>
          <a:solidFill>
            <a:srgbClr val="C2C2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01258" y="3543552"/>
            <a:ext cx="126659" cy="542998"/>
          </a:xfrm>
          <a:custGeom>
            <a:avLst/>
            <a:gdLst/>
            <a:ahLst/>
            <a:cxnLst/>
            <a:rect l="l" t="t" r="r" b="b"/>
            <a:pathLst>
              <a:path w="126659" h="542998">
                <a:moveTo>
                  <a:pt x="8171" y="0"/>
                </a:moveTo>
                <a:lnTo>
                  <a:pt x="0" y="542998"/>
                </a:lnTo>
                <a:lnTo>
                  <a:pt x="12257" y="540957"/>
                </a:lnTo>
                <a:lnTo>
                  <a:pt x="20428" y="538915"/>
                </a:lnTo>
                <a:lnTo>
                  <a:pt x="28600" y="534833"/>
                </a:lnTo>
                <a:lnTo>
                  <a:pt x="40857" y="530750"/>
                </a:lnTo>
                <a:lnTo>
                  <a:pt x="51072" y="524626"/>
                </a:lnTo>
                <a:lnTo>
                  <a:pt x="63329" y="516461"/>
                </a:lnTo>
                <a:lnTo>
                  <a:pt x="73544" y="508295"/>
                </a:lnTo>
                <a:lnTo>
                  <a:pt x="85801" y="498089"/>
                </a:lnTo>
                <a:lnTo>
                  <a:pt x="93973" y="485840"/>
                </a:lnTo>
                <a:lnTo>
                  <a:pt x="104187" y="475634"/>
                </a:lnTo>
                <a:lnTo>
                  <a:pt x="106230" y="467468"/>
                </a:lnTo>
                <a:lnTo>
                  <a:pt x="110316" y="459303"/>
                </a:lnTo>
                <a:lnTo>
                  <a:pt x="112359" y="451138"/>
                </a:lnTo>
                <a:lnTo>
                  <a:pt x="116445" y="445013"/>
                </a:lnTo>
                <a:lnTo>
                  <a:pt x="116445" y="436848"/>
                </a:lnTo>
                <a:lnTo>
                  <a:pt x="118488" y="428683"/>
                </a:lnTo>
                <a:lnTo>
                  <a:pt x="118488" y="418476"/>
                </a:lnTo>
                <a:lnTo>
                  <a:pt x="118488" y="410311"/>
                </a:lnTo>
                <a:lnTo>
                  <a:pt x="116445" y="398062"/>
                </a:lnTo>
                <a:lnTo>
                  <a:pt x="112359" y="389897"/>
                </a:lnTo>
                <a:lnTo>
                  <a:pt x="110316" y="381732"/>
                </a:lnTo>
                <a:lnTo>
                  <a:pt x="108273" y="373566"/>
                </a:lnTo>
                <a:lnTo>
                  <a:pt x="106230" y="365401"/>
                </a:lnTo>
                <a:lnTo>
                  <a:pt x="102144" y="357235"/>
                </a:lnTo>
                <a:lnTo>
                  <a:pt x="98059" y="351111"/>
                </a:lnTo>
                <a:lnTo>
                  <a:pt x="96016" y="344987"/>
                </a:lnTo>
                <a:lnTo>
                  <a:pt x="87844" y="330698"/>
                </a:lnTo>
                <a:lnTo>
                  <a:pt x="81715" y="320491"/>
                </a:lnTo>
                <a:lnTo>
                  <a:pt x="75587" y="308243"/>
                </a:lnTo>
                <a:lnTo>
                  <a:pt x="71501" y="300078"/>
                </a:lnTo>
                <a:lnTo>
                  <a:pt x="65372" y="287830"/>
                </a:lnTo>
                <a:lnTo>
                  <a:pt x="63329" y="277623"/>
                </a:lnTo>
                <a:lnTo>
                  <a:pt x="61286" y="265375"/>
                </a:lnTo>
                <a:lnTo>
                  <a:pt x="65372" y="253127"/>
                </a:lnTo>
                <a:lnTo>
                  <a:pt x="65372" y="244961"/>
                </a:lnTo>
                <a:lnTo>
                  <a:pt x="69458" y="236796"/>
                </a:lnTo>
                <a:lnTo>
                  <a:pt x="71501" y="228631"/>
                </a:lnTo>
                <a:lnTo>
                  <a:pt x="75587" y="222506"/>
                </a:lnTo>
                <a:lnTo>
                  <a:pt x="79673" y="214341"/>
                </a:lnTo>
                <a:lnTo>
                  <a:pt x="87844" y="204134"/>
                </a:lnTo>
                <a:lnTo>
                  <a:pt x="93973" y="193928"/>
                </a:lnTo>
                <a:lnTo>
                  <a:pt x="104187" y="185762"/>
                </a:lnTo>
                <a:lnTo>
                  <a:pt x="110316" y="173514"/>
                </a:lnTo>
                <a:lnTo>
                  <a:pt x="116445" y="161266"/>
                </a:lnTo>
                <a:lnTo>
                  <a:pt x="120531" y="151059"/>
                </a:lnTo>
                <a:lnTo>
                  <a:pt x="124616" y="142894"/>
                </a:lnTo>
                <a:lnTo>
                  <a:pt x="126659" y="130646"/>
                </a:lnTo>
                <a:lnTo>
                  <a:pt x="126659" y="122480"/>
                </a:lnTo>
                <a:lnTo>
                  <a:pt x="126659" y="114315"/>
                </a:lnTo>
                <a:lnTo>
                  <a:pt x="126659" y="106150"/>
                </a:lnTo>
                <a:lnTo>
                  <a:pt x="122573" y="97984"/>
                </a:lnTo>
                <a:lnTo>
                  <a:pt x="120531" y="87777"/>
                </a:lnTo>
                <a:lnTo>
                  <a:pt x="116445" y="79612"/>
                </a:lnTo>
                <a:lnTo>
                  <a:pt x="112359" y="73488"/>
                </a:lnTo>
                <a:lnTo>
                  <a:pt x="106230" y="65323"/>
                </a:lnTo>
                <a:lnTo>
                  <a:pt x="100102" y="59199"/>
                </a:lnTo>
                <a:lnTo>
                  <a:pt x="93973" y="53075"/>
                </a:lnTo>
                <a:lnTo>
                  <a:pt x="89887" y="46951"/>
                </a:lnTo>
                <a:lnTo>
                  <a:pt x="81715" y="40826"/>
                </a:lnTo>
                <a:lnTo>
                  <a:pt x="75587" y="36744"/>
                </a:lnTo>
                <a:lnTo>
                  <a:pt x="67415" y="28578"/>
                </a:lnTo>
                <a:lnTo>
                  <a:pt x="61286" y="24496"/>
                </a:lnTo>
                <a:lnTo>
                  <a:pt x="46986" y="18372"/>
                </a:lnTo>
                <a:lnTo>
                  <a:pt x="34729" y="10206"/>
                </a:lnTo>
                <a:lnTo>
                  <a:pt x="22471" y="4082"/>
                </a:lnTo>
                <a:lnTo>
                  <a:pt x="14300" y="2041"/>
                </a:lnTo>
                <a:lnTo>
                  <a:pt x="10214" y="0"/>
                </a:lnTo>
                <a:lnTo>
                  <a:pt x="8171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35885" y="3361870"/>
            <a:ext cx="537282" cy="189845"/>
          </a:xfrm>
          <a:custGeom>
            <a:avLst/>
            <a:gdLst/>
            <a:ahLst/>
            <a:cxnLst/>
            <a:rect l="l" t="t" r="r" b="b"/>
            <a:pathLst>
              <a:path w="537282" h="189845">
                <a:moveTo>
                  <a:pt x="537282" y="95943"/>
                </a:moveTo>
                <a:lnTo>
                  <a:pt x="533196" y="106150"/>
                </a:lnTo>
                <a:lnTo>
                  <a:pt x="531153" y="114315"/>
                </a:lnTo>
                <a:lnTo>
                  <a:pt x="522982" y="122480"/>
                </a:lnTo>
                <a:lnTo>
                  <a:pt x="514810" y="132687"/>
                </a:lnTo>
                <a:lnTo>
                  <a:pt x="502553" y="138813"/>
                </a:lnTo>
                <a:lnTo>
                  <a:pt x="490295" y="146977"/>
                </a:lnTo>
                <a:lnTo>
                  <a:pt x="482124" y="151059"/>
                </a:lnTo>
                <a:lnTo>
                  <a:pt x="473952" y="155144"/>
                </a:lnTo>
                <a:lnTo>
                  <a:pt x="465781" y="159225"/>
                </a:lnTo>
                <a:lnTo>
                  <a:pt x="457609" y="163307"/>
                </a:lnTo>
                <a:lnTo>
                  <a:pt x="447394" y="163307"/>
                </a:lnTo>
                <a:lnTo>
                  <a:pt x="435137" y="167390"/>
                </a:lnTo>
                <a:lnTo>
                  <a:pt x="424923" y="169431"/>
                </a:lnTo>
                <a:lnTo>
                  <a:pt x="416751" y="173516"/>
                </a:lnTo>
                <a:lnTo>
                  <a:pt x="404494" y="173516"/>
                </a:lnTo>
                <a:lnTo>
                  <a:pt x="394279" y="177597"/>
                </a:lnTo>
                <a:lnTo>
                  <a:pt x="382022" y="179638"/>
                </a:lnTo>
                <a:lnTo>
                  <a:pt x="371807" y="181680"/>
                </a:lnTo>
                <a:lnTo>
                  <a:pt x="359550" y="183721"/>
                </a:lnTo>
                <a:lnTo>
                  <a:pt x="345249" y="185762"/>
                </a:lnTo>
                <a:lnTo>
                  <a:pt x="332992" y="185762"/>
                </a:lnTo>
                <a:lnTo>
                  <a:pt x="320735" y="187804"/>
                </a:lnTo>
                <a:lnTo>
                  <a:pt x="281920" y="187804"/>
                </a:lnTo>
                <a:lnTo>
                  <a:pt x="269662" y="189845"/>
                </a:lnTo>
                <a:lnTo>
                  <a:pt x="261491" y="187804"/>
                </a:lnTo>
                <a:lnTo>
                  <a:pt x="214504" y="187804"/>
                </a:lnTo>
                <a:lnTo>
                  <a:pt x="200204" y="185762"/>
                </a:lnTo>
                <a:lnTo>
                  <a:pt x="185903" y="185762"/>
                </a:lnTo>
                <a:lnTo>
                  <a:pt x="173646" y="183721"/>
                </a:lnTo>
                <a:lnTo>
                  <a:pt x="163431" y="181680"/>
                </a:lnTo>
                <a:lnTo>
                  <a:pt x="149131" y="179638"/>
                </a:lnTo>
                <a:lnTo>
                  <a:pt x="138917" y="177597"/>
                </a:lnTo>
                <a:lnTo>
                  <a:pt x="126659" y="173516"/>
                </a:lnTo>
                <a:lnTo>
                  <a:pt x="116445" y="173516"/>
                </a:lnTo>
                <a:lnTo>
                  <a:pt x="106230" y="169431"/>
                </a:lnTo>
                <a:lnTo>
                  <a:pt x="96016" y="167390"/>
                </a:lnTo>
                <a:lnTo>
                  <a:pt x="85801" y="163307"/>
                </a:lnTo>
                <a:lnTo>
                  <a:pt x="77630" y="163307"/>
                </a:lnTo>
                <a:lnTo>
                  <a:pt x="67415" y="159225"/>
                </a:lnTo>
                <a:lnTo>
                  <a:pt x="59244" y="155144"/>
                </a:lnTo>
                <a:lnTo>
                  <a:pt x="51072" y="151059"/>
                </a:lnTo>
                <a:lnTo>
                  <a:pt x="42900" y="146977"/>
                </a:lnTo>
                <a:lnTo>
                  <a:pt x="30643" y="138813"/>
                </a:lnTo>
                <a:lnTo>
                  <a:pt x="20428" y="132687"/>
                </a:lnTo>
                <a:lnTo>
                  <a:pt x="10214" y="122480"/>
                </a:lnTo>
                <a:lnTo>
                  <a:pt x="4085" y="114315"/>
                </a:lnTo>
                <a:lnTo>
                  <a:pt x="0" y="106150"/>
                </a:lnTo>
                <a:lnTo>
                  <a:pt x="0" y="83697"/>
                </a:lnTo>
                <a:lnTo>
                  <a:pt x="4085" y="75529"/>
                </a:lnTo>
                <a:lnTo>
                  <a:pt x="10214" y="65325"/>
                </a:lnTo>
                <a:lnTo>
                  <a:pt x="20428" y="57157"/>
                </a:lnTo>
                <a:lnTo>
                  <a:pt x="30643" y="48992"/>
                </a:lnTo>
                <a:lnTo>
                  <a:pt x="42900" y="40826"/>
                </a:lnTo>
                <a:lnTo>
                  <a:pt x="51072" y="36744"/>
                </a:lnTo>
                <a:lnTo>
                  <a:pt x="59244" y="32661"/>
                </a:lnTo>
                <a:lnTo>
                  <a:pt x="67415" y="30620"/>
                </a:lnTo>
                <a:lnTo>
                  <a:pt x="77630" y="28580"/>
                </a:lnTo>
                <a:lnTo>
                  <a:pt x="85801" y="24496"/>
                </a:lnTo>
                <a:lnTo>
                  <a:pt x="96016" y="20413"/>
                </a:lnTo>
                <a:lnTo>
                  <a:pt x="106230" y="18372"/>
                </a:lnTo>
                <a:lnTo>
                  <a:pt x="116445" y="14289"/>
                </a:lnTo>
                <a:lnTo>
                  <a:pt x="126659" y="12248"/>
                </a:lnTo>
                <a:lnTo>
                  <a:pt x="138917" y="10208"/>
                </a:lnTo>
                <a:lnTo>
                  <a:pt x="149131" y="8167"/>
                </a:lnTo>
                <a:lnTo>
                  <a:pt x="163431" y="6124"/>
                </a:lnTo>
                <a:lnTo>
                  <a:pt x="173646" y="4082"/>
                </a:lnTo>
                <a:lnTo>
                  <a:pt x="185903" y="4082"/>
                </a:lnTo>
                <a:lnTo>
                  <a:pt x="200204" y="2041"/>
                </a:lnTo>
                <a:lnTo>
                  <a:pt x="214504" y="2041"/>
                </a:lnTo>
                <a:lnTo>
                  <a:pt x="224718" y="0"/>
                </a:lnTo>
                <a:lnTo>
                  <a:pt x="308477" y="0"/>
                </a:lnTo>
                <a:lnTo>
                  <a:pt x="320735" y="2041"/>
                </a:lnTo>
                <a:lnTo>
                  <a:pt x="332992" y="2041"/>
                </a:lnTo>
                <a:lnTo>
                  <a:pt x="345249" y="4082"/>
                </a:lnTo>
                <a:lnTo>
                  <a:pt x="359550" y="4082"/>
                </a:lnTo>
                <a:lnTo>
                  <a:pt x="371807" y="6124"/>
                </a:lnTo>
                <a:lnTo>
                  <a:pt x="382022" y="8167"/>
                </a:lnTo>
                <a:lnTo>
                  <a:pt x="394279" y="10208"/>
                </a:lnTo>
                <a:lnTo>
                  <a:pt x="404494" y="12248"/>
                </a:lnTo>
                <a:lnTo>
                  <a:pt x="416751" y="14289"/>
                </a:lnTo>
                <a:lnTo>
                  <a:pt x="424923" y="18372"/>
                </a:lnTo>
                <a:lnTo>
                  <a:pt x="435137" y="20413"/>
                </a:lnTo>
                <a:lnTo>
                  <a:pt x="447394" y="24496"/>
                </a:lnTo>
                <a:lnTo>
                  <a:pt x="457609" y="28580"/>
                </a:lnTo>
                <a:lnTo>
                  <a:pt x="465781" y="30620"/>
                </a:lnTo>
                <a:lnTo>
                  <a:pt x="473952" y="32661"/>
                </a:lnTo>
                <a:lnTo>
                  <a:pt x="482124" y="36744"/>
                </a:lnTo>
                <a:lnTo>
                  <a:pt x="490295" y="40826"/>
                </a:lnTo>
                <a:lnTo>
                  <a:pt x="502553" y="48992"/>
                </a:lnTo>
                <a:lnTo>
                  <a:pt x="514810" y="57157"/>
                </a:lnTo>
                <a:lnTo>
                  <a:pt x="522982" y="65325"/>
                </a:lnTo>
                <a:lnTo>
                  <a:pt x="531153" y="75529"/>
                </a:lnTo>
                <a:lnTo>
                  <a:pt x="533196" y="83697"/>
                </a:lnTo>
                <a:lnTo>
                  <a:pt x="537282" y="95943"/>
                </a:lnTo>
                <a:close/>
              </a:path>
            </a:pathLst>
          </a:custGeom>
          <a:solidFill>
            <a:srgbClr val="C2C2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35886" y="3361871"/>
            <a:ext cx="537282" cy="189845"/>
          </a:xfrm>
          <a:custGeom>
            <a:avLst/>
            <a:gdLst/>
            <a:ahLst/>
            <a:cxnLst/>
            <a:rect l="l" t="t" r="r" b="b"/>
            <a:pathLst>
              <a:path w="537282" h="189845">
                <a:moveTo>
                  <a:pt x="269662" y="189845"/>
                </a:moveTo>
                <a:lnTo>
                  <a:pt x="281920" y="187804"/>
                </a:lnTo>
                <a:lnTo>
                  <a:pt x="294177" y="187804"/>
                </a:lnTo>
                <a:lnTo>
                  <a:pt x="308477" y="187804"/>
                </a:lnTo>
                <a:lnTo>
                  <a:pt x="320735" y="187804"/>
                </a:lnTo>
                <a:lnTo>
                  <a:pt x="332992" y="185762"/>
                </a:lnTo>
                <a:lnTo>
                  <a:pt x="345249" y="185762"/>
                </a:lnTo>
                <a:lnTo>
                  <a:pt x="359550" y="183721"/>
                </a:lnTo>
                <a:lnTo>
                  <a:pt x="371807" y="181680"/>
                </a:lnTo>
                <a:lnTo>
                  <a:pt x="382022" y="179638"/>
                </a:lnTo>
                <a:lnTo>
                  <a:pt x="394279" y="177597"/>
                </a:lnTo>
                <a:lnTo>
                  <a:pt x="404494" y="173514"/>
                </a:lnTo>
                <a:lnTo>
                  <a:pt x="416751" y="173514"/>
                </a:lnTo>
                <a:lnTo>
                  <a:pt x="424923" y="169431"/>
                </a:lnTo>
                <a:lnTo>
                  <a:pt x="435137" y="167390"/>
                </a:lnTo>
                <a:lnTo>
                  <a:pt x="447394" y="163307"/>
                </a:lnTo>
                <a:lnTo>
                  <a:pt x="457609" y="163307"/>
                </a:lnTo>
                <a:lnTo>
                  <a:pt x="465781" y="159225"/>
                </a:lnTo>
                <a:lnTo>
                  <a:pt x="473952" y="155142"/>
                </a:lnTo>
                <a:lnTo>
                  <a:pt x="482124" y="151059"/>
                </a:lnTo>
                <a:lnTo>
                  <a:pt x="490295" y="146977"/>
                </a:lnTo>
                <a:lnTo>
                  <a:pt x="502553" y="138811"/>
                </a:lnTo>
                <a:lnTo>
                  <a:pt x="514810" y="132687"/>
                </a:lnTo>
                <a:lnTo>
                  <a:pt x="522982" y="122480"/>
                </a:lnTo>
                <a:lnTo>
                  <a:pt x="531153" y="114315"/>
                </a:lnTo>
                <a:lnTo>
                  <a:pt x="533196" y="106150"/>
                </a:lnTo>
                <a:lnTo>
                  <a:pt x="537282" y="95943"/>
                </a:lnTo>
                <a:lnTo>
                  <a:pt x="533196" y="83695"/>
                </a:lnTo>
                <a:lnTo>
                  <a:pt x="531153" y="75529"/>
                </a:lnTo>
                <a:lnTo>
                  <a:pt x="522982" y="65323"/>
                </a:lnTo>
                <a:lnTo>
                  <a:pt x="514810" y="57157"/>
                </a:lnTo>
                <a:lnTo>
                  <a:pt x="502553" y="48992"/>
                </a:lnTo>
                <a:lnTo>
                  <a:pt x="490295" y="40826"/>
                </a:lnTo>
                <a:lnTo>
                  <a:pt x="482124" y="36744"/>
                </a:lnTo>
                <a:lnTo>
                  <a:pt x="473952" y="32661"/>
                </a:lnTo>
                <a:lnTo>
                  <a:pt x="465781" y="30620"/>
                </a:lnTo>
                <a:lnTo>
                  <a:pt x="457609" y="28578"/>
                </a:lnTo>
                <a:lnTo>
                  <a:pt x="447394" y="24496"/>
                </a:lnTo>
                <a:lnTo>
                  <a:pt x="435137" y="20413"/>
                </a:lnTo>
                <a:lnTo>
                  <a:pt x="424923" y="18372"/>
                </a:lnTo>
                <a:lnTo>
                  <a:pt x="416751" y="14289"/>
                </a:lnTo>
                <a:lnTo>
                  <a:pt x="404494" y="12248"/>
                </a:lnTo>
                <a:lnTo>
                  <a:pt x="394279" y="10206"/>
                </a:lnTo>
                <a:lnTo>
                  <a:pt x="382022" y="8165"/>
                </a:lnTo>
                <a:lnTo>
                  <a:pt x="371807" y="6124"/>
                </a:lnTo>
                <a:lnTo>
                  <a:pt x="359550" y="4082"/>
                </a:lnTo>
                <a:lnTo>
                  <a:pt x="345249" y="4082"/>
                </a:lnTo>
                <a:lnTo>
                  <a:pt x="332992" y="2041"/>
                </a:lnTo>
                <a:lnTo>
                  <a:pt x="320735" y="2041"/>
                </a:lnTo>
                <a:lnTo>
                  <a:pt x="308477" y="0"/>
                </a:lnTo>
                <a:lnTo>
                  <a:pt x="294177" y="0"/>
                </a:lnTo>
                <a:lnTo>
                  <a:pt x="224718" y="0"/>
                </a:lnTo>
                <a:lnTo>
                  <a:pt x="214504" y="2041"/>
                </a:lnTo>
                <a:lnTo>
                  <a:pt x="200204" y="2041"/>
                </a:lnTo>
                <a:lnTo>
                  <a:pt x="185903" y="4082"/>
                </a:lnTo>
                <a:lnTo>
                  <a:pt x="173646" y="4082"/>
                </a:lnTo>
                <a:lnTo>
                  <a:pt x="163431" y="6124"/>
                </a:lnTo>
                <a:lnTo>
                  <a:pt x="149131" y="8165"/>
                </a:lnTo>
                <a:lnTo>
                  <a:pt x="138917" y="10206"/>
                </a:lnTo>
                <a:lnTo>
                  <a:pt x="126659" y="12248"/>
                </a:lnTo>
                <a:lnTo>
                  <a:pt x="116445" y="14289"/>
                </a:lnTo>
                <a:lnTo>
                  <a:pt x="106230" y="18372"/>
                </a:lnTo>
                <a:lnTo>
                  <a:pt x="96016" y="20413"/>
                </a:lnTo>
                <a:lnTo>
                  <a:pt x="85801" y="24496"/>
                </a:lnTo>
                <a:lnTo>
                  <a:pt x="77630" y="28578"/>
                </a:lnTo>
                <a:lnTo>
                  <a:pt x="67415" y="30620"/>
                </a:lnTo>
                <a:lnTo>
                  <a:pt x="59244" y="32661"/>
                </a:lnTo>
                <a:lnTo>
                  <a:pt x="51072" y="36744"/>
                </a:lnTo>
                <a:lnTo>
                  <a:pt x="42900" y="40826"/>
                </a:lnTo>
                <a:lnTo>
                  <a:pt x="30643" y="48992"/>
                </a:lnTo>
                <a:lnTo>
                  <a:pt x="20428" y="57157"/>
                </a:lnTo>
                <a:lnTo>
                  <a:pt x="10214" y="65323"/>
                </a:lnTo>
                <a:lnTo>
                  <a:pt x="4085" y="75529"/>
                </a:lnTo>
                <a:lnTo>
                  <a:pt x="0" y="83695"/>
                </a:lnTo>
                <a:lnTo>
                  <a:pt x="0" y="95943"/>
                </a:lnTo>
                <a:lnTo>
                  <a:pt x="0" y="106150"/>
                </a:lnTo>
                <a:lnTo>
                  <a:pt x="4085" y="114315"/>
                </a:lnTo>
                <a:lnTo>
                  <a:pt x="10214" y="122480"/>
                </a:lnTo>
                <a:lnTo>
                  <a:pt x="20428" y="132687"/>
                </a:lnTo>
                <a:lnTo>
                  <a:pt x="30643" y="138811"/>
                </a:lnTo>
                <a:lnTo>
                  <a:pt x="42900" y="146977"/>
                </a:lnTo>
                <a:lnTo>
                  <a:pt x="51072" y="151059"/>
                </a:lnTo>
                <a:lnTo>
                  <a:pt x="59244" y="155142"/>
                </a:lnTo>
                <a:lnTo>
                  <a:pt x="67415" y="159225"/>
                </a:lnTo>
                <a:lnTo>
                  <a:pt x="77630" y="163307"/>
                </a:lnTo>
                <a:lnTo>
                  <a:pt x="85801" y="163307"/>
                </a:lnTo>
                <a:lnTo>
                  <a:pt x="96016" y="167390"/>
                </a:lnTo>
                <a:lnTo>
                  <a:pt x="106230" y="169431"/>
                </a:lnTo>
                <a:lnTo>
                  <a:pt x="116445" y="173514"/>
                </a:lnTo>
                <a:lnTo>
                  <a:pt x="126659" y="173514"/>
                </a:lnTo>
                <a:lnTo>
                  <a:pt x="138917" y="177597"/>
                </a:lnTo>
                <a:lnTo>
                  <a:pt x="149131" y="179638"/>
                </a:lnTo>
                <a:lnTo>
                  <a:pt x="163431" y="181680"/>
                </a:lnTo>
                <a:lnTo>
                  <a:pt x="173646" y="183721"/>
                </a:lnTo>
                <a:lnTo>
                  <a:pt x="185903" y="185762"/>
                </a:lnTo>
                <a:lnTo>
                  <a:pt x="200204" y="185762"/>
                </a:lnTo>
                <a:lnTo>
                  <a:pt x="214504" y="187804"/>
                </a:lnTo>
                <a:lnTo>
                  <a:pt x="261491" y="187804"/>
                </a:lnTo>
                <a:lnTo>
                  <a:pt x="269662" y="189845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78787" y="3380242"/>
            <a:ext cx="445352" cy="144935"/>
          </a:xfrm>
          <a:custGeom>
            <a:avLst/>
            <a:gdLst/>
            <a:ahLst/>
            <a:cxnLst/>
            <a:rect l="l" t="t" r="r" b="b"/>
            <a:pathLst>
              <a:path w="445352" h="144935">
                <a:moveTo>
                  <a:pt x="445352" y="71447"/>
                </a:moveTo>
                <a:lnTo>
                  <a:pt x="443309" y="79612"/>
                </a:lnTo>
                <a:lnTo>
                  <a:pt x="441266" y="85736"/>
                </a:lnTo>
                <a:lnTo>
                  <a:pt x="433094" y="91860"/>
                </a:lnTo>
                <a:lnTo>
                  <a:pt x="426965" y="100026"/>
                </a:lnTo>
                <a:lnTo>
                  <a:pt x="416751" y="104108"/>
                </a:lnTo>
                <a:lnTo>
                  <a:pt x="406536" y="112274"/>
                </a:lnTo>
                <a:lnTo>
                  <a:pt x="392236" y="116356"/>
                </a:lnTo>
                <a:lnTo>
                  <a:pt x="379979" y="122480"/>
                </a:lnTo>
                <a:lnTo>
                  <a:pt x="371807" y="124522"/>
                </a:lnTo>
                <a:lnTo>
                  <a:pt x="363636" y="126563"/>
                </a:lnTo>
                <a:lnTo>
                  <a:pt x="353421" y="128604"/>
                </a:lnTo>
                <a:lnTo>
                  <a:pt x="345249" y="130646"/>
                </a:lnTo>
                <a:lnTo>
                  <a:pt x="337078" y="132687"/>
                </a:lnTo>
                <a:lnTo>
                  <a:pt x="326863" y="132687"/>
                </a:lnTo>
                <a:lnTo>
                  <a:pt x="318692" y="134728"/>
                </a:lnTo>
                <a:lnTo>
                  <a:pt x="310520" y="136770"/>
                </a:lnTo>
                <a:lnTo>
                  <a:pt x="298263" y="136770"/>
                </a:lnTo>
                <a:lnTo>
                  <a:pt x="288048" y="138811"/>
                </a:lnTo>
                <a:lnTo>
                  <a:pt x="277834" y="140853"/>
                </a:lnTo>
                <a:lnTo>
                  <a:pt x="255362" y="140853"/>
                </a:lnTo>
                <a:lnTo>
                  <a:pt x="245147" y="142894"/>
                </a:lnTo>
                <a:lnTo>
                  <a:pt x="234933" y="142894"/>
                </a:lnTo>
                <a:lnTo>
                  <a:pt x="224718" y="144935"/>
                </a:lnTo>
                <a:lnTo>
                  <a:pt x="212461" y="142894"/>
                </a:lnTo>
                <a:lnTo>
                  <a:pt x="200204" y="142894"/>
                </a:lnTo>
                <a:lnTo>
                  <a:pt x="189989" y="140853"/>
                </a:lnTo>
                <a:lnTo>
                  <a:pt x="165474" y="140853"/>
                </a:lnTo>
                <a:lnTo>
                  <a:pt x="155260" y="138811"/>
                </a:lnTo>
                <a:lnTo>
                  <a:pt x="145045" y="136770"/>
                </a:lnTo>
                <a:lnTo>
                  <a:pt x="134831" y="136770"/>
                </a:lnTo>
                <a:lnTo>
                  <a:pt x="124616" y="134728"/>
                </a:lnTo>
                <a:lnTo>
                  <a:pt x="116445" y="132687"/>
                </a:lnTo>
                <a:lnTo>
                  <a:pt x="106230" y="132687"/>
                </a:lnTo>
                <a:lnTo>
                  <a:pt x="98059" y="130646"/>
                </a:lnTo>
                <a:lnTo>
                  <a:pt x="87844" y="128604"/>
                </a:lnTo>
                <a:lnTo>
                  <a:pt x="79673" y="126563"/>
                </a:lnTo>
                <a:lnTo>
                  <a:pt x="71501" y="124522"/>
                </a:lnTo>
                <a:lnTo>
                  <a:pt x="65372" y="122480"/>
                </a:lnTo>
                <a:lnTo>
                  <a:pt x="57201" y="118398"/>
                </a:lnTo>
                <a:lnTo>
                  <a:pt x="49029" y="116356"/>
                </a:lnTo>
                <a:lnTo>
                  <a:pt x="42900" y="114315"/>
                </a:lnTo>
                <a:lnTo>
                  <a:pt x="36772" y="112274"/>
                </a:lnTo>
                <a:lnTo>
                  <a:pt x="24514" y="104108"/>
                </a:lnTo>
                <a:lnTo>
                  <a:pt x="16343" y="100026"/>
                </a:lnTo>
                <a:lnTo>
                  <a:pt x="8171" y="91860"/>
                </a:lnTo>
                <a:lnTo>
                  <a:pt x="4085" y="85736"/>
                </a:lnTo>
                <a:lnTo>
                  <a:pt x="0" y="79612"/>
                </a:lnTo>
                <a:lnTo>
                  <a:pt x="0" y="65323"/>
                </a:lnTo>
                <a:lnTo>
                  <a:pt x="4085" y="57157"/>
                </a:lnTo>
                <a:lnTo>
                  <a:pt x="8171" y="51033"/>
                </a:lnTo>
                <a:lnTo>
                  <a:pt x="16343" y="42868"/>
                </a:lnTo>
                <a:lnTo>
                  <a:pt x="24514" y="34702"/>
                </a:lnTo>
                <a:lnTo>
                  <a:pt x="36772" y="30620"/>
                </a:lnTo>
                <a:lnTo>
                  <a:pt x="42900" y="26537"/>
                </a:lnTo>
                <a:lnTo>
                  <a:pt x="49029" y="24496"/>
                </a:lnTo>
                <a:lnTo>
                  <a:pt x="57201" y="20413"/>
                </a:lnTo>
                <a:lnTo>
                  <a:pt x="65372" y="20413"/>
                </a:lnTo>
                <a:lnTo>
                  <a:pt x="71501" y="16330"/>
                </a:lnTo>
                <a:lnTo>
                  <a:pt x="79673" y="14289"/>
                </a:lnTo>
                <a:lnTo>
                  <a:pt x="87844" y="12248"/>
                </a:lnTo>
                <a:lnTo>
                  <a:pt x="98059" y="10206"/>
                </a:lnTo>
                <a:lnTo>
                  <a:pt x="106230" y="8165"/>
                </a:lnTo>
                <a:lnTo>
                  <a:pt x="116445" y="6124"/>
                </a:lnTo>
                <a:lnTo>
                  <a:pt x="124616" y="4082"/>
                </a:lnTo>
                <a:lnTo>
                  <a:pt x="134831" y="4082"/>
                </a:lnTo>
                <a:lnTo>
                  <a:pt x="145045" y="2041"/>
                </a:lnTo>
                <a:lnTo>
                  <a:pt x="155260" y="0"/>
                </a:lnTo>
                <a:lnTo>
                  <a:pt x="288048" y="0"/>
                </a:lnTo>
                <a:lnTo>
                  <a:pt x="298263" y="2041"/>
                </a:lnTo>
                <a:lnTo>
                  <a:pt x="310520" y="4082"/>
                </a:lnTo>
                <a:lnTo>
                  <a:pt x="318692" y="4082"/>
                </a:lnTo>
                <a:lnTo>
                  <a:pt x="326863" y="6124"/>
                </a:lnTo>
                <a:lnTo>
                  <a:pt x="337078" y="8165"/>
                </a:lnTo>
                <a:lnTo>
                  <a:pt x="345249" y="10206"/>
                </a:lnTo>
                <a:lnTo>
                  <a:pt x="353421" y="12248"/>
                </a:lnTo>
                <a:lnTo>
                  <a:pt x="363636" y="14289"/>
                </a:lnTo>
                <a:lnTo>
                  <a:pt x="371807" y="16330"/>
                </a:lnTo>
                <a:lnTo>
                  <a:pt x="379979" y="20413"/>
                </a:lnTo>
                <a:lnTo>
                  <a:pt x="392236" y="24496"/>
                </a:lnTo>
                <a:lnTo>
                  <a:pt x="406536" y="30620"/>
                </a:lnTo>
                <a:lnTo>
                  <a:pt x="416751" y="34702"/>
                </a:lnTo>
                <a:lnTo>
                  <a:pt x="426965" y="42868"/>
                </a:lnTo>
                <a:lnTo>
                  <a:pt x="433094" y="51033"/>
                </a:lnTo>
                <a:lnTo>
                  <a:pt x="441266" y="57157"/>
                </a:lnTo>
                <a:lnTo>
                  <a:pt x="443309" y="65323"/>
                </a:lnTo>
                <a:lnTo>
                  <a:pt x="445352" y="71447"/>
                </a:lnTo>
                <a:close/>
              </a:path>
            </a:pathLst>
          </a:custGeom>
          <a:solidFill>
            <a:srgbClr val="F1F1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78787" y="3380242"/>
            <a:ext cx="445352" cy="144935"/>
          </a:xfrm>
          <a:custGeom>
            <a:avLst/>
            <a:gdLst/>
            <a:ahLst/>
            <a:cxnLst/>
            <a:rect l="l" t="t" r="r" b="b"/>
            <a:pathLst>
              <a:path w="445352" h="144935">
                <a:moveTo>
                  <a:pt x="224718" y="144935"/>
                </a:moveTo>
                <a:lnTo>
                  <a:pt x="234933" y="142894"/>
                </a:lnTo>
                <a:lnTo>
                  <a:pt x="245147" y="142894"/>
                </a:lnTo>
                <a:lnTo>
                  <a:pt x="255362" y="140853"/>
                </a:lnTo>
                <a:lnTo>
                  <a:pt x="267619" y="140853"/>
                </a:lnTo>
                <a:lnTo>
                  <a:pt x="277834" y="140853"/>
                </a:lnTo>
                <a:lnTo>
                  <a:pt x="288048" y="138811"/>
                </a:lnTo>
                <a:lnTo>
                  <a:pt x="298263" y="136770"/>
                </a:lnTo>
                <a:lnTo>
                  <a:pt x="310520" y="136770"/>
                </a:lnTo>
                <a:lnTo>
                  <a:pt x="318692" y="134728"/>
                </a:lnTo>
                <a:lnTo>
                  <a:pt x="326863" y="132687"/>
                </a:lnTo>
                <a:lnTo>
                  <a:pt x="337078" y="132687"/>
                </a:lnTo>
                <a:lnTo>
                  <a:pt x="345249" y="130646"/>
                </a:lnTo>
                <a:lnTo>
                  <a:pt x="353421" y="128604"/>
                </a:lnTo>
                <a:lnTo>
                  <a:pt x="363636" y="126563"/>
                </a:lnTo>
                <a:lnTo>
                  <a:pt x="371807" y="124522"/>
                </a:lnTo>
                <a:lnTo>
                  <a:pt x="379979" y="122480"/>
                </a:lnTo>
                <a:lnTo>
                  <a:pt x="392236" y="116356"/>
                </a:lnTo>
                <a:lnTo>
                  <a:pt x="406536" y="112274"/>
                </a:lnTo>
                <a:lnTo>
                  <a:pt x="416751" y="104108"/>
                </a:lnTo>
                <a:lnTo>
                  <a:pt x="426965" y="100026"/>
                </a:lnTo>
                <a:lnTo>
                  <a:pt x="433094" y="91860"/>
                </a:lnTo>
                <a:lnTo>
                  <a:pt x="441266" y="85736"/>
                </a:lnTo>
                <a:lnTo>
                  <a:pt x="443309" y="79612"/>
                </a:lnTo>
                <a:lnTo>
                  <a:pt x="445352" y="71447"/>
                </a:lnTo>
                <a:lnTo>
                  <a:pt x="443309" y="65323"/>
                </a:lnTo>
                <a:lnTo>
                  <a:pt x="441266" y="57157"/>
                </a:lnTo>
                <a:lnTo>
                  <a:pt x="433094" y="51033"/>
                </a:lnTo>
                <a:lnTo>
                  <a:pt x="426965" y="42868"/>
                </a:lnTo>
                <a:lnTo>
                  <a:pt x="416751" y="34702"/>
                </a:lnTo>
                <a:lnTo>
                  <a:pt x="406536" y="30620"/>
                </a:lnTo>
                <a:lnTo>
                  <a:pt x="392236" y="24496"/>
                </a:lnTo>
                <a:lnTo>
                  <a:pt x="379979" y="20413"/>
                </a:lnTo>
                <a:lnTo>
                  <a:pt x="371807" y="16330"/>
                </a:lnTo>
                <a:lnTo>
                  <a:pt x="363636" y="14289"/>
                </a:lnTo>
                <a:lnTo>
                  <a:pt x="353421" y="12248"/>
                </a:lnTo>
                <a:lnTo>
                  <a:pt x="345249" y="10206"/>
                </a:lnTo>
                <a:lnTo>
                  <a:pt x="337078" y="8165"/>
                </a:lnTo>
                <a:lnTo>
                  <a:pt x="326863" y="6124"/>
                </a:lnTo>
                <a:lnTo>
                  <a:pt x="318692" y="4082"/>
                </a:lnTo>
                <a:lnTo>
                  <a:pt x="310520" y="4082"/>
                </a:lnTo>
                <a:lnTo>
                  <a:pt x="298263" y="2041"/>
                </a:lnTo>
                <a:lnTo>
                  <a:pt x="288048" y="0"/>
                </a:lnTo>
                <a:lnTo>
                  <a:pt x="277834" y="0"/>
                </a:lnTo>
                <a:lnTo>
                  <a:pt x="155260" y="0"/>
                </a:lnTo>
                <a:lnTo>
                  <a:pt x="145045" y="2041"/>
                </a:lnTo>
                <a:lnTo>
                  <a:pt x="134831" y="4082"/>
                </a:lnTo>
                <a:lnTo>
                  <a:pt x="124616" y="4082"/>
                </a:lnTo>
                <a:lnTo>
                  <a:pt x="116445" y="6124"/>
                </a:lnTo>
                <a:lnTo>
                  <a:pt x="106230" y="8165"/>
                </a:lnTo>
                <a:lnTo>
                  <a:pt x="98059" y="10206"/>
                </a:lnTo>
                <a:lnTo>
                  <a:pt x="87844" y="12248"/>
                </a:lnTo>
                <a:lnTo>
                  <a:pt x="79673" y="14289"/>
                </a:lnTo>
                <a:lnTo>
                  <a:pt x="71501" y="16330"/>
                </a:lnTo>
                <a:lnTo>
                  <a:pt x="65372" y="20413"/>
                </a:lnTo>
                <a:lnTo>
                  <a:pt x="57201" y="20413"/>
                </a:lnTo>
                <a:lnTo>
                  <a:pt x="49029" y="24496"/>
                </a:lnTo>
                <a:lnTo>
                  <a:pt x="42900" y="26537"/>
                </a:lnTo>
                <a:lnTo>
                  <a:pt x="36772" y="30620"/>
                </a:lnTo>
                <a:lnTo>
                  <a:pt x="24514" y="34702"/>
                </a:lnTo>
                <a:lnTo>
                  <a:pt x="16343" y="42868"/>
                </a:lnTo>
                <a:lnTo>
                  <a:pt x="8171" y="51033"/>
                </a:lnTo>
                <a:lnTo>
                  <a:pt x="4085" y="57157"/>
                </a:lnTo>
                <a:lnTo>
                  <a:pt x="0" y="65323"/>
                </a:lnTo>
                <a:lnTo>
                  <a:pt x="0" y="71447"/>
                </a:lnTo>
                <a:lnTo>
                  <a:pt x="0" y="79612"/>
                </a:lnTo>
                <a:lnTo>
                  <a:pt x="4085" y="85736"/>
                </a:lnTo>
                <a:lnTo>
                  <a:pt x="8171" y="91860"/>
                </a:lnTo>
                <a:lnTo>
                  <a:pt x="16343" y="100026"/>
                </a:lnTo>
                <a:lnTo>
                  <a:pt x="24514" y="104108"/>
                </a:lnTo>
                <a:lnTo>
                  <a:pt x="36772" y="112274"/>
                </a:lnTo>
                <a:lnTo>
                  <a:pt x="42900" y="114315"/>
                </a:lnTo>
                <a:lnTo>
                  <a:pt x="49029" y="116356"/>
                </a:lnTo>
                <a:lnTo>
                  <a:pt x="57201" y="118398"/>
                </a:lnTo>
                <a:lnTo>
                  <a:pt x="65372" y="122480"/>
                </a:lnTo>
                <a:lnTo>
                  <a:pt x="71501" y="124522"/>
                </a:lnTo>
                <a:lnTo>
                  <a:pt x="79673" y="126563"/>
                </a:lnTo>
                <a:lnTo>
                  <a:pt x="87844" y="128604"/>
                </a:lnTo>
                <a:lnTo>
                  <a:pt x="98059" y="130646"/>
                </a:lnTo>
                <a:lnTo>
                  <a:pt x="106230" y="132687"/>
                </a:lnTo>
                <a:lnTo>
                  <a:pt x="116445" y="132687"/>
                </a:lnTo>
                <a:lnTo>
                  <a:pt x="124616" y="134728"/>
                </a:lnTo>
                <a:lnTo>
                  <a:pt x="134831" y="136770"/>
                </a:lnTo>
                <a:lnTo>
                  <a:pt x="145045" y="136770"/>
                </a:lnTo>
                <a:lnTo>
                  <a:pt x="155260" y="138811"/>
                </a:lnTo>
                <a:lnTo>
                  <a:pt x="165474" y="140853"/>
                </a:lnTo>
                <a:lnTo>
                  <a:pt x="177732" y="140853"/>
                </a:lnTo>
                <a:lnTo>
                  <a:pt x="189989" y="140853"/>
                </a:lnTo>
                <a:lnTo>
                  <a:pt x="200204" y="142894"/>
                </a:lnTo>
                <a:lnTo>
                  <a:pt x="212461" y="142894"/>
                </a:lnTo>
                <a:lnTo>
                  <a:pt x="224718" y="144935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09430" y="3449647"/>
            <a:ext cx="388150" cy="77571"/>
          </a:xfrm>
          <a:custGeom>
            <a:avLst/>
            <a:gdLst/>
            <a:ahLst/>
            <a:cxnLst/>
            <a:rect l="l" t="t" r="r" b="b"/>
            <a:pathLst>
              <a:path w="388150" h="77571">
                <a:moveTo>
                  <a:pt x="0" y="38785"/>
                </a:moveTo>
                <a:lnTo>
                  <a:pt x="6128" y="34702"/>
                </a:lnTo>
                <a:lnTo>
                  <a:pt x="14300" y="30620"/>
                </a:lnTo>
                <a:lnTo>
                  <a:pt x="24514" y="26537"/>
                </a:lnTo>
                <a:lnTo>
                  <a:pt x="34729" y="22454"/>
                </a:lnTo>
                <a:lnTo>
                  <a:pt x="42900" y="18372"/>
                </a:lnTo>
                <a:lnTo>
                  <a:pt x="55158" y="16330"/>
                </a:lnTo>
                <a:lnTo>
                  <a:pt x="67415" y="14289"/>
                </a:lnTo>
                <a:lnTo>
                  <a:pt x="79673" y="10206"/>
                </a:lnTo>
                <a:lnTo>
                  <a:pt x="91930" y="6124"/>
                </a:lnTo>
                <a:lnTo>
                  <a:pt x="106230" y="6124"/>
                </a:lnTo>
                <a:lnTo>
                  <a:pt x="118488" y="2041"/>
                </a:lnTo>
                <a:lnTo>
                  <a:pt x="140960" y="2041"/>
                </a:lnTo>
                <a:lnTo>
                  <a:pt x="149131" y="0"/>
                </a:lnTo>
                <a:lnTo>
                  <a:pt x="247190" y="0"/>
                </a:lnTo>
                <a:lnTo>
                  <a:pt x="253319" y="2041"/>
                </a:lnTo>
                <a:lnTo>
                  <a:pt x="267619" y="2041"/>
                </a:lnTo>
                <a:lnTo>
                  <a:pt x="281920" y="4082"/>
                </a:lnTo>
                <a:lnTo>
                  <a:pt x="294177" y="6124"/>
                </a:lnTo>
                <a:lnTo>
                  <a:pt x="308477" y="10206"/>
                </a:lnTo>
                <a:lnTo>
                  <a:pt x="318692" y="10206"/>
                </a:lnTo>
                <a:lnTo>
                  <a:pt x="330949" y="14289"/>
                </a:lnTo>
                <a:lnTo>
                  <a:pt x="341164" y="18372"/>
                </a:lnTo>
                <a:lnTo>
                  <a:pt x="353421" y="20413"/>
                </a:lnTo>
                <a:lnTo>
                  <a:pt x="361593" y="24496"/>
                </a:lnTo>
                <a:lnTo>
                  <a:pt x="371807" y="28578"/>
                </a:lnTo>
                <a:lnTo>
                  <a:pt x="379979" y="32661"/>
                </a:lnTo>
                <a:lnTo>
                  <a:pt x="388150" y="38785"/>
                </a:lnTo>
                <a:lnTo>
                  <a:pt x="379979" y="40826"/>
                </a:lnTo>
                <a:lnTo>
                  <a:pt x="371807" y="44909"/>
                </a:lnTo>
                <a:lnTo>
                  <a:pt x="361593" y="48992"/>
                </a:lnTo>
                <a:lnTo>
                  <a:pt x="353421" y="53075"/>
                </a:lnTo>
                <a:lnTo>
                  <a:pt x="341164" y="55116"/>
                </a:lnTo>
                <a:lnTo>
                  <a:pt x="330949" y="59199"/>
                </a:lnTo>
                <a:lnTo>
                  <a:pt x="318692" y="61240"/>
                </a:lnTo>
                <a:lnTo>
                  <a:pt x="308477" y="65323"/>
                </a:lnTo>
                <a:lnTo>
                  <a:pt x="294177" y="67364"/>
                </a:lnTo>
                <a:lnTo>
                  <a:pt x="281920" y="69405"/>
                </a:lnTo>
                <a:lnTo>
                  <a:pt x="267619" y="71447"/>
                </a:lnTo>
                <a:lnTo>
                  <a:pt x="253319" y="73488"/>
                </a:lnTo>
                <a:lnTo>
                  <a:pt x="247190" y="73488"/>
                </a:lnTo>
                <a:lnTo>
                  <a:pt x="239019" y="75529"/>
                </a:lnTo>
                <a:lnTo>
                  <a:pt x="200204" y="75529"/>
                </a:lnTo>
                <a:lnTo>
                  <a:pt x="194075" y="77571"/>
                </a:lnTo>
                <a:lnTo>
                  <a:pt x="185903" y="75529"/>
                </a:lnTo>
                <a:lnTo>
                  <a:pt x="147088" y="75529"/>
                </a:lnTo>
                <a:lnTo>
                  <a:pt x="138917" y="73488"/>
                </a:lnTo>
                <a:lnTo>
                  <a:pt x="132788" y="73488"/>
                </a:lnTo>
                <a:lnTo>
                  <a:pt x="118488" y="71447"/>
                </a:lnTo>
                <a:lnTo>
                  <a:pt x="104187" y="69405"/>
                </a:lnTo>
                <a:lnTo>
                  <a:pt x="89887" y="67364"/>
                </a:lnTo>
                <a:lnTo>
                  <a:pt x="79673" y="67364"/>
                </a:lnTo>
                <a:lnTo>
                  <a:pt x="65372" y="63281"/>
                </a:lnTo>
                <a:lnTo>
                  <a:pt x="53115" y="61240"/>
                </a:lnTo>
                <a:lnTo>
                  <a:pt x="42900" y="57157"/>
                </a:lnTo>
                <a:lnTo>
                  <a:pt x="32686" y="55116"/>
                </a:lnTo>
                <a:lnTo>
                  <a:pt x="22471" y="51033"/>
                </a:lnTo>
                <a:lnTo>
                  <a:pt x="14300" y="46951"/>
                </a:lnTo>
                <a:lnTo>
                  <a:pt x="6128" y="42868"/>
                </a:lnTo>
                <a:lnTo>
                  <a:pt x="0" y="38785"/>
                </a:lnTo>
                <a:close/>
              </a:path>
            </a:pathLst>
          </a:custGeom>
          <a:solidFill>
            <a:srgbClr val="F5DB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37930" y="3645616"/>
            <a:ext cx="418794" cy="102067"/>
          </a:xfrm>
          <a:custGeom>
            <a:avLst/>
            <a:gdLst/>
            <a:ahLst/>
            <a:cxnLst/>
            <a:rect l="l" t="t" r="r" b="b"/>
            <a:pathLst>
              <a:path w="418794" h="102067">
                <a:moveTo>
                  <a:pt x="2042" y="0"/>
                </a:moveTo>
                <a:lnTo>
                  <a:pt x="6126" y="2041"/>
                </a:lnTo>
                <a:lnTo>
                  <a:pt x="14300" y="6124"/>
                </a:lnTo>
                <a:lnTo>
                  <a:pt x="26557" y="14289"/>
                </a:lnTo>
                <a:lnTo>
                  <a:pt x="32686" y="16330"/>
                </a:lnTo>
                <a:lnTo>
                  <a:pt x="40855" y="20413"/>
                </a:lnTo>
                <a:lnTo>
                  <a:pt x="49029" y="24496"/>
                </a:lnTo>
                <a:lnTo>
                  <a:pt x="59242" y="28578"/>
                </a:lnTo>
                <a:lnTo>
                  <a:pt x="69458" y="32661"/>
                </a:lnTo>
                <a:lnTo>
                  <a:pt x="81715" y="36744"/>
                </a:lnTo>
                <a:lnTo>
                  <a:pt x="91930" y="40826"/>
                </a:lnTo>
                <a:lnTo>
                  <a:pt x="106230" y="44909"/>
                </a:lnTo>
                <a:lnTo>
                  <a:pt x="112359" y="46951"/>
                </a:lnTo>
                <a:lnTo>
                  <a:pt x="118488" y="46951"/>
                </a:lnTo>
                <a:lnTo>
                  <a:pt x="126659" y="48992"/>
                </a:lnTo>
                <a:lnTo>
                  <a:pt x="134829" y="51033"/>
                </a:lnTo>
                <a:lnTo>
                  <a:pt x="140960" y="53075"/>
                </a:lnTo>
                <a:lnTo>
                  <a:pt x="149131" y="55116"/>
                </a:lnTo>
                <a:lnTo>
                  <a:pt x="157303" y="55116"/>
                </a:lnTo>
                <a:lnTo>
                  <a:pt x="165474" y="57157"/>
                </a:lnTo>
                <a:lnTo>
                  <a:pt x="173646" y="59199"/>
                </a:lnTo>
                <a:lnTo>
                  <a:pt x="181818" y="61240"/>
                </a:lnTo>
                <a:lnTo>
                  <a:pt x="189987" y="61240"/>
                </a:lnTo>
                <a:lnTo>
                  <a:pt x="200204" y="63281"/>
                </a:lnTo>
                <a:lnTo>
                  <a:pt x="208373" y="65323"/>
                </a:lnTo>
                <a:lnTo>
                  <a:pt x="218590" y="65323"/>
                </a:lnTo>
                <a:lnTo>
                  <a:pt x="226759" y="67364"/>
                </a:lnTo>
                <a:lnTo>
                  <a:pt x="236976" y="69405"/>
                </a:lnTo>
                <a:lnTo>
                  <a:pt x="332992" y="69405"/>
                </a:lnTo>
                <a:lnTo>
                  <a:pt x="343207" y="67364"/>
                </a:lnTo>
                <a:lnTo>
                  <a:pt x="355462" y="65323"/>
                </a:lnTo>
                <a:lnTo>
                  <a:pt x="379979" y="65323"/>
                </a:lnTo>
                <a:lnTo>
                  <a:pt x="392234" y="63281"/>
                </a:lnTo>
                <a:lnTo>
                  <a:pt x="404494" y="61240"/>
                </a:lnTo>
                <a:lnTo>
                  <a:pt x="418794" y="61240"/>
                </a:lnTo>
                <a:lnTo>
                  <a:pt x="416751" y="93902"/>
                </a:lnTo>
                <a:lnTo>
                  <a:pt x="398365" y="93902"/>
                </a:lnTo>
                <a:lnTo>
                  <a:pt x="390191" y="95943"/>
                </a:lnTo>
                <a:lnTo>
                  <a:pt x="382022" y="97984"/>
                </a:lnTo>
                <a:lnTo>
                  <a:pt x="343207" y="97984"/>
                </a:lnTo>
                <a:lnTo>
                  <a:pt x="330949" y="100026"/>
                </a:lnTo>
                <a:lnTo>
                  <a:pt x="288048" y="100026"/>
                </a:lnTo>
                <a:lnTo>
                  <a:pt x="275791" y="102067"/>
                </a:lnTo>
                <a:lnTo>
                  <a:pt x="267619" y="100026"/>
                </a:lnTo>
                <a:lnTo>
                  <a:pt x="259448" y="100026"/>
                </a:lnTo>
                <a:lnTo>
                  <a:pt x="251276" y="97984"/>
                </a:lnTo>
                <a:lnTo>
                  <a:pt x="226759" y="97984"/>
                </a:lnTo>
                <a:lnTo>
                  <a:pt x="218590" y="95943"/>
                </a:lnTo>
                <a:lnTo>
                  <a:pt x="210418" y="95943"/>
                </a:lnTo>
                <a:lnTo>
                  <a:pt x="202247" y="93902"/>
                </a:lnTo>
                <a:lnTo>
                  <a:pt x="192032" y="93902"/>
                </a:lnTo>
                <a:lnTo>
                  <a:pt x="183860" y="91860"/>
                </a:lnTo>
                <a:lnTo>
                  <a:pt x="175689" y="91860"/>
                </a:lnTo>
                <a:lnTo>
                  <a:pt x="165474" y="89819"/>
                </a:lnTo>
                <a:lnTo>
                  <a:pt x="157303" y="89819"/>
                </a:lnTo>
                <a:lnTo>
                  <a:pt x="149131" y="87777"/>
                </a:lnTo>
                <a:lnTo>
                  <a:pt x="140960" y="87777"/>
                </a:lnTo>
                <a:lnTo>
                  <a:pt x="130745" y="83695"/>
                </a:lnTo>
                <a:lnTo>
                  <a:pt x="120531" y="81653"/>
                </a:lnTo>
                <a:lnTo>
                  <a:pt x="112359" y="79612"/>
                </a:lnTo>
                <a:lnTo>
                  <a:pt x="104187" y="77571"/>
                </a:lnTo>
                <a:lnTo>
                  <a:pt x="93973" y="73488"/>
                </a:lnTo>
                <a:lnTo>
                  <a:pt x="85801" y="71447"/>
                </a:lnTo>
                <a:lnTo>
                  <a:pt x="75587" y="69405"/>
                </a:lnTo>
                <a:lnTo>
                  <a:pt x="67415" y="67364"/>
                </a:lnTo>
                <a:lnTo>
                  <a:pt x="59242" y="63281"/>
                </a:lnTo>
                <a:lnTo>
                  <a:pt x="49029" y="61240"/>
                </a:lnTo>
                <a:lnTo>
                  <a:pt x="40855" y="57157"/>
                </a:lnTo>
                <a:lnTo>
                  <a:pt x="32686" y="55116"/>
                </a:lnTo>
                <a:lnTo>
                  <a:pt x="22469" y="51033"/>
                </a:lnTo>
                <a:lnTo>
                  <a:pt x="16343" y="46951"/>
                </a:lnTo>
                <a:lnTo>
                  <a:pt x="8171" y="42868"/>
                </a:lnTo>
                <a:lnTo>
                  <a:pt x="0" y="38785"/>
                </a:lnTo>
                <a:lnTo>
                  <a:pt x="0" y="0"/>
                </a:lnTo>
                <a:lnTo>
                  <a:pt x="2042" y="0"/>
                </a:lnTo>
                <a:close/>
              </a:path>
            </a:pathLst>
          </a:custGeom>
          <a:solidFill>
            <a:srgbClr val="F7F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837930" y="3645616"/>
            <a:ext cx="418794" cy="102067"/>
          </a:xfrm>
          <a:custGeom>
            <a:avLst/>
            <a:gdLst/>
            <a:ahLst/>
            <a:cxnLst/>
            <a:rect l="l" t="t" r="r" b="b"/>
            <a:pathLst>
              <a:path w="418794" h="102067">
                <a:moveTo>
                  <a:pt x="0" y="0"/>
                </a:moveTo>
                <a:lnTo>
                  <a:pt x="2042" y="0"/>
                </a:lnTo>
                <a:lnTo>
                  <a:pt x="6128" y="2041"/>
                </a:lnTo>
                <a:lnTo>
                  <a:pt x="14300" y="6124"/>
                </a:lnTo>
                <a:lnTo>
                  <a:pt x="26557" y="14289"/>
                </a:lnTo>
                <a:lnTo>
                  <a:pt x="32686" y="16330"/>
                </a:lnTo>
                <a:lnTo>
                  <a:pt x="40857" y="20413"/>
                </a:lnTo>
                <a:lnTo>
                  <a:pt x="49029" y="24496"/>
                </a:lnTo>
                <a:lnTo>
                  <a:pt x="59244" y="28578"/>
                </a:lnTo>
                <a:lnTo>
                  <a:pt x="69458" y="32661"/>
                </a:lnTo>
                <a:lnTo>
                  <a:pt x="81715" y="36744"/>
                </a:lnTo>
                <a:lnTo>
                  <a:pt x="91930" y="40826"/>
                </a:lnTo>
                <a:lnTo>
                  <a:pt x="106230" y="44909"/>
                </a:lnTo>
                <a:lnTo>
                  <a:pt x="112359" y="46951"/>
                </a:lnTo>
                <a:lnTo>
                  <a:pt x="118488" y="46951"/>
                </a:lnTo>
                <a:lnTo>
                  <a:pt x="126659" y="48992"/>
                </a:lnTo>
                <a:lnTo>
                  <a:pt x="134831" y="51033"/>
                </a:lnTo>
                <a:lnTo>
                  <a:pt x="140960" y="53075"/>
                </a:lnTo>
                <a:lnTo>
                  <a:pt x="149131" y="55116"/>
                </a:lnTo>
                <a:lnTo>
                  <a:pt x="157303" y="55116"/>
                </a:lnTo>
                <a:lnTo>
                  <a:pt x="165474" y="57157"/>
                </a:lnTo>
                <a:lnTo>
                  <a:pt x="173646" y="59199"/>
                </a:lnTo>
                <a:lnTo>
                  <a:pt x="181818" y="61240"/>
                </a:lnTo>
                <a:lnTo>
                  <a:pt x="189989" y="61240"/>
                </a:lnTo>
                <a:lnTo>
                  <a:pt x="200204" y="63281"/>
                </a:lnTo>
                <a:lnTo>
                  <a:pt x="208375" y="65323"/>
                </a:lnTo>
                <a:lnTo>
                  <a:pt x="218590" y="65323"/>
                </a:lnTo>
                <a:lnTo>
                  <a:pt x="226761" y="67364"/>
                </a:lnTo>
                <a:lnTo>
                  <a:pt x="236976" y="69405"/>
                </a:lnTo>
                <a:lnTo>
                  <a:pt x="247190" y="69405"/>
                </a:lnTo>
                <a:lnTo>
                  <a:pt x="257405" y="69405"/>
                </a:lnTo>
                <a:lnTo>
                  <a:pt x="332992" y="69405"/>
                </a:lnTo>
                <a:lnTo>
                  <a:pt x="343207" y="67364"/>
                </a:lnTo>
                <a:lnTo>
                  <a:pt x="355464" y="65323"/>
                </a:lnTo>
                <a:lnTo>
                  <a:pt x="367721" y="65323"/>
                </a:lnTo>
                <a:lnTo>
                  <a:pt x="379979" y="65323"/>
                </a:lnTo>
                <a:lnTo>
                  <a:pt x="392236" y="63281"/>
                </a:lnTo>
                <a:lnTo>
                  <a:pt x="404494" y="61240"/>
                </a:lnTo>
                <a:lnTo>
                  <a:pt x="418794" y="61240"/>
                </a:lnTo>
                <a:lnTo>
                  <a:pt x="416751" y="93902"/>
                </a:lnTo>
                <a:lnTo>
                  <a:pt x="412665" y="93902"/>
                </a:lnTo>
                <a:lnTo>
                  <a:pt x="404494" y="93902"/>
                </a:lnTo>
                <a:lnTo>
                  <a:pt x="398365" y="93902"/>
                </a:lnTo>
                <a:lnTo>
                  <a:pt x="390193" y="95943"/>
                </a:lnTo>
                <a:lnTo>
                  <a:pt x="382022" y="97984"/>
                </a:lnTo>
                <a:lnTo>
                  <a:pt x="375893" y="97984"/>
                </a:lnTo>
                <a:lnTo>
                  <a:pt x="365678" y="97984"/>
                </a:lnTo>
                <a:lnTo>
                  <a:pt x="353421" y="97984"/>
                </a:lnTo>
                <a:lnTo>
                  <a:pt x="343207" y="97984"/>
                </a:lnTo>
                <a:lnTo>
                  <a:pt x="330949" y="100026"/>
                </a:lnTo>
                <a:lnTo>
                  <a:pt x="316649" y="100026"/>
                </a:lnTo>
                <a:lnTo>
                  <a:pt x="302349" y="100026"/>
                </a:lnTo>
                <a:lnTo>
                  <a:pt x="288048" y="100026"/>
                </a:lnTo>
                <a:lnTo>
                  <a:pt x="275791" y="102067"/>
                </a:lnTo>
                <a:lnTo>
                  <a:pt x="267619" y="100026"/>
                </a:lnTo>
                <a:lnTo>
                  <a:pt x="259448" y="100026"/>
                </a:lnTo>
                <a:lnTo>
                  <a:pt x="251276" y="97984"/>
                </a:lnTo>
                <a:lnTo>
                  <a:pt x="243104" y="97984"/>
                </a:lnTo>
                <a:lnTo>
                  <a:pt x="234933" y="97984"/>
                </a:lnTo>
                <a:lnTo>
                  <a:pt x="226761" y="97984"/>
                </a:lnTo>
                <a:lnTo>
                  <a:pt x="218590" y="95943"/>
                </a:lnTo>
                <a:lnTo>
                  <a:pt x="210418" y="95943"/>
                </a:lnTo>
                <a:lnTo>
                  <a:pt x="202247" y="93902"/>
                </a:lnTo>
                <a:lnTo>
                  <a:pt x="192032" y="93902"/>
                </a:lnTo>
                <a:lnTo>
                  <a:pt x="183860" y="91860"/>
                </a:lnTo>
                <a:lnTo>
                  <a:pt x="175689" y="91860"/>
                </a:lnTo>
                <a:lnTo>
                  <a:pt x="165474" y="89819"/>
                </a:lnTo>
                <a:lnTo>
                  <a:pt x="157303" y="89819"/>
                </a:lnTo>
                <a:lnTo>
                  <a:pt x="149131" y="87777"/>
                </a:lnTo>
                <a:lnTo>
                  <a:pt x="140960" y="87777"/>
                </a:lnTo>
                <a:lnTo>
                  <a:pt x="130745" y="83695"/>
                </a:lnTo>
                <a:lnTo>
                  <a:pt x="120531" y="81653"/>
                </a:lnTo>
                <a:lnTo>
                  <a:pt x="112359" y="79612"/>
                </a:lnTo>
                <a:lnTo>
                  <a:pt x="104187" y="77571"/>
                </a:lnTo>
                <a:lnTo>
                  <a:pt x="93973" y="73488"/>
                </a:lnTo>
                <a:lnTo>
                  <a:pt x="85801" y="71447"/>
                </a:lnTo>
                <a:lnTo>
                  <a:pt x="75587" y="69405"/>
                </a:lnTo>
                <a:lnTo>
                  <a:pt x="67415" y="67364"/>
                </a:lnTo>
                <a:lnTo>
                  <a:pt x="59244" y="63281"/>
                </a:lnTo>
                <a:lnTo>
                  <a:pt x="49029" y="61240"/>
                </a:lnTo>
                <a:lnTo>
                  <a:pt x="40857" y="57157"/>
                </a:lnTo>
                <a:lnTo>
                  <a:pt x="32686" y="55116"/>
                </a:lnTo>
                <a:lnTo>
                  <a:pt x="22471" y="51033"/>
                </a:lnTo>
                <a:lnTo>
                  <a:pt x="16343" y="46951"/>
                </a:lnTo>
                <a:lnTo>
                  <a:pt x="8171" y="42868"/>
                </a:lnTo>
                <a:lnTo>
                  <a:pt x="0" y="38785"/>
                </a:lnTo>
                <a:lnTo>
                  <a:pt x="0" y="0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35888" y="3733394"/>
            <a:ext cx="418794" cy="102067"/>
          </a:xfrm>
          <a:custGeom>
            <a:avLst/>
            <a:gdLst/>
            <a:ahLst/>
            <a:cxnLst/>
            <a:rect l="l" t="t" r="r" b="b"/>
            <a:pathLst>
              <a:path w="418794" h="102067">
                <a:moveTo>
                  <a:pt x="2042" y="38783"/>
                </a:moveTo>
                <a:lnTo>
                  <a:pt x="0" y="0"/>
                </a:lnTo>
                <a:lnTo>
                  <a:pt x="6126" y="2039"/>
                </a:lnTo>
                <a:lnTo>
                  <a:pt x="14300" y="6124"/>
                </a:lnTo>
                <a:lnTo>
                  <a:pt x="24512" y="14289"/>
                </a:lnTo>
                <a:lnTo>
                  <a:pt x="32686" y="16330"/>
                </a:lnTo>
                <a:lnTo>
                  <a:pt x="40857" y="20411"/>
                </a:lnTo>
                <a:lnTo>
                  <a:pt x="46986" y="24496"/>
                </a:lnTo>
                <a:lnTo>
                  <a:pt x="59244" y="28578"/>
                </a:lnTo>
                <a:lnTo>
                  <a:pt x="69458" y="32661"/>
                </a:lnTo>
                <a:lnTo>
                  <a:pt x="79671" y="36744"/>
                </a:lnTo>
                <a:lnTo>
                  <a:pt x="91930" y="38783"/>
                </a:lnTo>
                <a:lnTo>
                  <a:pt x="106230" y="42868"/>
                </a:lnTo>
                <a:lnTo>
                  <a:pt x="112359" y="44909"/>
                </a:lnTo>
                <a:lnTo>
                  <a:pt x="118486" y="46951"/>
                </a:lnTo>
                <a:lnTo>
                  <a:pt x="126659" y="46951"/>
                </a:lnTo>
                <a:lnTo>
                  <a:pt x="134829" y="51033"/>
                </a:lnTo>
                <a:lnTo>
                  <a:pt x="140960" y="51033"/>
                </a:lnTo>
                <a:lnTo>
                  <a:pt x="149131" y="53075"/>
                </a:lnTo>
                <a:lnTo>
                  <a:pt x="155258" y="55116"/>
                </a:lnTo>
                <a:lnTo>
                  <a:pt x="165474" y="57155"/>
                </a:lnTo>
                <a:lnTo>
                  <a:pt x="173644" y="57155"/>
                </a:lnTo>
                <a:lnTo>
                  <a:pt x="181818" y="59199"/>
                </a:lnTo>
                <a:lnTo>
                  <a:pt x="189987" y="61240"/>
                </a:lnTo>
                <a:lnTo>
                  <a:pt x="200204" y="61240"/>
                </a:lnTo>
                <a:lnTo>
                  <a:pt x="208373" y="63281"/>
                </a:lnTo>
                <a:lnTo>
                  <a:pt x="218590" y="65323"/>
                </a:lnTo>
                <a:lnTo>
                  <a:pt x="226759" y="65323"/>
                </a:lnTo>
                <a:lnTo>
                  <a:pt x="236976" y="67364"/>
                </a:lnTo>
                <a:lnTo>
                  <a:pt x="265574" y="67364"/>
                </a:lnTo>
                <a:lnTo>
                  <a:pt x="275791" y="69405"/>
                </a:lnTo>
                <a:lnTo>
                  <a:pt x="320733" y="69405"/>
                </a:lnTo>
                <a:lnTo>
                  <a:pt x="330949" y="67364"/>
                </a:lnTo>
                <a:lnTo>
                  <a:pt x="343207" y="65323"/>
                </a:lnTo>
                <a:lnTo>
                  <a:pt x="367721" y="65323"/>
                </a:lnTo>
                <a:lnTo>
                  <a:pt x="377936" y="63281"/>
                </a:lnTo>
                <a:lnTo>
                  <a:pt x="392234" y="61240"/>
                </a:lnTo>
                <a:lnTo>
                  <a:pt x="418794" y="61240"/>
                </a:lnTo>
                <a:lnTo>
                  <a:pt x="418794" y="93899"/>
                </a:lnTo>
                <a:lnTo>
                  <a:pt x="400408" y="93899"/>
                </a:lnTo>
                <a:lnTo>
                  <a:pt x="392234" y="95943"/>
                </a:lnTo>
                <a:lnTo>
                  <a:pt x="384065" y="97984"/>
                </a:lnTo>
                <a:lnTo>
                  <a:pt x="345249" y="97984"/>
                </a:lnTo>
                <a:lnTo>
                  <a:pt x="332992" y="100026"/>
                </a:lnTo>
                <a:lnTo>
                  <a:pt x="283960" y="100026"/>
                </a:lnTo>
                <a:lnTo>
                  <a:pt x="275791" y="102067"/>
                </a:lnTo>
                <a:lnTo>
                  <a:pt x="267619" y="100026"/>
                </a:lnTo>
                <a:lnTo>
                  <a:pt x="259448" y="100026"/>
                </a:lnTo>
                <a:lnTo>
                  <a:pt x="251276" y="97984"/>
                </a:lnTo>
                <a:lnTo>
                  <a:pt x="226759" y="97984"/>
                </a:lnTo>
                <a:lnTo>
                  <a:pt x="218590" y="95943"/>
                </a:lnTo>
                <a:lnTo>
                  <a:pt x="210416" y="95943"/>
                </a:lnTo>
                <a:lnTo>
                  <a:pt x="202247" y="93899"/>
                </a:lnTo>
                <a:lnTo>
                  <a:pt x="192030" y="93899"/>
                </a:lnTo>
                <a:lnTo>
                  <a:pt x="183860" y="89819"/>
                </a:lnTo>
                <a:lnTo>
                  <a:pt x="175689" y="89819"/>
                </a:lnTo>
                <a:lnTo>
                  <a:pt x="167517" y="87777"/>
                </a:lnTo>
                <a:lnTo>
                  <a:pt x="159346" y="87777"/>
                </a:lnTo>
                <a:lnTo>
                  <a:pt x="149131" y="85736"/>
                </a:lnTo>
                <a:lnTo>
                  <a:pt x="140960" y="85736"/>
                </a:lnTo>
                <a:lnTo>
                  <a:pt x="130745" y="83695"/>
                </a:lnTo>
                <a:lnTo>
                  <a:pt x="122573" y="79612"/>
                </a:lnTo>
                <a:lnTo>
                  <a:pt x="112359" y="77571"/>
                </a:lnTo>
                <a:lnTo>
                  <a:pt x="106230" y="75527"/>
                </a:lnTo>
                <a:lnTo>
                  <a:pt x="96016" y="71447"/>
                </a:lnTo>
                <a:lnTo>
                  <a:pt x="87844" y="71447"/>
                </a:lnTo>
                <a:lnTo>
                  <a:pt x="77630" y="67364"/>
                </a:lnTo>
                <a:lnTo>
                  <a:pt x="69458" y="65323"/>
                </a:lnTo>
                <a:lnTo>
                  <a:pt x="61284" y="61240"/>
                </a:lnTo>
                <a:lnTo>
                  <a:pt x="51072" y="59199"/>
                </a:lnTo>
                <a:lnTo>
                  <a:pt x="42898" y="55116"/>
                </a:lnTo>
                <a:lnTo>
                  <a:pt x="34729" y="53075"/>
                </a:lnTo>
                <a:lnTo>
                  <a:pt x="24512" y="48992"/>
                </a:lnTo>
                <a:lnTo>
                  <a:pt x="18386" y="44909"/>
                </a:lnTo>
                <a:lnTo>
                  <a:pt x="10214" y="40826"/>
                </a:lnTo>
                <a:lnTo>
                  <a:pt x="2042" y="38783"/>
                </a:lnTo>
                <a:close/>
              </a:path>
            </a:pathLst>
          </a:custGeom>
          <a:solidFill>
            <a:srgbClr val="F7F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35887" y="3733393"/>
            <a:ext cx="418794" cy="102067"/>
          </a:xfrm>
          <a:custGeom>
            <a:avLst/>
            <a:gdLst/>
            <a:ahLst/>
            <a:cxnLst/>
            <a:rect l="l" t="t" r="r" b="b"/>
            <a:pathLst>
              <a:path w="418794" h="102067">
                <a:moveTo>
                  <a:pt x="0" y="0"/>
                </a:moveTo>
                <a:lnTo>
                  <a:pt x="6128" y="2041"/>
                </a:lnTo>
                <a:lnTo>
                  <a:pt x="14300" y="6124"/>
                </a:lnTo>
                <a:lnTo>
                  <a:pt x="24514" y="14289"/>
                </a:lnTo>
                <a:lnTo>
                  <a:pt x="32686" y="16330"/>
                </a:lnTo>
                <a:lnTo>
                  <a:pt x="40857" y="20413"/>
                </a:lnTo>
                <a:lnTo>
                  <a:pt x="46986" y="24496"/>
                </a:lnTo>
                <a:lnTo>
                  <a:pt x="59244" y="28578"/>
                </a:lnTo>
                <a:lnTo>
                  <a:pt x="69458" y="32661"/>
                </a:lnTo>
                <a:lnTo>
                  <a:pt x="79673" y="36744"/>
                </a:lnTo>
                <a:lnTo>
                  <a:pt x="91930" y="38785"/>
                </a:lnTo>
                <a:lnTo>
                  <a:pt x="106230" y="42868"/>
                </a:lnTo>
                <a:lnTo>
                  <a:pt x="112359" y="44909"/>
                </a:lnTo>
                <a:lnTo>
                  <a:pt x="118488" y="46951"/>
                </a:lnTo>
                <a:lnTo>
                  <a:pt x="126659" y="46951"/>
                </a:lnTo>
                <a:lnTo>
                  <a:pt x="134831" y="51033"/>
                </a:lnTo>
                <a:lnTo>
                  <a:pt x="140960" y="51033"/>
                </a:lnTo>
                <a:lnTo>
                  <a:pt x="149131" y="53075"/>
                </a:lnTo>
                <a:lnTo>
                  <a:pt x="155260" y="55116"/>
                </a:lnTo>
                <a:lnTo>
                  <a:pt x="165474" y="57157"/>
                </a:lnTo>
                <a:lnTo>
                  <a:pt x="173646" y="57157"/>
                </a:lnTo>
                <a:lnTo>
                  <a:pt x="181818" y="59199"/>
                </a:lnTo>
                <a:lnTo>
                  <a:pt x="189989" y="61240"/>
                </a:lnTo>
                <a:lnTo>
                  <a:pt x="200204" y="61240"/>
                </a:lnTo>
                <a:lnTo>
                  <a:pt x="208375" y="63281"/>
                </a:lnTo>
                <a:lnTo>
                  <a:pt x="218590" y="65323"/>
                </a:lnTo>
                <a:lnTo>
                  <a:pt x="226761" y="65323"/>
                </a:lnTo>
                <a:lnTo>
                  <a:pt x="236976" y="67364"/>
                </a:lnTo>
                <a:lnTo>
                  <a:pt x="247190" y="67364"/>
                </a:lnTo>
                <a:lnTo>
                  <a:pt x="257405" y="67364"/>
                </a:lnTo>
                <a:lnTo>
                  <a:pt x="265576" y="67364"/>
                </a:lnTo>
                <a:lnTo>
                  <a:pt x="275791" y="69405"/>
                </a:lnTo>
                <a:lnTo>
                  <a:pt x="288048" y="69405"/>
                </a:lnTo>
                <a:lnTo>
                  <a:pt x="298263" y="69405"/>
                </a:lnTo>
                <a:lnTo>
                  <a:pt x="308477" y="69405"/>
                </a:lnTo>
                <a:lnTo>
                  <a:pt x="320735" y="69405"/>
                </a:lnTo>
                <a:lnTo>
                  <a:pt x="330949" y="67364"/>
                </a:lnTo>
                <a:lnTo>
                  <a:pt x="343207" y="65323"/>
                </a:lnTo>
                <a:lnTo>
                  <a:pt x="355464" y="65323"/>
                </a:lnTo>
                <a:lnTo>
                  <a:pt x="367721" y="65323"/>
                </a:lnTo>
                <a:lnTo>
                  <a:pt x="377936" y="63281"/>
                </a:lnTo>
                <a:lnTo>
                  <a:pt x="392236" y="61240"/>
                </a:lnTo>
                <a:lnTo>
                  <a:pt x="404494" y="61240"/>
                </a:lnTo>
                <a:lnTo>
                  <a:pt x="418794" y="61240"/>
                </a:lnTo>
                <a:lnTo>
                  <a:pt x="418794" y="93902"/>
                </a:lnTo>
                <a:lnTo>
                  <a:pt x="414708" y="93902"/>
                </a:lnTo>
                <a:lnTo>
                  <a:pt x="406536" y="93902"/>
                </a:lnTo>
                <a:lnTo>
                  <a:pt x="400408" y="93902"/>
                </a:lnTo>
                <a:lnTo>
                  <a:pt x="392236" y="95943"/>
                </a:lnTo>
                <a:lnTo>
                  <a:pt x="384065" y="97984"/>
                </a:lnTo>
                <a:lnTo>
                  <a:pt x="377936" y="97984"/>
                </a:lnTo>
                <a:lnTo>
                  <a:pt x="367721" y="97984"/>
                </a:lnTo>
                <a:lnTo>
                  <a:pt x="355464" y="97984"/>
                </a:lnTo>
                <a:lnTo>
                  <a:pt x="345249" y="97984"/>
                </a:lnTo>
                <a:lnTo>
                  <a:pt x="332992" y="100026"/>
                </a:lnTo>
                <a:lnTo>
                  <a:pt x="283962" y="100026"/>
                </a:lnTo>
                <a:lnTo>
                  <a:pt x="275791" y="102067"/>
                </a:lnTo>
                <a:lnTo>
                  <a:pt x="267619" y="100026"/>
                </a:lnTo>
                <a:lnTo>
                  <a:pt x="259448" y="100026"/>
                </a:lnTo>
                <a:lnTo>
                  <a:pt x="251276" y="97984"/>
                </a:lnTo>
                <a:lnTo>
                  <a:pt x="243104" y="97984"/>
                </a:lnTo>
                <a:lnTo>
                  <a:pt x="234933" y="97984"/>
                </a:lnTo>
                <a:lnTo>
                  <a:pt x="226761" y="97984"/>
                </a:lnTo>
                <a:lnTo>
                  <a:pt x="218590" y="95943"/>
                </a:lnTo>
                <a:lnTo>
                  <a:pt x="210418" y="95943"/>
                </a:lnTo>
                <a:lnTo>
                  <a:pt x="202247" y="93902"/>
                </a:lnTo>
                <a:lnTo>
                  <a:pt x="192032" y="93902"/>
                </a:lnTo>
                <a:lnTo>
                  <a:pt x="183860" y="89819"/>
                </a:lnTo>
                <a:lnTo>
                  <a:pt x="175689" y="89819"/>
                </a:lnTo>
                <a:lnTo>
                  <a:pt x="167517" y="87777"/>
                </a:lnTo>
                <a:lnTo>
                  <a:pt x="159346" y="87777"/>
                </a:lnTo>
                <a:lnTo>
                  <a:pt x="149131" y="85736"/>
                </a:lnTo>
                <a:lnTo>
                  <a:pt x="140960" y="85736"/>
                </a:lnTo>
                <a:lnTo>
                  <a:pt x="130745" y="83695"/>
                </a:lnTo>
                <a:lnTo>
                  <a:pt x="122573" y="79612"/>
                </a:lnTo>
                <a:lnTo>
                  <a:pt x="112359" y="77571"/>
                </a:lnTo>
                <a:lnTo>
                  <a:pt x="106230" y="75529"/>
                </a:lnTo>
                <a:lnTo>
                  <a:pt x="96016" y="71447"/>
                </a:lnTo>
                <a:lnTo>
                  <a:pt x="87844" y="71447"/>
                </a:lnTo>
                <a:lnTo>
                  <a:pt x="77630" y="67364"/>
                </a:lnTo>
                <a:lnTo>
                  <a:pt x="69458" y="65323"/>
                </a:lnTo>
                <a:lnTo>
                  <a:pt x="61286" y="61240"/>
                </a:lnTo>
                <a:lnTo>
                  <a:pt x="51072" y="59199"/>
                </a:lnTo>
                <a:lnTo>
                  <a:pt x="42900" y="55116"/>
                </a:lnTo>
                <a:lnTo>
                  <a:pt x="34729" y="53075"/>
                </a:lnTo>
                <a:lnTo>
                  <a:pt x="24514" y="48992"/>
                </a:lnTo>
                <a:lnTo>
                  <a:pt x="18386" y="44909"/>
                </a:lnTo>
                <a:lnTo>
                  <a:pt x="10214" y="40826"/>
                </a:lnTo>
                <a:lnTo>
                  <a:pt x="2042" y="38785"/>
                </a:lnTo>
                <a:lnTo>
                  <a:pt x="0" y="0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37931" y="3819128"/>
            <a:ext cx="418794" cy="102069"/>
          </a:xfrm>
          <a:custGeom>
            <a:avLst/>
            <a:gdLst/>
            <a:ahLst/>
            <a:cxnLst/>
            <a:rect l="l" t="t" r="r" b="b"/>
            <a:pathLst>
              <a:path w="418794" h="102069">
                <a:moveTo>
                  <a:pt x="0" y="0"/>
                </a:moveTo>
                <a:lnTo>
                  <a:pt x="2042" y="0"/>
                </a:lnTo>
                <a:lnTo>
                  <a:pt x="6126" y="2041"/>
                </a:lnTo>
                <a:lnTo>
                  <a:pt x="14300" y="6124"/>
                </a:lnTo>
                <a:lnTo>
                  <a:pt x="26557" y="14291"/>
                </a:lnTo>
                <a:lnTo>
                  <a:pt x="32686" y="16330"/>
                </a:lnTo>
                <a:lnTo>
                  <a:pt x="40855" y="20413"/>
                </a:lnTo>
                <a:lnTo>
                  <a:pt x="49029" y="24496"/>
                </a:lnTo>
                <a:lnTo>
                  <a:pt x="59242" y="28580"/>
                </a:lnTo>
                <a:lnTo>
                  <a:pt x="69458" y="32663"/>
                </a:lnTo>
                <a:lnTo>
                  <a:pt x="81715" y="36744"/>
                </a:lnTo>
                <a:lnTo>
                  <a:pt x="91930" y="40826"/>
                </a:lnTo>
                <a:lnTo>
                  <a:pt x="106230" y="44909"/>
                </a:lnTo>
                <a:lnTo>
                  <a:pt x="112359" y="46953"/>
                </a:lnTo>
                <a:lnTo>
                  <a:pt x="118488" y="48994"/>
                </a:lnTo>
                <a:lnTo>
                  <a:pt x="126659" y="48994"/>
                </a:lnTo>
                <a:lnTo>
                  <a:pt x="134829" y="51035"/>
                </a:lnTo>
                <a:lnTo>
                  <a:pt x="140960" y="53075"/>
                </a:lnTo>
                <a:lnTo>
                  <a:pt x="149131" y="55116"/>
                </a:lnTo>
                <a:lnTo>
                  <a:pt x="157303" y="55116"/>
                </a:lnTo>
                <a:lnTo>
                  <a:pt x="165474" y="59199"/>
                </a:lnTo>
                <a:lnTo>
                  <a:pt x="173646" y="59199"/>
                </a:lnTo>
                <a:lnTo>
                  <a:pt x="181818" y="61240"/>
                </a:lnTo>
                <a:lnTo>
                  <a:pt x="189987" y="63281"/>
                </a:lnTo>
                <a:lnTo>
                  <a:pt x="200204" y="63281"/>
                </a:lnTo>
                <a:lnTo>
                  <a:pt x="208373" y="65325"/>
                </a:lnTo>
                <a:lnTo>
                  <a:pt x="218590" y="67366"/>
                </a:lnTo>
                <a:lnTo>
                  <a:pt x="226759" y="67366"/>
                </a:lnTo>
                <a:lnTo>
                  <a:pt x="236976" y="69407"/>
                </a:lnTo>
                <a:lnTo>
                  <a:pt x="332992" y="69407"/>
                </a:lnTo>
                <a:lnTo>
                  <a:pt x="343207" y="67366"/>
                </a:lnTo>
                <a:lnTo>
                  <a:pt x="367721" y="67366"/>
                </a:lnTo>
                <a:lnTo>
                  <a:pt x="379979" y="65325"/>
                </a:lnTo>
                <a:lnTo>
                  <a:pt x="392234" y="63281"/>
                </a:lnTo>
                <a:lnTo>
                  <a:pt x="418794" y="63281"/>
                </a:lnTo>
                <a:lnTo>
                  <a:pt x="416751" y="95943"/>
                </a:lnTo>
                <a:lnTo>
                  <a:pt x="390191" y="95943"/>
                </a:lnTo>
                <a:lnTo>
                  <a:pt x="382022" y="97984"/>
                </a:lnTo>
                <a:lnTo>
                  <a:pt x="375893" y="100026"/>
                </a:lnTo>
                <a:lnTo>
                  <a:pt x="288048" y="100026"/>
                </a:lnTo>
                <a:lnTo>
                  <a:pt x="275791" y="102069"/>
                </a:lnTo>
                <a:lnTo>
                  <a:pt x="267619" y="100026"/>
                </a:lnTo>
                <a:lnTo>
                  <a:pt x="243102" y="100026"/>
                </a:lnTo>
                <a:lnTo>
                  <a:pt x="234933" y="97984"/>
                </a:lnTo>
                <a:lnTo>
                  <a:pt x="226759" y="97984"/>
                </a:lnTo>
                <a:lnTo>
                  <a:pt x="218590" y="95943"/>
                </a:lnTo>
                <a:lnTo>
                  <a:pt x="202247" y="95943"/>
                </a:lnTo>
                <a:lnTo>
                  <a:pt x="192032" y="93902"/>
                </a:lnTo>
                <a:lnTo>
                  <a:pt x="183860" y="91860"/>
                </a:lnTo>
                <a:lnTo>
                  <a:pt x="175689" y="91860"/>
                </a:lnTo>
                <a:lnTo>
                  <a:pt x="165474" y="89819"/>
                </a:lnTo>
                <a:lnTo>
                  <a:pt x="157303" y="87780"/>
                </a:lnTo>
                <a:lnTo>
                  <a:pt x="149131" y="87780"/>
                </a:lnTo>
                <a:lnTo>
                  <a:pt x="140960" y="85738"/>
                </a:lnTo>
                <a:lnTo>
                  <a:pt x="130745" y="83697"/>
                </a:lnTo>
                <a:lnTo>
                  <a:pt x="122573" y="81653"/>
                </a:lnTo>
                <a:lnTo>
                  <a:pt x="112359" y="77571"/>
                </a:lnTo>
                <a:lnTo>
                  <a:pt x="104187" y="77571"/>
                </a:lnTo>
                <a:lnTo>
                  <a:pt x="96014" y="73488"/>
                </a:lnTo>
                <a:lnTo>
                  <a:pt x="85801" y="71447"/>
                </a:lnTo>
                <a:lnTo>
                  <a:pt x="77628" y="69407"/>
                </a:lnTo>
                <a:lnTo>
                  <a:pt x="69458" y="67366"/>
                </a:lnTo>
                <a:lnTo>
                  <a:pt x="59242" y="63281"/>
                </a:lnTo>
                <a:lnTo>
                  <a:pt x="51072" y="61240"/>
                </a:lnTo>
                <a:lnTo>
                  <a:pt x="40855" y="57157"/>
                </a:lnTo>
                <a:lnTo>
                  <a:pt x="34729" y="55116"/>
                </a:lnTo>
                <a:lnTo>
                  <a:pt x="24512" y="51035"/>
                </a:lnTo>
                <a:lnTo>
                  <a:pt x="16343" y="46953"/>
                </a:lnTo>
                <a:lnTo>
                  <a:pt x="8171" y="42868"/>
                </a:lnTo>
                <a:lnTo>
                  <a:pt x="2042" y="38785"/>
                </a:lnTo>
                <a:lnTo>
                  <a:pt x="0" y="0"/>
                </a:lnTo>
                <a:close/>
              </a:path>
            </a:pathLst>
          </a:custGeom>
          <a:solidFill>
            <a:srgbClr val="F7F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37931" y="3819129"/>
            <a:ext cx="418794" cy="102067"/>
          </a:xfrm>
          <a:custGeom>
            <a:avLst/>
            <a:gdLst/>
            <a:ahLst/>
            <a:cxnLst/>
            <a:rect l="l" t="t" r="r" b="b"/>
            <a:pathLst>
              <a:path w="418794" h="102067">
                <a:moveTo>
                  <a:pt x="0" y="0"/>
                </a:moveTo>
                <a:lnTo>
                  <a:pt x="2042" y="0"/>
                </a:lnTo>
                <a:lnTo>
                  <a:pt x="6128" y="2041"/>
                </a:lnTo>
                <a:lnTo>
                  <a:pt x="14300" y="6124"/>
                </a:lnTo>
                <a:lnTo>
                  <a:pt x="26557" y="14289"/>
                </a:lnTo>
                <a:lnTo>
                  <a:pt x="32686" y="16330"/>
                </a:lnTo>
                <a:lnTo>
                  <a:pt x="40857" y="20413"/>
                </a:lnTo>
                <a:lnTo>
                  <a:pt x="49029" y="24496"/>
                </a:lnTo>
                <a:lnTo>
                  <a:pt x="59244" y="28578"/>
                </a:lnTo>
                <a:lnTo>
                  <a:pt x="69458" y="32661"/>
                </a:lnTo>
                <a:lnTo>
                  <a:pt x="81715" y="36744"/>
                </a:lnTo>
                <a:lnTo>
                  <a:pt x="91930" y="40826"/>
                </a:lnTo>
                <a:lnTo>
                  <a:pt x="106230" y="44909"/>
                </a:lnTo>
                <a:lnTo>
                  <a:pt x="112359" y="46951"/>
                </a:lnTo>
                <a:lnTo>
                  <a:pt x="118488" y="48992"/>
                </a:lnTo>
                <a:lnTo>
                  <a:pt x="126659" y="48992"/>
                </a:lnTo>
                <a:lnTo>
                  <a:pt x="134831" y="51033"/>
                </a:lnTo>
                <a:lnTo>
                  <a:pt x="140960" y="53075"/>
                </a:lnTo>
                <a:lnTo>
                  <a:pt x="149131" y="55116"/>
                </a:lnTo>
                <a:lnTo>
                  <a:pt x="157303" y="55116"/>
                </a:lnTo>
                <a:lnTo>
                  <a:pt x="165474" y="59199"/>
                </a:lnTo>
                <a:lnTo>
                  <a:pt x="173646" y="59199"/>
                </a:lnTo>
                <a:lnTo>
                  <a:pt x="181818" y="61240"/>
                </a:lnTo>
                <a:lnTo>
                  <a:pt x="189989" y="63281"/>
                </a:lnTo>
                <a:lnTo>
                  <a:pt x="200204" y="63281"/>
                </a:lnTo>
                <a:lnTo>
                  <a:pt x="208375" y="65323"/>
                </a:lnTo>
                <a:lnTo>
                  <a:pt x="218590" y="67364"/>
                </a:lnTo>
                <a:lnTo>
                  <a:pt x="226761" y="67364"/>
                </a:lnTo>
                <a:lnTo>
                  <a:pt x="236976" y="69405"/>
                </a:lnTo>
                <a:lnTo>
                  <a:pt x="332992" y="69405"/>
                </a:lnTo>
                <a:lnTo>
                  <a:pt x="343207" y="67364"/>
                </a:lnTo>
                <a:lnTo>
                  <a:pt x="355464" y="67364"/>
                </a:lnTo>
                <a:lnTo>
                  <a:pt x="367721" y="67364"/>
                </a:lnTo>
                <a:lnTo>
                  <a:pt x="379979" y="65323"/>
                </a:lnTo>
                <a:lnTo>
                  <a:pt x="392236" y="63281"/>
                </a:lnTo>
                <a:lnTo>
                  <a:pt x="404494" y="63281"/>
                </a:lnTo>
                <a:lnTo>
                  <a:pt x="418794" y="63281"/>
                </a:lnTo>
                <a:lnTo>
                  <a:pt x="416751" y="95943"/>
                </a:lnTo>
                <a:lnTo>
                  <a:pt x="412665" y="95943"/>
                </a:lnTo>
                <a:lnTo>
                  <a:pt x="404494" y="95943"/>
                </a:lnTo>
                <a:lnTo>
                  <a:pt x="398365" y="95943"/>
                </a:lnTo>
                <a:lnTo>
                  <a:pt x="390193" y="95943"/>
                </a:lnTo>
                <a:lnTo>
                  <a:pt x="382022" y="97984"/>
                </a:lnTo>
                <a:lnTo>
                  <a:pt x="375893" y="100026"/>
                </a:lnTo>
                <a:lnTo>
                  <a:pt x="365678" y="100026"/>
                </a:lnTo>
                <a:lnTo>
                  <a:pt x="353421" y="100026"/>
                </a:lnTo>
                <a:lnTo>
                  <a:pt x="288048" y="100026"/>
                </a:lnTo>
                <a:lnTo>
                  <a:pt x="275791" y="102067"/>
                </a:lnTo>
                <a:lnTo>
                  <a:pt x="267619" y="100026"/>
                </a:lnTo>
                <a:lnTo>
                  <a:pt x="259448" y="100026"/>
                </a:lnTo>
                <a:lnTo>
                  <a:pt x="251276" y="100026"/>
                </a:lnTo>
                <a:lnTo>
                  <a:pt x="243104" y="100026"/>
                </a:lnTo>
                <a:lnTo>
                  <a:pt x="234933" y="97984"/>
                </a:lnTo>
                <a:lnTo>
                  <a:pt x="226761" y="97984"/>
                </a:lnTo>
                <a:lnTo>
                  <a:pt x="218590" y="95943"/>
                </a:lnTo>
                <a:lnTo>
                  <a:pt x="210418" y="95943"/>
                </a:lnTo>
                <a:lnTo>
                  <a:pt x="202247" y="95943"/>
                </a:lnTo>
                <a:lnTo>
                  <a:pt x="192032" y="93902"/>
                </a:lnTo>
                <a:lnTo>
                  <a:pt x="183860" y="91860"/>
                </a:lnTo>
                <a:lnTo>
                  <a:pt x="175689" y="91860"/>
                </a:lnTo>
                <a:lnTo>
                  <a:pt x="165474" y="89819"/>
                </a:lnTo>
                <a:lnTo>
                  <a:pt x="157303" y="87777"/>
                </a:lnTo>
                <a:lnTo>
                  <a:pt x="149131" y="87777"/>
                </a:lnTo>
                <a:lnTo>
                  <a:pt x="140960" y="85736"/>
                </a:lnTo>
                <a:lnTo>
                  <a:pt x="130745" y="83695"/>
                </a:lnTo>
                <a:lnTo>
                  <a:pt x="122573" y="81653"/>
                </a:lnTo>
                <a:lnTo>
                  <a:pt x="112359" y="77571"/>
                </a:lnTo>
                <a:lnTo>
                  <a:pt x="104187" y="77571"/>
                </a:lnTo>
                <a:lnTo>
                  <a:pt x="96016" y="73488"/>
                </a:lnTo>
                <a:lnTo>
                  <a:pt x="85801" y="71447"/>
                </a:lnTo>
                <a:lnTo>
                  <a:pt x="77630" y="69405"/>
                </a:lnTo>
                <a:lnTo>
                  <a:pt x="69458" y="67364"/>
                </a:lnTo>
                <a:lnTo>
                  <a:pt x="59244" y="63281"/>
                </a:lnTo>
                <a:lnTo>
                  <a:pt x="51072" y="61240"/>
                </a:lnTo>
                <a:lnTo>
                  <a:pt x="40857" y="57157"/>
                </a:lnTo>
                <a:lnTo>
                  <a:pt x="34729" y="55116"/>
                </a:lnTo>
                <a:lnTo>
                  <a:pt x="24514" y="51033"/>
                </a:lnTo>
                <a:lnTo>
                  <a:pt x="16343" y="46951"/>
                </a:lnTo>
                <a:lnTo>
                  <a:pt x="8171" y="42868"/>
                </a:lnTo>
                <a:lnTo>
                  <a:pt x="2042" y="38785"/>
                </a:lnTo>
                <a:lnTo>
                  <a:pt x="0" y="0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86348" y="3678275"/>
            <a:ext cx="627170" cy="865531"/>
          </a:xfrm>
          <a:custGeom>
            <a:avLst/>
            <a:gdLst/>
            <a:ahLst/>
            <a:cxnLst/>
            <a:rect l="l" t="t" r="r" b="b"/>
            <a:pathLst>
              <a:path w="627170" h="865531">
                <a:moveTo>
                  <a:pt x="627170" y="0"/>
                </a:moveTo>
                <a:lnTo>
                  <a:pt x="627170" y="540957"/>
                </a:lnTo>
                <a:lnTo>
                  <a:pt x="322778" y="865531"/>
                </a:lnTo>
                <a:lnTo>
                  <a:pt x="312563" y="863490"/>
                </a:lnTo>
                <a:lnTo>
                  <a:pt x="273748" y="863490"/>
                </a:lnTo>
                <a:lnTo>
                  <a:pt x="265576" y="861449"/>
                </a:lnTo>
                <a:lnTo>
                  <a:pt x="257405" y="861449"/>
                </a:lnTo>
                <a:lnTo>
                  <a:pt x="249233" y="859407"/>
                </a:lnTo>
                <a:lnTo>
                  <a:pt x="241062" y="859407"/>
                </a:lnTo>
                <a:lnTo>
                  <a:pt x="232890" y="857366"/>
                </a:lnTo>
                <a:lnTo>
                  <a:pt x="226761" y="857366"/>
                </a:lnTo>
                <a:lnTo>
                  <a:pt x="212461" y="855325"/>
                </a:lnTo>
                <a:lnTo>
                  <a:pt x="198161" y="855325"/>
                </a:lnTo>
                <a:lnTo>
                  <a:pt x="183860" y="851244"/>
                </a:lnTo>
                <a:lnTo>
                  <a:pt x="171603" y="849203"/>
                </a:lnTo>
                <a:lnTo>
                  <a:pt x="157303" y="847159"/>
                </a:lnTo>
                <a:lnTo>
                  <a:pt x="145045" y="845118"/>
                </a:lnTo>
                <a:lnTo>
                  <a:pt x="132788" y="841035"/>
                </a:lnTo>
                <a:lnTo>
                  <a:pt x="120531" y="836952"/>
                </a:lnTo>
                <a:lnTo>
                  <a:pt x="110316" y="832872"/>
                </a:lnTo>
                <a:lnTo>
                  <a:pt x="100102" y="830830"/>
                </a:lnTo>
                <a:lnTo>
                  <a:pt x="87844" y="824704"/>
                </a:lnTo>
                <a:lnTo>
                  <a:pt x="77630" y="820622"/>
                </a:lnTo>
                <a:lnTo>
                  <a:pt x="67415" y="816539"/>
                </a:lnTo>
                <a:lnTo>
                  <a:pt x="59244" y="812458"/>
                </a:lnTo>
                <a:lnTo>
                  <a:pt x="51072" y="806332"/>
                </a:lnTo>
                <a:lnTo>
                  <a:pt x="42900" y="802249"/>
                </a:lnTo>
                <a:lnTo>
                  <a:pt x="36772" y="798167"/>
                </a:lnTo>
                <a:lnTo>
                  <a:pt x="30643" y="794086"/>
                </a:lnTo>
                <a:lnTo>
                  <a:pt x="18386" y="781836"/>
                </a:lnTo>
                <a:lnTo>
                  <a:pt x="12257" y="771629"/>
                </a:lnTo>
                <a:lnTo>
                  <a:pt x="6128" y="759383"/>
                </a:lnTo>
                <a:lnTo>
                  <a:pt x="6128" y="745092"/>
                </a:lnTo>
                <a:lnTo>
                  <a:pt x="0" y="2041"/>
                </a:lnTo>
                <a:lnTo>
                  <a:pt x="627170" y="0"/>
                </a:lnTo>
                <a:close/>
              </a:path>
            </a:pathLst>
          </a:custGeom>
          <a:solidFill>
            <a:srgbClr val="E8E8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86348" y="3678275"/>
            <a:ext cx="627170" cy="865531"/>
          </a:xfrm>
          <a:custGeom>
            <a:avLst/>
            <a:gdLst/>
            <a:ahLst/>
            <a:cxnLst/>
            <a:rect l="l" t="t" r="r" b="b"/>
            <a:pathLst>
              <a:path w="627170" h="865531">
                <a:moveTo>
                  <a:pt x="6128" y="749174"/>
                </a:moveTo>
                <a:lnTo>
                  <a:pt x="6128" y="759381"/>
                </a:lnTo>
                <a:lnTo>
                  <a:pt x="12257" y="771629"/>
                </a:lnTo>
                <a:lnTo>
                  <a:pt x="18386" y="781836"/>
                </a:lnTo>
                <a:lnTo>
                  <a:pt x="30643" y="794084"/>
                </a:lnTo>
                <a:lnTo>
                  <a:pt x="36772" y="798167"/>
                </a:lnTo>
                <a:lnTo>
                  <a:pt x="42900" y="802249"/>
                </a:lnTo>
                <a:lnTo>
                  <a:pt x="51072" y="806332"/>
                </a:lnTo>
                <a:lnTo>
                  <a:pt x="59244" y="812456"/>
                </a:lnTo>
                <a:lnTo>
                  <a:pt x="67415" y="816539"/>
                </a:lnTo>
                <a:lnTo>
                  <a:pt x="77630" y="820622"/>
                </a:lnTo>
                <a:lnTo>
                  <a:pt x="87844" y="824704"/>
                </a:lnTo>
                <a:lnTo>
                  <a:pt x="100102" y="830828"/>
                </a:lnTo>
                <a:lnTo>
                  <a:pt x="110316" y="832870"/>
                </a:lnTo>
                <a:lnTo>
                  <a:pt x="120531" y="836952"/>
                </a:lnTo>
                <a:lnTo>
                  <a:pt x="132788" y="841035"/>
                </a:lnTo>
                <a:lnTo>
                  <a:pt x="145045" y="845118"/>
                </a:lnTo>
                <a:lnTo>
                  <a:pt x="157303" y="847159"/>
                </a:lnTo>
                <a:lnTo>
                  <a:pt x="171603" y="849200"/>
                </a:lnTo>
                <a:lnTo>
                  <a:pt x="183860" y="851242"/>
                </a:lnTo>
                <a:lnTo>
                  <a:pt x="198161" y="855325"/>
                </a:lnTo>
                <a:lnTo>
                  <a:pt x="212461" y="855325"/>
                </a:lnTo>
                <a:lnTo>
                  <a:pt x="226761" y="857366"/>
                </a:lnTo>
                <a:lnTo>
                  <a:pt x="232890" y="857366"/>
                </a:lnTo>
                <a:lnTo>
                  <a:pt x="241062" y="859407"/>
                </a:lnTo>
                <a:lnTo>
                  <a:pt x="249233" y="859407"/>
                </a:lnTo>
                <a:lnTo>
                  <a:pt x="257405" y="861449"/>
                </a:lnTo>
                <a:lnTo>
                  <a:pt x="265576" y="861449"/>
                </a:lnTo>
                <a:lnTo>
                  <a:pt x="273748" y="863490"/>
                </a:lnTo>
                <a:lnTo>
                  <a:pt x="312563" y="863490"/>
                </a:lnTo>
                <a:lnTo>
                  <a:pt x="322778" y="865531"/>
                </a:lnTo>
                <a:lnTo>
                  <a:pt x="627170" y="540957"/>
                </a:lnTo>
                <a:lnTo>
                  <a:pt x="627170" y="0"/>
                </a:lnTo>
                <a:lnTo>
                  <a:pt x="0" y="2041"/>
                </a:lnTo>
                <a:lnTo>
                  <a:pt x="6128" y="745092"/>
                </a:lnTo>
                <a:lnTo>
                  <a:pt x="6128" y="747133"/>
                </a:lnTo>
                <a:lnTo>
                  <a:pt x="6128" y="749174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68065" y="3790547"/>
            <a:ext cx="147088" cy="630778"/>
          </a:xfrm>
          <a:custGeom>
            <a:avLst/>
            <a:gdLst/>
            <a:ahLst/>
            <a:cxnLst/>
            <a:rect l="l" t="t" r="r" b="b"/>
            <a:pathLst>
              <a:path w="147088" h="630778">
                <a:moveTo>
                  <a:pt x="6128" y="0"/>
                </a:moveTo>
                <a:lnTo>
                  <a:pt x="8171" y="0"/>
                </a:lnTo>
                <a:lnTo>
                  <a:pt x="14298" y="2043"/>
                </a:lnTo>
                <a:lnTo>
                  <a:pt x="24514" y="6126"/>
                </a:lnTo>
                <a:lnTo>
                  <a:pt x="38815" y="14291"/>
                </a:lnTo>
                <a:lnTo>
                  <a:pt x="44943" y="16332"/>
                </a:lnTo>
                <a:lnTo>
                  <a:pt x="53113" y="20415"/>
                </a:lnTo>
                <a:lnTo>
                  <a:pt x="61286" y="26539"/>
                </a:lnTo>
                <a:lnTo>
                  <a:pt x="69456" y="30622"/>
                </a:lnTo>
                <a:lnTo>
                  <a:pt x="77630" y="34704"/>
                </a:lnTo>
                <a:lnTo>
                  <a:pt x="85801" y="40829"/>
                </a:lnTo>
                <a:lnTo>
                  <a:pt x="93973" y="46953"/>
                </a:lnTo>
                <a:lnTo>
                  <a:pt x="102144" y="55116"/>
                </a:lnTo>
                <a:lnTo>
                  <a:pt x="108271" y="61242"/>
                </a:lnTo>
                <a:lnTo>
                  <a:pt x="116445" y="69407"/>
                </a:lnTo>
                <a:lnTo>
                  <a:pt x="122573" y="77573"/>
                </a:lnTo>
                <a:lnTo>
                  <a:pt x="130745" y="85738"/>
                </a:lnTo>
                <a:lnTo>
                  <a:pt x="134831" y="93904"/>
                </a:lnTo>
                <a:lnTo>
                  <a:pt x="138917" y="102069"/>
                </a:lnTo>
                <a:lnTo>
                  <a:pt x="140960" y="112276"/>
                </a:lnTo>
                <a:lnTo>
                  <a:pt x="145043" y="122482"/>
                </a:lnTo>
                <a:lnTo>
                  <a:pt x="145043" y="130648"/>
                </a:lnTo>
                <a:lnTo>
                  <a:pt x="147088" y="142896"/>
                </a:lnTo>
                <a:lnTo>
                  <a:pt x="145043" y="153103"/>
                </a:lnTo>
                <a:lnTo>
                  <a:pt x="145043" y="165349"/>
                </a:lnTo>
                <a:lnTo>
                  <a:pt x="138917" y="177599"/>
                </a:lnTo>
                <a:lnTo>
                  <a:pt x="134831" y="189847"/>
                </a:lnTo>
                <a:lnTo>
                  <a:pt x="126657" y="200054"/>
                </a:lnTo>
                <a:lnTo>
                  <a:pt x="118488" y="216384"/>
                </a:lnTo>
                <a:lnTo>
                  <a:pt x="108271" y="226591"/>
                </a:lnTo>
                <a:lnTo>
                  <a:pt x="100102" y="238837"/>
                </a:lnTo>
                <a:lnTo>
                  <a:pt x="91930" y="249046"/>
                </a:lnTo>
                <a:lnTo>
                  <a:pt x="85801" y="259253"/>
                </a:lnTo>
                <a:lnTo>
                  <a:pt x="79673" y="269460"/>
                </a:lnTo>
                <a:lnTo>
                  <a:pt x="77630" y="277625"/>
                </a:lnTo>
                <a:lnTo>
                  <a:pt x="73544" y="287832"/>
                </a:lnTo>
                <a:lnTo>
                  <a:pt x="71499" y="295997"/>
                </a:lnTo>
                <a:lnTo>
                  <a:pt x="69456" y="302121"/>
                </a:lnTo>
                <a:lnTo>
                  <a:pt x="69456" y="318452"/>
                </a:lnTo>
                <a:lnTo>
                  <a:pt x="71499" y="324576"/>
                </a:lnTo>
                <a:lnTo>
                  <a:pt x="73544" y="338865"/>
                </a:lnTo>
                <a:lnTo>
                  <a:pt x="79673" y="351113"/>
                </a:lnTo>
                <a:lnTo>
                  <a:pt x="85801" y="363362"/>
                </a:lnTo>
                <a:lnTo>
                  <a:pt x="93973" y="375610"/>
                </a:lnTo>
                <a:lnTo>
                  <a:pt x="98059" y="381734"/>
                </a:lnTo>
                <a:lnTo>
                  <a:pt x="100102" y="387858"/>
                </a:lnTo>
                <a:lnTo>
                  <a:pt x="104187" y="396023"/>
                </a:lnTo>
                <a:lnTo>
                  <a:pt x="110316" y="404186"/>
                </a:lnTo>
                <a:lnTo>
                  <a:pt x="112359" y="410313"/>
                </a:lnTo>
                <a:lnTo>
                  <a:pt x="116445" y="418478"/>
                </a:lnTo>
                <a:lnTo>
                  <a:pt x="120531" y="426643"/>
                </a:lnTo>
                <a:lnTo>
                  <a:pt x="124614" y="436850"/>
                </a:lnTo>
                <a:lnTo>
                  <a:pt x="126657" y="445016"/>
                </a:lnTo>
                <a:lnTo>
                  <a:pt x="130745" y="455222"/>
                </a:lnTo>
                <a:lnTo>
                  <a:pt x="132788" y="467470"/>
                </a:lnTo>
                <a:lnTo>
                  <a:pt x="134831" y="479718"/>
                </a:lnTo>
                <a:lnTo>
                  <a:pt x="134831" y="510339"/>
                </a:lnTo>
                <a:lnTo>
                  <a:pt x="132788" y="520545"/>
                </a:lnTo>
                <a:lnTo>
                  <a:pt x="130745" y="528711"/>
                </a:lnTo>
                <a:lnTo>
                  <a:pt x="126657" y="538918"/>
                </a:lnTo>
                <a:lnTo>
                  <a:pt x="122573" y="547083"/>
                </a:lnTo>
                <a:lnTo>
                  <a:pt x="118488" y="555248"/>
                </a:lnTo>
                <a:lnTo>
                  <a:pt x="114402" y="561372"/>
                </a:lnTo>
                <a:lnTo>
                  <a:pt x="108271" y="569536"/>
                </a:lnTo>
                <a:lnTo>
                  <a:pt x="102144" y="575662"/>
                </a:lnTo>
                <a:lnTo>
                  <a:pt x="98059" y="583827"/>
                </a:lnTo>
                <a:lnTo>
                  <a:pt x="83758" y="594034"/>
                </a:lnTo>
                <a:lnTo>
                  <a:pt x="71499" y="604241"/>
                </a:lnTo>
                <a:lnTo>
                  <a:pt x="57201" y="610365"/>
                </a:lnTo>
                <a:lnTo>
                  <a:pt x="44943" y="618530"/>
                </a:lnTo>
                <a:lnTo>
                  <a:pt x="32684" y="622613"/>
                </a:lnTo>
                <a:lnTo>
                  <a:pt x="20428" y="628737"/>
                </a:lnTo>
                <a:lnTo>
                  <a:pt x="10214" y="630778"/>
                </a:lnTo>
                <a:lnTo>
                  <a:pt x="0" y="630778"/>
                </a:lnTo>
                <a:lnTo>
                  <a:pt x="6128" y="0"/>
                </a:lnTo>
                <a:close/>
              </a:path>
            </a:pathLst>
          </a:custGeom>
          <a:solidFill>
            <a:srgbClr val="C2C2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68065" y="3790548"/>
            <a:ext cx="147088" cy="630776"/>
          </a:xfrm>
          <a:custGeom>
            <a:avLst/>
            <a:gdLst/>
            <a:ahLst/>
            <a:cxnLst/>
            <a:rect l="l" t="t" r="r" b="b"/>
            <a:pathLst>
              <a:path w="147088" h="630776">
                <a:moveTo>
                  <a:pt x="6128" y="0"/>
                </a:moveTo>
                <a:lnTo>
                  <a:pt x="0" y="630776"/>
                </a:lnTo>
                <a:lnTo>
                  <a:pt x="10214" y="630776"/>
                </a:lnTo>
                <a:lnTo>
                  <a:pt x="20428" y="628735"/>
                </a:lnTo>
                <a:lnTo>
                  <a:pt x="32686" y="622611"/>
                </a:lnTo>
                <a:lnTo>
                  <a:pt x="44943" y="618528"/>
                </a:lnTo>
                <a:lnTo>
                  <a:pt x="57201" y="610363"/>
                </a:lnTo>
                <a:lnTo>
                  <a:pt x="71501" y="604239"/>
                </a:lnTo>
                <a:lnTo>
                  <a:pt x="83758" y="594032"/>
                </a:lnTo>
                <a:lnTo>
                  <a:pt x="98059" y="583825"/>
                </a:lnTo>
                <a:lnTo>
                  <a:pt x="102144" y="575660"/>
                </a:lnTo>
                <a:lnTo>
                  <a:pt x="108273" y="569536"/>
                </a:lnTo>
                <a:lnTo>
                  <a:pt x="114402" y="561370"/>
                </a:lnTo>
                <a:lnTo>
                  <a:pt x="118488" y="555246"/>
                </a:lnTo>
                <a:lnTo>
                  <a:pt x="122573" y="547081"/>
                </a:lnTo>
                <a:lnTo>
                  <a:pt x="126659" y="538915"/>
                </a:lnTo>
                <a:lnTo>
                  <a:pt x="130745" y="528709"/>
                </a:lnTo>
                <a:lnTo>
                  <a:pt x="132788" y="520543"/>
                </a:lnTo>
                <a:lnTo>
                  <a:pt x="134831" y="510337"/>
                </a:lnTo>
                <a:lnTo>
                  <a:pt x="134831" y="500130"/>
                </a:lnTo>
                <a:lnTo>
                  <a:pt x="134831" y="489923"/>
                </a:lnTo>
                <a:lnTo>
                  <a:pt x="134831" y="479716"/>
                </a:lnTo>
                <a:lnTo>
                  <a:pt x="132788" y="467468"/>
                </a:lnTo>
                <a:lnTo>
                  <a:pt x="130745" y="455220"/>
                </a:lnTo>
                <a:lnTo>
                  <a:pt x="126659" y="445013"/>
                </a:lnTo>
                <a:lnTo>
                  <a:pt x="124616" y="436848"/>
                </a:lnTo>
                <a:lnTo>
                  <a:pt x="120531" y="426641"/>
                </a:lnTo>
                <a:lnTo>
                  <a:pt x="116445" y="418476"/>
                </a:lnTo>
                <a:lnTo>
                  <a:pt x="112359" y="410311"/>
                </a:lnTo>
                <a:lnTo>
                  <a:pt x="110316" y="404186"/>
                </a:lnTo>
                <a:lnTo>
                  <a:pt x="104187" y="396021"/>
                </a:lnTo>
                <a:lnTo>
                  <a:pt x="100102" y="387856"/>
                </a:lnTo>
                <a:lnTo>
                  <a:pt x="98059" y="381732"/>
                </a:lnTo>
                <a:lnTo>
                  <a:pt x="93973" y="375608"/>
                </a:lnTo>
                <a:lnTo>
                  <a:pt x="85801" y="363360"/>
                </a:lnTo>
                <a:lnTo>
                  <a:pt x="79673" y="351111"/>
                </a:lnTo>
                <a:lnTo>
                  <a:pt x="73544" y="338863"/>
                </a:lnTo>
                <a:lnTo>
                  <a:pt x="71501" y="324574"/>
                </a:lnTo>
                <a:lnTo>
                  <a:pt x="69458" y="318450"/>
                </a:lnTo>
                <a:lnTo>
                  <a:pt x="69458" y="310284"/>
                </a:lnTo>
                <a:lnTo>
                  <a:pt x="69458" y="302119"/>
                </a:lnTo>
                <a:lnTo>
                  <a:pt x="71501" y="295995"/>
                </a:lnTo>
                <a:lnTo>
                  <a:pt x="73544" y="287830"/>
                </a:lnTo>
                <a:lnTo>
                  <a:pt x="77630" y="277623"/>
                </a:lnTo>
                <a:lnTo>
                  <a:pt x="79673" y="269457"/>
                </a:lnTo>
                <a:lnTo>
                  <a:pt x="85801" y="259251"/>
                </a:lnTo>
                <a:lnTo>
                  <a:pt x="91930" y="249044"/>
                </a:lnTo>
                <a:lnTo>
                  <a:pt x="100102" y="238837"/>
                </a:lnTo>
                <a:lnTo>
                  <a:pt x="108273" y="226589"/>
                </a:lnTo>
                <a:lnTo>
                  <a:pt x="118488" y="216382"/>
                </a:lnTo>
                <a:lnTo>
                  <a:pt x="126659" y="200052"/>
                </a:lnTo>
                <a:lnTo>
                  <a:pt x="134831" y="189845"/>
                </a:lnTo>
                <a:lnTo>
                  <a:pt x="138917" y="177597"/>
                </a:lnTo>
                <a:lnTo>
                  <a:pt x="145045" y="165349"/>
                </a:lnTo>
                <a:lnTo>
                  <a:pt x="145045" y="153101"/>
                </a:lnTo>
                <a:lnTo>
                  <a:pt x="147088" y="142894"/>
                </a:lnTo>
                <a:lnTo>
                  <a:pt x="145045" y="130646"/>
                </a:lnTo>
                <a:lnTo>
                  <a:pt x="145045" y="122480"/>
                </a:lnTo>
                <a:lnTo>
                  <a:pt x="140960" y="112274"/>
                </a:lnTo>
                <a:lnTo>
                  <a:pt x="138917" y="102067"/>
                </a:lnTo>
                <a:lnTo>
                  <a:pt x="134831" y="93902"/>
                </a:lnTo>
                <a:lnTo>
                  <a:pt x="130745" y="85736"/>
                </a:lnTo>
                <a:lnTo>
                  <a:pt x="122573" y="77571"/>
                </a:lnTo>
                <a:lnTo>
                  <a:pt x="116445" y="69405"/>
                </a:lnTo>
                <a:lnTo>
                  <a:pt x="108273" y="61240"/>
                </a:lnTo>
                <a:lnTo>
                  <a:pt x="102144" y="55116"/>
                </a:lnTo>
                <a:lnTo>
                  <a:pt x="93973" y="46951"/>
                </a:lnTo>
                <a:lnTo>
                  <a:pt x="85801" y="40826"/>
                </a:lnTo>
                <a:lnTo>
                  <a:pt x="77630" y="34702"/>
                </a:lnTo>
                <a:lnTo>
                  <a:pt x="69458" y="30620"/>
                </a:lnTo>
                <a:lnTo>
                  <a:pt x="61286" y="26537"/>
                </a:lnTo>
                <a:lnTo>
                  <a:pt x="53115" y="20413"/>
                </a:lnTo>
                <a:lnTo>
                  <a:pt x="44943" y="16330"/>
                </a:lnTo>
                <a:lnTo>
                  <a:pt x="38815" y="14289"/>
                </a:lnTo>
                <a:lnTo>
                  <a:pt x="24514" y="6124"/>
                </a:lnTo>
                <a:lnTo>
                  <a:pt x="14300" y="2041"/>
                </a:lnTo>
                <a:lnTo>
                  <a:pt x="8171" y="0"/>
                </a:lnTo>
                <a:lnTo>
                  <a:pt x="6128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86350" y="3576206"/>
            <a:ext cx="629210" cy="222506"/>
          </a:xfrm>
          <a:custGeom>
            <a:avLst/>
            <a:gdLst/>
            <a:ahLst/>
            <a:cxnLst/>
            <a:rect l="l" t="t" r="r" b="b"/>
            <a:pathLst>
              <a:path w="629210" h="222506">
                <a:moveTo>
                  <a:pt x="629210" y="112274"/>
                </a:moveTo>
                <a:lnTo>
                  <a:pt x="627170" y="122480"/>
                </a:lnTo>
                <a:lnTo>
                  <a:pt x="623084" y="132687"/>
                </a:lnTo>
                <a:lnTo>
                  <a:pt x="614912" y="142894"/>
                </a:lnTo>
                <a:lnTo>
                  <a:pt x="604698" y="153101"/>
                </a:lnTo>
                <a:lnTo>
                  <a:pt x="596526" y="157183"/>
                </a:lnTo>
                <a:lnTo>
                  <a:pt x="590397" y="163307"/>
                </a:lnTo>
                <a:lnTo>
                  <a:pt x="582226" y="167390"/>
                </a:lnTo>
                <a:lnTo>
                  <a:pt x="574052" y="171473"/>
                </a:lnTo>
                <a:lnTo>
                  <a:pt x="565883" y="175555"/>
                </a:lnTo>
                <a:lnTo>
                  <a:pt x="557709" y="179638"/>
                </a:lnTo>
                <a:lnTo>
                  <a:pt x="545454" y="183721"/>
                </a:lnTo>
                <a:lnTo>
                  <a:pt x="537280" y="189845"/>
                </a:lnTo>
                <a:lnTo>
                  <a:pt x="525025" y="191886"/>
                </a:lnTo>
                <a:lnTo>
                  <a:pt x="512767" y="195969"/>
                </a:lnTo>
                <a:lnTo>
                  <a:pt x="502551" y="198010"/>
                </a:lnTo>
                <a:lnTo>
                  <a:pt x="490295" y="202093"/>
                </a:lnTo>
                <a:lnTo>
                  <a:pt x="478038" y="204134"/>
                </a:lnTo>
                <a:lnTo>
                  <a:pt x="463736" y="208217"/>
                </a:lnTo>
                <a:lnTo>
                  <a:pt x="451480" y="210258"/>
                </a:lnTo>
                <a:lnTo>
                  <a:pt x="437180" y="214341"/>
                </a:lnTo>
                <a:lnTo>
                  <a:pt x="414708" y="214341"/>
                </a:lnTo>
                <a:lnTo>
                  <a:pt x="408577" y="216382"/>
                </a:lnTo>
                <a:lnTo>
                  <a:pt x="400408" y="216382"/>
                </a:lnTo>
                <a:lnTo>
                  <a:pt x="394279" y="218424"/>
                </a:lnTo>
                <a:lnTo>
                  <a:pt x="386107" y="218424"/>
                </a:lnTo>
                <a:lnTo>
                  <a:pt x="379979" y="220465"/>
                </a:lnTo>
                <a:lnTo>
                  <a:pt x="355462" y="220465"/>
                </a:lnTo>
                <a:lnTo>
                  <a:pt x="347292" y="222506"/>
                </a:lnTo>
                <a:lnTo>
                  <a:pt x="281918" y="222506"/>
                </a:lnTo>
                <a:lnTo>
                  <a:pt x="273748" y="220465"/>
                </a:lnTo>
                <a:lnTo>
                  <a:pt x="251276" y="220465"/>
                </a:lnTo>
                <a:lnTo>
                  <a:pt x="243102" y="218424"/>
                </a:lnTo>
                <a:lnTo>
                  <a:pt x="234933" y="218424"/>
                </a:lnTo>
                <a:lnTo>
                  <a:pt x="226759" y="216382"/>
                </a:lnTo>
                <a:lnTo>
                  <a:pt x="218590" y="216382"/>
                </a:lnTo>
                <a:lnTo>
                  <a:pt x="204289" y="214341"/>
                </a:lnTo>
                <a:lnTo>
                  <a:pt x="192032" y="214341"/>
                </a:lnTo>
                <a:lnTo>
                  <a:pt x="177732" y="210258"/>
                </a:lnTo>
                <a:lnTo>
                  <a:pt x="165474" y="208217"/>
                </a:lnTo>
                <a:lnTo>
                  <a:pt x="149131" y="204134"/>
                </a:lnTo>
                <a:lnTo>
                  <a:pt x="138917" y="202093"/>
                </a:lnTo>
                <a:lnTo>
                  <a:pt x="126659" y="198010"/>
                </a:lnTo>
                <a:lnTo>
                  <a:pt x="114400" y="195969"/>
                </a:lnTo>
                <a:lnTo>
                  <a:pt x="102144" y="191886"/>
                </a:lnTo>
                <a:lnTo>
                  <a:pt x="91930" y="189845"/>
                </a:lnTo>
                <a:lnTo>
                  <a:pt x="81715" y="183721"/>
                </a:lnTo>
                <a:lnTo>
                  <a:pt x="71501" y="179638"/>
                </a:lnTo>
                <a:lnTo>
                  <a:pt x="61284" y="175555"/>
                </a:lnTo>
                <a:lnTo>
                  <a:pt x="53115" y="171473"/>
                </a:lnTo>
                <a:lnTo>
                  <a:pt x="44943" y="167390"/>
                </a:lnTo>
                <a:lnTo>
                  <a:pt x="36772" y="163307"/>
                </a:lnTo>
                <a:lnTo>
                  <a:pt x="30643" y="157183"/>
                </a:lnTo>
                <a:lnTo>
                  <a:pt x="24512" y="153101"/>
                </a:lnTo>
                <a:lnTo>
                  <a:pt x="12257" y="142894"/>
                </a:lnTo>
                <a:lnTo>
                  <a:pt x="6126" y="132687"/>
                </a:lnTo>
                <a:lnTo>
                  <a:pt x="0" y="122480"/>
                </a:lnTo>
                <a:lnTo>
                  <a:pt x="0" y="100026"/>
                </a:lnTo>
                <a:lnTo>
                  <a:pt x="6126" y="87777"/>
                </a:lnTo>
                <a:lnTo>
                  <a:pt x="12257" y="75529"/>
                </a:lnTo>
                <a:lnTo>
                  <a:pt x="24512" y="67364"/>
                </a:lnTo>
                <a:lnTo>
                  <a:pt x="30643" y="61240"/>
                </a:lnTo>
                <a:lnTo>
                  <a:pt x="36772" y="57157"/>
                </a:lnTo>
                <a:lnTo>
                  <a:pt x="44943" y="51033"/>
                </a:lnTo>
                <a:lnTo>
                  <a:pt x="53115" y="46951"/>
                </a:lnTo>
                <a:lnTo>
                  <a:pt x="61284" y="42868"/>
                </a:lnTo>
                <a:lnTo>
                  <a:pt x="71501" y="38785"/>
                </a:lnTo>
                <a:lnTo>
                  <a:pt x="81715" y="36744"/>
                </a:lnTo>
                <a:lnTo>
                  <a:pt x="91930" y="32661"/>
                </a:lnTo>
                <a:lnTo>
                  <a:pt x="102144" y="28578"/>
                </a:lnTo>
                <a:lnTo>
                  <a:pt x="114400" y="24496"/>
                </a:lnTo>
                <a:lnTo>
                  <a:pt x="126659" y="20413"/>
                </a:lnTo>
                <a:lnTo>
                  <a:pt x="138917" y="18372"/>
                </a:lnTo>
                <a:lnTo>
                  <a:pt x="149131" y="14289"/>
                </a:lnTo>
                <a:lnTo>
                  <a:pt x="165474" y="12248"/>
                </a:lnTo>
                <a:lnTo>
                  <a:pt x="177732" y="10206"/>
                </a:lnTo>
                <a:lnTo>
                  <a:pt x="192032" y="8165"/>
                </a:lnTo>
                <a:lnTo>
                  <a:pt x="204289" y="6124"/>
                </a:lnTo>
                <a:lnTo>
                  <a:pt x="218590" y="4082"/>
                </a:lnTo>
                <a:lnTo>
                  <a:pt x="226759" y="4082"/>
                </a:lnTo>
                <a:lnTo>
                  <a:pt x="234933" y="2041"/>
                </a:lnTo>
                <a:lnTo>
                  <a:pt x="251276" y="2041"/>
                </a:lnTo>
                <a:lnTo>
                  <a:pt x="259448" y="0"/>
                </a:lnTo>
                <a:lnTo>
                  <a:pt x="371805" y="0"/>
                </a:lnTo>
                <a:lnTo>
                  <a:pt x="379979" y="2041"/>
                </a:lnTo>
                <a:lnTo>
                  <a:pt x="394279" y="2041"/>
                </a:lnTo>
                <a:lnTo>
                  <a:pt x="400408" y="4082"/>
                </a:lnTo>
                <a:lnTo>
                  <a:pt x="414708" y="4082"/>
                </a:lnTo>
                <a:lnTo>
                  <a:pt x="422880" y="6124"/>
                </a:lnTo>
                <a:lnTo>
                  <a:pt x="429006" y="8165"/>
                </a:lnTo>
                <a:lnTo>
                  <a:pt x="437180" y="8165"/>
                </a:lnTo>
                <a:lnTo>
                  <a:pt x="451480" y="10206"/>
                </a:lnTo>
                <a:lnTo>
                  <a:pt x="463736" y="12248"/>
                </a:lnTo>
                <a:lnTo>
                  <a:pt x="478038" y="14289"/>
                </a:lnTo>
                <a:lnTo>
                  <a:pt x="490295" y="18372"/>
                </a:lnTo>
                <a:lnTo>
                  <a:pt x="502551" y="20413"/>
                </a:lnTo>
                <a:lnTo>
                  <a:pt x="512767" y="24496"/>
                </a:lnTo>
                <a:lnTo>
                  <a:pt x="525025" y="28578"/>
                </a:lnTo>
                <a:lnTo>
                  <a:pt x="537280" y="32661"/>
                </a:lnTo>
                <a:lnTo>
                  <a:pt x="545454" y="36744"/>
                </a:lnTo>
                <a:lnTo>
                  <a:pt x="557709" y="38785"/>
                </a:lnTo>
                <a:lnTo>
                  <a:pt x="565883" y="42868"/>
                </a:lnTo>
                <a:lnTo>
                  <a:pt x="574052" y="46951"/>
                </a:lnTo>
                <a:lnTo>
                  <a:pt x="582226" y="51033"/>
                </a:lnTo>
                <a:lnTo>
                  <a:pt x="590397" y="57157"/>
                </a:lnTo>
                <a:lnTo>
                  <a:pt x="596526" y="61240"/>
                </a:lnTo>
                <a:lnTo>
                  <a:pt x="604698" y="67364"/>
                </a:lnTo>
                <a:lnTo>
                  <a:pt x="614912" y="75529"/>
                </a:lnTo>
                <a:lnTo>
                  <a:pt x="623084" y="87777"/>
                </a:lnTo>
                <a:lnTo>
                  <a:pt x="627170" y="100026"/>
                </a:lnTo>
                <a:lnTo>
                  <a:pt x="629210" y="112274"/>
                </a:lnTo>
                <a:close/>
              </a:path>
            </a:pathLst>
          </a:custGeom>
          <a:solidFill>
            <a:srgbClr val="C2C2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86349" y="3576206"/>
            <a:ext cx="629212" cy="222506"/>
          </a:xfrm>
          <a:custGeom>
            <a:avLst/>
            <a:gdLst/>
            <a:ahLst/>
            <a:cxnLst/>
            <a:rect l="l" t="t" r="r" b="b"/>
            <a:pathLst>
              <a:path w="629212" h="222506">
                <a:moveTo>
                  <a:pt x="316649" y="222506"/>
                </a:moveTo>
                <a:lnTo>
                  <a:pt x="324820" y="222506"/>
                </a:lnTo>
                <a:lnTo>
                  <a:pt x="330949" y="222506"/>
                </a:lnTo>
                <a:lnTo>
                  <a:pt x="339121" y="222506"/>
                </a:lnTo>
                <a:lnTo>
                  <a:pt x="347292" y="222506"/>
                </a:lnTo>
                <a:lnTo>
                  <a:pt x="355464" y="220465"/>
                </a:lnTo>
                <a:lnTo>
                  <a:pt x="363636" y="220465"/>
                </a:lnTo>
                <a:lnTo>
                  <a:pt x="371807" y="220465"/>
                </a:lnTo>
                <a:lnTo>
                  <a:pt x="379979" y="220465"/>
                </a:lnTo>
                <a:lnTo>
                  <a:pt x="386107" y="218424"/>
                </a:lnTo>
                <a:lnTo>
                  <a:pt x="394279" y="218424"/>
                </a:lnTo>
                <a:lnTo>
                  <a:pt x="400408" y="216382"/>
                </a:lnTo>
                <a:lnTo>
                  <a:pt x="408579" y="216382"/>
                </a:lnTo>
                <a:lnTo>
                  <a:pt x="414708" y="214341"/>
                </a:lnTo>
                <a:lnTo>
                  <a:pt x="422880" y="214341"/>
                </a:lnTo>
                <a:lnTo>
                  <a:pt x="429008" y="214341"/>
                </a:lnTo>
                <a:lnTo>
                  <a:pt x="437180" y="214341"/>
                </a:lnTo>
                <a:lnTo>
                  <a:pt x="451480" y="210258"/>
                </a:lnTo>
                <a:lnTo>
                  <a:pt x="463738" y="208217"/>
                </a:lnTo>
                <a:lnTo>
                  <a:pt x="478038" y="204134"/>
                </a:lnTo>
                <a:lnTo>
                  <a:pt x="490295" y="202093"/>
                </a:lnTo>
                <a:lnTo>
                  <a:pt x="502553" y="198010"/>
                </a:lnTo>
                <a:lnTo>
                  <a:pt x="512767" y="195969"/>
                </a:lnTo>
                <a:lnTo>
                  <a:pt x="525025" y="191886"/>
                </a:lnTo>
                <a:lnTo>
                  <a:pt x="537282" y="189845"/>
                </a:lnTo>
                <a:lnTo>
                  <a:pt x="545454" y="183721"/>
                </a:lnTo>
                <a:lnTo>
                  <a:pt x="557711" y="179638"/>
                </a:lnTo>
                <a:lnTo>
                  <a:pt x="565883" y="175555"/>
                </a:lnTo>
                <a:lnTo>
                  <a:pt x="574054" y="171473"/>
                </a:lnTo>
                <a:lnTo>
                  <a:pt x="582226" y="167390"/>
                </a:lnTo>
                <a:lnTo>
                  <a:pt x="590397" y="163307"/>
                </a:lnTo>
                <a:lnTo>
                  <a:pt x="596526" y="157183"/>
                </a:lnTo>
                <a:lnTo>
                  <a:pt x="604698" y="153101"/>
                </a:lnTo>
                <a:lnTo>
                  <a:pt x="614912" y="142894"/>
                </a:lnTo>
                <a:lnTo>
                  <a:pt x="623084" y="132687"/>
                </a:lnTo>
                <a:lnTo>
                  <a:pt x="627170" y="122480"/>
                </a:lnTo>
                <a:lnTo>
                  <a:pt x="629212" y="112274"/>
                </a:lnTo>
                <a:lnTo>
                  <a:pt x="627170" y="100026"/>
                </a:lnTo>
                <a:lnTo>
                  <a:pt x="623084" y="87777"/>
                </a:lnTo>
                <a:lnTo>
                  <a:pt x="614912" y="75529"/>
                </a:lnTo>
                <a:lnTo>
                  <a:pt x="604698" y="67364"/>
                </a:lnTo>
                <a:lnTo>
                  <a:pt x="596526" y="61240"/>
                </a:lnTo>
                <a:lnTo>
                  <a:pt x="590397" y="57157"/>
                </a:lnTo>
                <a:lnTo>
                  <a:pt x="582226" y="51033"/>
                </a:lnTo>
                <a:lnTo>
                  <a:pt x="574054" y="46951"/>
                </a:lnTo>
                <a:lnTo>
                  <a:pt x="565883" y="42868"/>
                </a:lnTo>
                <a:lnTo>
                  <a:pt x="557711" y="38785"/>
                </a:lnTo>
                <a:lnTo>
                  <a:pt x="545454" y="36744"/>
                </a:lnTo>
                <a:lnTo>
                  <a:pt x="537282" y="32661"/>
                </a:lnTo>
                <a:lnTo>
                  <a:pt x="525025" y="28578"/>
                </a:lnTo>
                <a:lnTo>
                  <a:pt x="512767" y="24496"/>
                </a:lnTo>
                <a:lnTo>
                  <a:pt x="502553" y="20413"/>
                </a:lnTo>
                <a:lnTo>
                  <a:pt x="490295" y="18372"/>
                </a:lnTo>
                <a:lnTo>
                  <a:pt x="478038" y="14289"/>
                </a:lnTo>
                <a:lnTo>
                  <a:pt x="463738" y="12248"/>
                </a:lnTo>
                <a:lnTo>
                  <a:pt x="451480" y="10206"/>
                </a:lnTo>
                <a:lnTo>
                  <a:pt x="437180" y="8165"/>
                </a:lnTo>
                <a:lnTo>
                  <a:pt x="429008" y="8165"/>
                </a:lnTo>
                <a:lnTo>
                  <a:pt x="422880" y="6124"/>
                </a:lnTo>
                <a:lnTo>
                  <a:pt x="414708" y="4082"/>
                </a:lnTo>
                <a:lnTo>
                  <a:pt x="408579" y="4082"/>
                </a:lnTo>
                <a:lnTo>
                  <a:pt x="400408" y="4082"/>
                </a:lnTo>
                <a:lnTo>
                  <a:pt x="394279" y="2041"/>
                </a:lnTo>
                <a:lnTo>
                  <a:pt x="386107" y="2041"/>
                </a:lnTo>
                <a:lnTo>
                  <a:pt x="379979" y="2041"/>
                </a:lnTo>
                <a:lnTo>
                  <a:pt x="371807" y="0"/>
                </a:lnTo>
                <a:lnTo>
                  <a:pt x="363636" y="0"/>
                </a:lnTo>
                <a:lnTo>
                  <a:pt x="355464" y="0"/>
                </a:lnTo>
                <a:lnTo>
                  <a:pt x="259448" y="0"/>
                </a:lnTo>
                <a:lnTo>
                  <a:pt x="251276" y="2041"/>
                </a:lnTo>
                <a:lnTo>
                  <a:pt x="243104" y="2041"/>
                </a:lnTo>
                <a:lnTo>
                  <a:pt x="234933" y="2041"/>
                </a:lnTo>
                <a:lnTo>
                  <a:pt x="226761" y="4082"/>
                </a:lnTo>
                <a:lnTo>
                  <a:pt x="218590" y="4082"/>
                </a:lnTo>
                <a:lnTo>
                  <a:pt x="204289" y="6124"/>
                </a:lnTo>
                <a:lnTo>
                  <a:pt x="192032" y="8165"/>
                </a:lnTo>
                <a:lnTo>
                  <a:pt x="177732" y="10206"/>
                </a:lnTo>
                <a:lnTo>
                  <a:pt x="165474" y="12248"/>
                </a:lnTo>
                <a:lnTo>
                  <a:pt x="149131" y="14289"/>
                </a:lnTo>
                <a:lnTo>
                  <a:pt x="138917" y="18372"/>
                </a:lnTo>
                <a:lnTo>
                  <a:pt x="126659" y="20413"/>
                </a:lnTo>
                <a:lnTo>
                  <a:pt x="114402" y="24496"/>
                </a:lnTo>
                <a:lnTo>
                  <a:pt x="102144" y="28578"/>
                </a:lnTo>
                <a:lnTo>
                  <a:pt x="91930" y="32661"/>
                </a:lnTo>
                <a:lnTo>
                  <a:pt x="81715" y="36744"/>
                </a:lnTo>
                <a:lnTo>
                  <a:pt x="71501" y="38785"/>
                </a:lnTo>
                <a:lnTo>
                  <a:pt x="61286" y="42868"/>
                </a:lnTo>
                <a:lnTo>
                  <a:pt x="53115" y="46951"/>
                </a:lnTo>
                <a:lnTo>
                  <a:pt x="44943" y="51033"/>
                </a:lnTo>
                <a:lnTo>
                  <a:pt x="36772" y="57157"/>
                </a:lnTo>
                <a:lnTo>
                  <a:pt x="30643" y="61240"/>
                </a:lnTo>
                <a:lnTo>
                  <a:pt x="24514" y="67364"/>
                </a:lnTo>
                <a:lnTo>
                  <a:pt x="12257" y="75529"/>
                </a:lnTo>
                <a:lnTo>
                  <a:pt x="6128" y="87777"/>
                </a:lnTo>
                <a:lnTo>
                  <a:pt x="0" y="100026"/>
                </a:lnTo>
                <a:lnTo>
                  <a:pt x="0" y="112274"/>
                </a:lnTo>
                <a:lnTo>
                  <a:pt x="0" y="122480"/>
                </a:lnTo>
                <a:lnTo>
                  <a:pt x="6128" y="132687"/>
                </a:lnTo>
                <a:lnTo>
                  <a:pt x="12257" y="142894"/>
                </a:lnTo>
                <a:lnTo>
                  <a:pt x="24514" y="153101"/>
                </a:lnTo>
                <a:lnTo>
                  <a:pt x="30643" y="157183"/>
                </a:lnTo>
                <a:lnTo>
                  <a:pt x="36772" y="163307"/>
                </a:lnTo>
                <a:lnTo>
                  <a:pt x="44943" y="167390"/>
                </a:lnTo>
                <a:lnTo>
                  <a:pt x="53115" y="171473"/>
                </a:lnTo>
                <a:lnTo>
                  <a:pt x="61286" y="175555"/>
                </a:lnTo>
                <a:lnTo>
                  <a:pt x="71501" y="179638"/>
                </a:lnTo>
                <a:lnTo>
                  <a:pt x="81715" y="183721"/>
                </a:lnTo>
                <a:lnTo>
                  <a:pt x="91930" y="189845"/>
                </a:lnTo>
                <a:lnTo>
                  <a:pt x="102144" y="191886"/>
                </a:lnTo>
                <a:lnTo>
                  <a:pt x="114402" y="195969"/>
                </a:lnTo>
                <a:lnTo>
                  <a:pt x="126659" y="198010"/>
                </a:lnTo>
                <a:lnTo>
                  <a:pt x="138917" y="202093"/>
                </a:lnTo>
                <a:lnTo>
                  <a:pt x="149131" y="204134"/>
                </a:lnTo>
                <a:lnTo>
                  <a:pt x="165474" y="208217"/>
                </a:lnTo>
                <a:lnTo>
                  <a:pt x="177732" y="210258"/>
                </a:lnTo>
                <a:lnTo>
                  <a:pt x="192032" y="214341"/>
                </a:lnTo>
                <a:lnTo>
                  <a:pt x="204289" y="214341"/>
                </a:lnTo>
                <a:lnTo>
                  <a:pt x="218590" y="216382"/>
                </a:lnTo>
                <a:lnTo>
                  <a:pt x="226761" y="216382"/>
                </a:lnTo>
                <a:lnTo>
                  <a:pt x="234933" y="218424"/>
                </a:lnTo>
                <a:lnTo>
                  <a:pt x="243104" y="218424"/>
                </a:lnTo>
                <a:lnTo>
                  <a:pt x="251276" y="220465"/>
                </a:lnTo>
                <a:lnTo>
                  <a:pt x="259448" y="220465"/>
                </a:lnTo>
                <a:lnTo>
                  <a:pt x="265576" y="220465"/>
                </a:lnTo>
                <a:lnTo>
                  <a:pt x="273748" y="220465"/>
                </a:lnTo>
                <a:lnTo>
                  <a:pt x="281920" y="222506"/>
                </a:lnTo>
                <a:lnTo>
                  <a:pt x="290091" y="222506"/>
                </a:lnTo>
                <a:lnTo>
                  <a:pt x="298263" y="222506"/>
                </a:lnTo>
                <a:lnTo>
                  <a:pt x="306434" y="222506"/>
                </a:lnTo>
                <a:lnTo>
                  <a:pt x="316649" y="222506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39464" y="3598660"/>
            <a:ext cx="520939" cy="169431"/>
          </a:xfrm>
          <a:custGeom>
            <a:avLst/>
            <a:gdLst/>
            <a:ahLst/>
            <a:cxnLst/>
            <a:rect l="l" t="t" r="r" b="b"/>
            <a:pathLst>
              <a:path w="520939" h="169431">
                <a:moveTo>
                  <a:pt x="520939" y="83697"/>
                </a:moveTo>
                <a:lnTo>
                  <a:pt x="518896" y="91860"/>
                </a:lnTo>
                <a:lnTo>
                  <a:pt x="514810" y="100026"/>
                </a:lnTo>
                <a:lnTo>
                  <a:pt x="506641" y="108191"/>
                </a:lnTo>
                <a:lnTo>
                  <a:pt x="500510" y="116356"/>
                </a:lnTo>
                <a:lnTo>
                  <a:pt x="486209" y="122480"/>
                </a:lnTo>
                <a:lnTo>
                  <a:pt x="473952" y="130646"/>
                </a:lnTo>
                <a:lnTo>
                  <a:pt x="467823" y="134728"/>
                </a:lnTo>
                <a:lnTo>
                  <a:pt x="459652" y="136770"/>
                </a:lnTo>
                <a:lnTo>
                  <a:pt x="451482" y="140853"/>
                </a:lnTo>
                <a:lnTo>
                  <a:pt x="443309" y="144935"/>
                </a:lnTo>
                <a:lnTo>
                  <a:pt x="433096" y="144935"/>
                </a:lnTo>
                <a:lnTo>
                  <a:pt x="424923" y="149018"/>
                </a:lnTo>
                <a:lnTo>
                  <a:pt x="412665" y="151059"/>
                </a:lnTo>
                <a:lnTo>
                  <a:pt x="404494" y="153101"/>
                </a:lnTo>
                <a:lnTo>
                  <a:pt x="394279" y="155142"/>
                </a:lnTo>
                <a:lnTo>
                  <a:pt x="384065" y="157185"/>
                </a:lnTo>
                <a:lnTo>
                  <a:pt x="371807" y="159225"/>
                </a:lnTo>
                <a:lnTo>
                  <a:pt x="361595" y="161266"/>
                </a:lnTo>
                <a:lnTo>
                  <a:pt x="347292" y="163307"/>
                </a:lnTo>
                <a:lnTo>
                  <a:pt x="337078" y="163307"/>
                </a:lnTo>
                <a:lnTo>
                  <a:pt x="324823" y="165349"/>
                </a:lnTo>
                <a:lnTo>
                  <a:pt x="312563" y="167390"/>
                </a:lnTo>
                <a:lnTo>
                  <a:pt x="273748" y="167390"/>
                </a:lnTo>
                <a:lnTo>
                  <a:pt x="261491" y="169431"/>
                </a:lnTo>
                <a:lnTo>
                  <a:pt x="247190" y="167390"/>
                </a:lnTo>
                <a:lnTo>
                  <a:pt x="208375" y="167390"/>
                </a:lnTo>
                <a:lnTo>
                  <a:pt x="194077" y="165349"/>
                </a:lnTo>
                <a:lnTo>
                  <a:pt x="181818" y="163307"/>
                </a:lnTo>
                <a:lnTo>
                  <a:pt x="169560" y="163307"/>
                </a:lnTo>
                <a:lnTo>
                  <a:pt x="159348" y="161266"/>
                </a:lnTo>
                <a:lnTo>
                  <a:pt x="147088" y="159225"/>
                </a:lnTo>
                <a:lnTo>
                  <a:pt x="134831" y="157185"/>
                </a:lnTo>
                <a:lnTo>
                  <a:pt x="122575" y="155142"/>
                </a:lnTo>
                <a:lnTo>
                  <a:pt x="114402" y="153101"/>
                </a:lnTo>
                <a:lnTo>
                  <a:pt x="102146" y="151059"/>
                </a:lnTo>
                <a:lnTo>
                  <a:pt x="93973" y="149018"/>
                </a:lnTo>
                <a:lnTo>
                  <a:pt x="83760" y="144935"/>
                </a:lnTo>
                <a:lnTo>
                  <a:pt x="75587" y="144935"/>
                </a:lnTo>
                <a:lnTo>
                  <a:pt x="67417" y="140853"/>
                </a:lnTo>
                <a:lnTo>
                  <a:pt x="57201" y="136770"/>
                </a:lnTo>
                <a:lnTo>
                  <a:pt x="49031" y="134728"/>
                </a:lnTo>
                <a:lnTo>
                  <a:pt x="42900" y="130646"/>
                </a:lnTo>
                <a:lnTo>
                  <a:pt x="30645" y="122480"/>
                </a:lnTo>
                <a:lnTo>
                  <a:pt x="20428" y="116356"/>
                </a:lnTo>
                <a:lnTo>
                  <a:pt x="10216" y="108191"/>
                </a:lnTo>
                <a:lnTo>
                  <a:pt x="4085" y="100026"/>
                </a:lnTo>
                <a:lnTo>
                  <a:pt x="0" y="91860"/>
                </a:lnTo>
                <a:lnTo>
                  <a:pt x="0" y="73488"/>
                </a:lnTo>
                <a:lnTo>
                  <a:pt x="4085" y="65325"/>
                </a:lnTo>
                <a:lnTo>
                  <a:pt x="10216" y="57157"/>
                </a:lnTo>
                <a:lnTo>
                  <a:pt x="20428" y="48992"/>
                </a:lnTo>
                <a:lnTo>
                  <a:pt x="30645" y="40826"/>
                </a:lnTo>
                <a:lnTo>
                  <a:pt x="42900" y="34702"/>
                </a:lnTo>
                <a:lnTo>
                  <a:pt x="49031" y="30620"/>
                </a:lnTo>
                <a:lnTo>
                  <a:pt x="57201" y="28580"/>
                </a:lnTo>
                <a:lnTo>
                  <a:pt x="67417" y="24496"/>
                </a:lnTo>
                <a:lnTo>
                  <a:pt x="75587" y="22454"/>
                </a:lnTo>
                <a:lnTo>
                  <a:pt x="83760" y="18372"/>
                </a:lnTo>
                <a:lnTo>
                  <a:pt x="93973" y="16330"/>
                </a:lnTo>
                <a:lnTo>
                  <a:pt x="102146" y="14289"/>
                </a:lnTo>
                <a:lnTo>
                  <a:pt x="114402" y="12248"/>
                </a:lnTo>
                <a:lnTo>
                  <a:pt x="122575" y="10208"/>
                </a:lnTo>
                <a:lnTo>
                  <a:pt x="134831" y="8165"/>
                </a:lnTo>
                <a:lnTo>
                  <a:pt x="147088" y="6124"/>
                </a:lnTo>
                <a:lnTo>
                  <a:pt x="159348" y="4082"/>
                </a:lnTo>
                <a:lnTo>
                  <a:pt x="169560" y="2041"/>
                </a:lnTo>
                <a:lnTo>
                  <a:pt x="181818" y="0"/>
                </a:lnTo>
                <a:lnTo>
                  <a:pt x="337078" y="0"/>
                </a:lnTo>
                <a:lnTo>
                  <a:pt x="347292" y="2041"/>
                </a:lnTo>
                <a:lnTo>
                  <a:pt x="361595" y="4082"/>
                </a:lnTo>
                <a:lnTo>
                  <a:pt x="371807" y="6124"/>
                </a:lnTo>
                <a:lnTo>
                  <a:pt x="384065" y="8165"/>
                </a:lnTo>
                <a:lnTo>
                  <a:pt x="394279" y="10208"/>
                </a:lnTo>
                <a:lnTo>
                  <a:pt x="404494" y="12248"/>
                </a:lnTo>
                <a:lnTo>
                  <a:pt x="412665" y="14289"/>
                </a:lnTo>
                <a:lnTo>
                  <a:pt x="424923" y="16330"/>
                </a:lnTo>
                <a:lnTo>
                  <a:pt x="433096" y="18372"/>
                </a:lnTo>
                <a:lnTo>
                  <a:pt x="443309" y="22454"/>
                </a:lnTo>
                <a:lnTo>
                  <a:pt x="451482" y="24496"/>
                </a:lnTo>
                <a:lnTo>
                  <a:pt x="459652" y="28580"/>
                </a:lnTo>
                <a:lnTo>
                  <a:pt x="467823" y="30620"/>
                </a:lnTo>
                <a:lnTo>
                  <a:pt x="473952" y="34702"/>
                </a:lnTo>
                <a:lnTo>
                  <a:pt x="486209" y="40826"/>
                </a:lnTo>
                <a:lnTo>
                  <a:pt x="500510" y="48992"/>
                </a:lnTo>
                <a:lnTo>
                  <a:pt x="506641" y="57157"/>
                </a:lnTo>
                <a:lnTo>
                  <a:pt x="514810" y="65325"/>
                </a:lnTo>
                <a:lnTo>
                  <a:pt x="518896" y="73488"/>
                </a:lnTo>
                <a:lnTo>
                  <a:pt x="520939" y="83697"/>
                </a:lnTo>
                <a:close/>
              </a:path>
            </a:pathLst>
          </a:custGeom>
          <a:solidFill>
            <a:srgbClr val="F1F1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39465" y="3598660"/>
            <a:ext cx="520939" cy="169431"/>
          </a:xfrm>
          <a:custGeom>
            <a:avLst/>
            <a:gdLst/>
            <a:ahLst/>
            <a:cxnLst/>
            <a:rect l="l" t="t" r="r" b="b"/>
            <a:pathLst>
              <a:path w="520939" h="169431">
                <a:moveTo>
                  <a:pt x="261491" y="169431"/>
                </a:moveTo>
                <a:lnTo>
                  <a:pt x="273748" y="167390"/>
                </a:lnTo>
                <a:lnTo>
                  <a:pt x="286005" y="167390"/>
                </a:lnTo>
                <a:lnTo>
                  <a:pt x="300306" y="167390"/>
                </a:lnTo>
                <a:lnTo>
                  <a:pt x="312563" y="167390"/>
                </a:lnTo>
                <a:lnTo>
                  <a:pt x="324820" y="165349"/>
                </a:lnTo>
                <a:lnTo>
                  <a:pt x="337078" y="163307"/>
                </a:lnTo>
                <a:lnTo>
                  <a:pt x="347292" y="163307"/>
                </a:lnTo>
                <a:lnTo>
                  <a:pt x="361593" y="161266"/>
                </a:lnTo>
                <a:lnTo>
                  <a:pt x="371807" y="159225"/>
                </a:lnTo>
                <a:lnTo>
                  <a:pt x="384065" y="157183"/>
                </a:lnTo>
                <a:lnTo>
                  <a:pt x="394279" y="155142"/>
                </a:lnTo>
                <a:lnTo>
                  <a:pt x="404494" y="153101"/>
                </a:lnTo>
                <a:lnTo>
                  <a:pt x="412665" y="151059"/>
                </a:lnTo>
                <a:lnTo>
                  <a:pt x="424923" y="149018"/>
                </a:lnTo>
                <a:lnTo>
                  <a:pt x="433094" y="144935"/>
                </a:lnTo>
                <a:lnTo>
                  <a:pt x="443309" y="144935"/>
                </a:lnTo>
                <a:lnTo>
                  <a:pt x="451480" y="140853"/>
                </a:lnTo>
                <a:lnTo>
                  <a:pt x="459652" y="136770"/>
                </a:lnTo>
                <a:lnTo>
                  <a:pt x="467823" y="134728"/>
                </a:lnTo>
                <a:lnTo>
                  <a:pt x="473952" y="130646"/>
                </a:lnTo>
                <a:lnTo>
                  <a:pt x="486209" y="122480"/>
                </a:lnTo>
                <a:lnTo>
                  <a:pt x="500510" y="116356"/>
                </a:lnTo>
                <a:lnTo>
                  <a:pt x="506638" y="108191"/>
                </a:lnTo>
                <a:lnTo>
                  <a:pt x="514810" y="100026"/>
                </a:lnTo>
                <a:lnTo>
                  <a:pt x="518896" y="91860"/>
                </a:lnTo>
                <a:lnTo>
                  <a:pt x="520939" y="83695"/>
                </a:lnTo>
                <a:lnTo>
                  <a:pt x="518896" y="73488"/>
                </a:lnTo>
                <a:lnTo>
                  <a:pt x="514810" y="65323"/>
                </a:lnTo>
                <a:lnTo>
                  <a:pt x="506638" y="57157"/>
                </a:lnTo>
                <a:lnTo>
                  <a:pt x="500510" y="48992"/>
                </a:lnTo>
                <a:lnTo>
                  <a:pt x="486209" y="40826"/>
                </a:lnTo>
                <a:lnTo>
                  <a:pt x="473952" y="34702"/>
                </a:lnTo>
                <a:lnTo>
                  <a:pt x="467823" y="30620"/>
                </a:lnTo>
                <a:lnTo>
                  <a:pt x="459652" y="28578"/>
                </a:lnTo>
                <a:lnTo>
                  <a:pt x="451480" y="24496"/>
                </a:lnTo>
                <a:lnTo>
                  <a:pt x="443309" y="22454"/>
                </a:lnTo>
                <a:lnTo>
                  <a:pt x="433094" y="18372"/>
                </a:lnTo>
                <a:lnTo>
                  <a:pt x="424923" y="16330"/>
                </a:lnTo>
                <a:lnTo>
                  <a:pt x="412665" y="14289"/>
                </a:lnTo>
                <a:lnTo>
                  <a:pt x="404494" y="12248"/>
                </a:lnTo>
                <a:lnTo>
                  <a:pt x="394279" y="10206"/>
                </a:lnTo>
                <a:lnTo>
                  <a:pt x="384065" y="8165"/>
                </a:lnTo>
                <a:lnTo>
                  <a:pt x="371807" y="6124"/>
                </a:lnTo>
                <a:lnTo>
                  <a:pt x="361593" y="4082"/>
                </a:lnTo>
                <a:lnTo>
                  <a:pt x="347292" y="2041"/>
                </a:lnTo>
                <a:lnTo>
                  <a:pt x="337078" y="0"/>
                </a:lnTo>
                <a:lnTo>
                  <a:pt x="324820" y="0"/>
                </a:lnTo>
                <a:lnTo>
                  <a:pt x="181818" y="0"/>
                </a:lnTo>
                <a:lnTo>
                  <a:pt x="169560" y="2041"/>
                </a:lnTo>
                <a:lnTo>
                  <a:pt x="159346" y="4082"/>
                </a:lnTo>
                <a:lnTo>
                  <a:pt x="147088" y="6124"/>
                </a:lnTo>
                <a:lnTo>
                  <a:pt x="134831" y="8165"/>
                </a:lnTo>
                <a:lnTo>
                  <a:pt x="122573" y="10206"/>
                </a:lnTo>
                <a:lnTo>
                  <a:pt x="114402" y="12248"/>
                </a:lnTo>
                <a:lnTo>
                  <a:pt x="102144" y="14289"/>
                </a:lnTo>
                <a:lnTo>
                  <a:pt x="93973" y="16330"/>
                </a:lnTo>
                <a:lnTo>
                  <a:pt x="83758" y="18372"/>
                </a:lnTo>
                <a:lnTo>
                  <a:pt x="75587" y="22454"/>
                </a:lnTo>
                <a:lnTo>
                  <a:pt x="67415" y="24496"/>
                </a:lnTo>
                <a:lnTo>
                  <a:pt x="57201" y="28578"/>
                </a:lnTo>
                <a:lnTo>
                  <a:pt x="49029" y="30620"/>
                </a:lnTo>
                <a:lnTo>
                  <a:pt x="42900" y="34702"/>
                </a:lnTo>
                <a:lnTo>
                  <a:pt x="30643" y="40826"/>
                </a:lnTo>
                <a:lnTo>
                  <a:pt x="20428" y="48992"/>
                </a:lnTo>
                <a:lnTo>
                  <a:pt x="10214" y="57157"/>
                </a:lnTo>
                <a:lnTo>
                  <a:pt x="4085" y="65323"/>
                </a:lnTo>
                <a:lnTo>
                  <a:pt x="0" y="73488"/>
                </a:lnTo>
                <a:lnTo>
                  <a:pt x="0" y="83695"/>
                </a:lnTo>
                <a:lnTo>
                  <a:pt x="0" y="91860"/>
                </a:lnTo>
                <a:lnTo>
                  <a:pt x="4085" y="100026"/>
                </a:lnTo>
                <a:lnTo>
                  <a:pt x="10214" y="108191"/>
                </a:lnTo>
                <a:lnTo>
                  <a:pt x="20428" y="116356"/>
                </a:lnTo>
                <a:lnTo>
                  <a:pt x="30643" y="122480"/>
                </a:lnTo>
                <a:lnTo>
                  <a:pt x="42900" y="130646"/>
                </a:lnTo>
                <a:lnTo>
                  <a:pt x="49029" y="134728"/>
                </a:lnTo>
                <a:lnTo>
                  <a:pt x="57201" y="136770"/>
                </a:lnTo>
                <a:lnTo>
                  <a:pt x="67415" y="140853"/>
                </a:lnTo>
                <a:lnTo>
                  <a:pt x="75587" y="144935"/>
                </a:lnTo>
                <a:lnTo>
                  <a:pt x="83758" y="144935"/>
                </a:lnTo>
                <a:lnTo>
                  <a:pt x="93973" y="149018"/>
                </a:lnTo>
                <a:lnTo>
                  <a:pt x="102144" y="151059"/>
                </a:lnTo>
                <a:lnTo>
                  <a:pt x="114402" y="153101"/>
                </a:lnTo>
                <a:lnTo>
                  <a:pt x="122573" y="155142"/>
                </a:lnTo>
                <a:lnTo>
                  <a:pt x="134831" y="157183"/>
                </a:lnTo>
                <a:lnTo>
                  <a:pt x="147088" y="159225"/>
                </a:lnTo>
                <a:lnTo>
                  <a:pt x="159346" y="161266"/>
                </a:lnTo>
                <a:lnTo>
                  <a:pt x="169560" y="163307"/>
                </a:lnTo>
                <a:lnTo>
                  <a:pt x="181818" y="163307"/>
                </a:lnTo>
                <a:lnTo>
                  <a:pt x="194075" y="165349"/>
                </a:lnTo>
                <a:lnTo>
                  <a:pt x="208375" y="167390"/>
                </a:lnTo>
                <a:lnTo>
                  <a:pt x="220633" y="167390"/>
                </a:lnTo>
                <a:lnTo>
                  <a:pt x="234933" y="167390"/>
                </a:lnTo>
                <a:lnTo>
                  <a:pt x="247190" y="167390"/>
                </a:lnTo>
                <a:lnTo>
                  <a:pt x="261491" y="169431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74195" y="3680313"/>
            <a:ext cx="457609" cy="89819"/>
          </a:xfrm>
          <a:custGeom>
            <a:avLst/>
            <a:gdLst/>
            <a:ahLst/>
            <a:cxnLst/>
            <a:rect l="l" t="t" r="r" b="b"/>
            <a:pathLst>
              <a:path w="457609" h="89819">
                <a:moveTo>
                  <a:pt x="0" y="44909"/>
                </a:moveTo>
                <a:lnTo>
                  <a:pt x="8169" y="38787"/>
                </a:lnTo>
                <a:lnTo>
                  <a:pt x="18386" y="34702"/>
                </a:lnTo>
                <a:lnTo>
                  <a:pt x="28598" y="30620"/>
                </a:lnTo>
                <a:lnTo>
                  <a:pt x="40857" y="26537"/>
                </a:lnTo>
                <a:lnTo>
                  <a:pt x="51072" y="20415"/>
                </a:lnTo>
                <a:lnTo>
                  <a:pt x="65370" y="16330"/>
                </a:lnTo>
                <a:lnTo>
                  <a:pt x="71501" y="14289"/>
                </a:lnTo>
                <a:lnTo>
                  <a:pt x="77630" y="14289"/>
                </a:lnTo>
                <a:lnTo>
                  <a:pt x="85801" y="12248"/>
                </a:lnTo>
                <a:lnTo>
                  <a:pt x="93973" y="12248"/>
                </a:lnTo>
                <a:lnTo>
                  <a:pt x="100100" y="8165"/>
                </a:lnTo>
                <a:lnTo>
                  <a:pt x="108273" y="8165"/>
                </a:lnTo>
                <a:lnTo>
                  <a:pt x="116445" y="6124"/>
                </a:lnTo>
                <a:lnTo>
                  <a:pt x="124616" y="6124"/>
                </a:lnTo>
                <a:lnTo>
                  <a:pt x="130745" y="4082"/>
                </a:lnTo>
                <a:lnTo>
                  <a:pt x="140960" y="2043"/>
                </a:lnTo>
                <a:lnTo>
                  <a:pt x="165474" y="2043"/>
                </a:lnTo>
                <a:lnTo>
                  <a:pt x="175687" y="0"/>
                </a:lnTo>
                <a:lnTo>
                  <a:pt x="281920" y="0"/>
                </a:lnTo>
                <a:lnTo>
                  <a:pt x="290091" y="2043"/>
                </a:lnTo>
                <a:lnTo>
                  <a:pt x="314606" y="2043"/>
                </a:lnTo>
                <a:lnTo>
                  <a:pt x="322776" y="4082"/>
                </a:lnTo>
                <a:lnTo>
                  <a:pt x="330949" y="6124"/>
                </a:lnTo>
                <a:lnTo>
                  <a:pt x="339119" y="6124"/>
                </a:lnTo>
                <a:lnTo>
                  <a:pt x="345249" y="8165"/>
                </a:lnTo>
                <a:lnTo>
                  <a:pt x="353421" y="8165"/>
                </a:lnTo>
                <a:lnTo>
                  <a:pt x="361593" y="12248"/>
                </a:lnTo>
                <a:lnTo>
                  <a:pt x="373850" y="12248"/>
                </a:lnTo>
                <a:lnTo>
                  <a:pt x="390193" y="16330"/>
                </a:lnTo>
                <a:lnTo>
                  <a:pt x="402451" y="20415"/>
                </a:lnTo>
                <a:lnTo>
                  <a:pt x="414706" y="24496"/>
                </a:lnTo>
                <a:lnTo>
                  <a:pt x="424923" y="28578"/>
                </a:lnTo>
                <a:lnTo>
                  <a:pt x="437180" y="32661"/>
                </a:lnTo>
                <a:lnTo>
                  <a:pt x="447394" y="36744"/>
                </a:lnTo>
                <a:lnTo>
                  <a:pt x="457609" y="42868"/>
                </a:lnTo>
                <a:lnTo>
                  <a:pt x="447394" y="46951"/>
                </a:lnTo>
                <a:lnTo>
                  <a:pt x="437180" y="53075"/>
                </a:lnTo>
                <a:lnTo>
                  <a:pt x="424923" y="55116"/>
                </a:lnTo>
                <a:lnTo>
                  <a:pt x="414706" y="61240"/>
                </a:lnTo>
                <a:lnTo>
                  <a:pt x="402451" y="63281"/>
                </a:lnTo>
                <a:lnTo>
                  <a:pt x="390193" y="67364"/>
                </a:lnTo>
                <a:lnTo>
                  <a:pt x="373850" y="71447"/>
                </a:lnTo>
                <a:lnTo>
                  <a:pt x="361593" y="75531"/>
                </a:lnTo>
                <a:lnTo>
                  <a:pt x="353421" y="75531"/>
                </a:lnTo>
                <a:lnTo>
                  <a:pt x="345249" y="77571"/>
                </a:lnTo>
                <a:lnTo>
                  <a:pt x="339119" y="77571"/>
                </a:lnTo>
                <a:lnTo>
                  <a:pt x="330949" y="79612"/>
                </a:lnTo>
                <a:lnTo>
                  <a:pt x="320733" y="81653"/>
                </a:lnTo>
                <a:lnTo>
                  <a:pt x="312563" y="81653"/>
                </a:lnTo>
                <a:lnTo>
                  <a:pt x="306434" y="83695"/>
                </a:lnTo>
                <a:lnTo>
                  <a:pt x="298263" y="85736"/>
                </a:lnTo>
                <a:lnTo>
                  <a:pt x="269662" y="85736"/>
                </a:lnTo>
                <a:lnTo>
                  <a:pt x="261491" y="87777"/>
                </a:lnTo>
                <a:lnTo>
                  <a:pt x="234933" y="87777"/>
                </a:lnTo>
                <a:lnTo>
                  <a:pt x="226761" y="89819"/>
                </a:lnTo>
                <a:lnTo>
                  <a:pt x="216547" y="87777"/>
                </a:lnTo>
                <a:lnTo>
                  <a:pt x="189989" y="87777"/>
                </a:lnTo>
                <a:lnTo>
                  <a:pt x="181818" y="85736"/>
                </a:lnTo>
                <a:lnTo>
                  <a:pt x="157301" y="85736"/>
                </a:lnTo>
                <a:lnTo>
                  <a:pt x="147088" y="83695"/>
                </a:lnTo>
                <a:lnTo>
                  <a:pt x="138915" y="81653"/>
                </a:lnTo>
                <a:lnTo>
                  <a:pt x="130745" y="81653"/>
                </a:lnTo>
                <a:lnTo>
                  <a:pt x="124616" y="79612"/>
                </a:lnTo>
                <a:lnTo>
                  <a:pt x="116445" y="77571"/>
                </a:lnTo>
                <a:lnTo>
                  <a:pt x="108273" y="77571"/>
                </a:lnTo>
                <a:lnTo>
                  <a:pt x="100100" y="75531"/>
                </a:lnTo>
                <a:lnTo>
                  <a:pt x="93973" y="75531"/>
                </a:lnTo>
                <a:lnTo>
                  <a:pt x="85801" y="73488"/>
                </a:lnTo>
                <a:lnTo>
                  <a:pt x="77630" y="71447"/>
                </a:lnTo>
                <a:lnTo>
                  <a:pt x="71501" y="69405"/>
                </a:lnTo>
                <a:lnTo>
                  <a:pt x="65370" y="67364"/>
                </a:lnTo>
                <a:lnTo>
                  <a:pt x="53115" y="63281"/>
                </a:lnTo>
                <a:lnTo>
                  <a:pt x="40857" y="61240"/>
                </a:lnTo>
                <a:lnTo>
                  <a:pt x="28598" y="57159"/>
                </a:lnTo>
                <a:lnTo>
                  <a:pt x="18386" y="53075"/>
                </a:lnTo>
                <a:lnTo>
                  <a:pt x="8169" y="48992"/>
                </a:lnTo>
                <a:lnTo>
                  <a:pt x="0" y="44909"/>
                </a:lnTo>
                <a:close/>
              </a:path>
            </a:pathLst>
          </a:custGeom>
          <a:solidFill>
            <a:srgbClr val="F5DB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74195" y="3680313"/>
            <a:ext cx="457609" cy="89819"/>
          </a:xfrm>
          <a:custGeom>
            <a:avLst/>
            <a:gdLst/>
            <a:ahLst/>
            <a:cxnLst/>
            <a:rect l="l" t="t" r="r" b="b"/>
            <a:pathLst>
              <a:path w="457609" h="89819">
                <a:moveTo>
                  <a:pt x="226761" y="89819"/>
                </a:moveTo>
                <a:lnTo>
                  <a:pt x="216547" y="87777"/>
                </a:lnTo>
                <a:lnTo>
                  <a:pt x="208375" y="87777"/>
                </a:lnTo>
                <a:lnTo>
                  <a:pt x="198161" y="87777"/>
                </a:lnTo>
                <a:lnTo>
                  <a:pt x="189989" y="87777"/>
                </a:lnTo>
                <a:lnTo>
                  <a:pt x="181818" y="85736"/>
                </a:lnTo>
                <a:lnTo>
                  <a:pt x="171603" y="85736"/>
                </a:lnTo>
                <a:lnTo>
                  <a:pt x="163431" y="85736"/>
                </a:lnTo>
                <a:lnTo>
                  <a:pt x="157303" y="85736"/>
                </a:lnTo>
                <a:lnTo>
                  <a:pt x="147088" y="83695"/>
                </a:lnTo>
                <a:lnTo>
                  <a:pt x="138917" y="81653"/>
                </a:lnTo>
                <a:lnTo>
                  <a:pt x="130745" y="81653"/>
                </a:lnTo>
                <a:lnTo>
                  <a:pt x="124616" y="79612"/>
                </a:lnTo>
                <a:lnTo>
                  <a:pt x="116445" y="77571"/>
                </a:lnTo>
                <a:lnTo>
                  <a:pt x="108273" y="77571"/>
                </a:lnTo>
                <a:lnTo>
                  <a:pt x="100102" y="75529"/>
                </a:lnTo>
                <a:lnTo>
                  <a:pt x="93973" y="75529"/>
                </a:lnTo>
                <a:lnTo>
                  <a:pt x="85801" y="73488"/>
                </a:lnTo>
                <a:lnTo>
                  <a:pt x="77630" y="71447"/>
                </a:lnTo>
                <a:lnTo>
                  <a:pt x="71501" y="69405"/>
                </a:lnTo>
                <a:lnTo>
                  <a:pt x="65372" y="67364"/>
                </a:lnTo>
                <a:lnTo>
                  <a:pt x="53115" y="63281"/>
                </a:lnTo>
                <a:lnTo>
                  <a:pt x="40857" y="61240"/>
                </a:lnTo>
                <a:lnTo>
                  <a:pt x="28600" y="57157"/>
                </a:lnTo>
                <a:lnTo>
                  <a:pt x="18386" y="53075"/>
                </a:lnTo>
                <a:lnTo>
                  <a:pt x="8171" y="48992"/>
                </a:lnTo>
                <a:lnTo>
                  <a:pt x="0" y="44909"/>
                </a:lnTo>
                <a:lnTo>
                  <a:pt x="8171" y="38785"/>
                </a:lnTo>
                <a:lnTo>
                  <a:pt x="18386" y="34702"/>
                </a:lnTo>
                <a:lnTo>
                  <a:pt x="28600" y="30620"/>
                </a:lnTo>
                <a:lnTo>
                  <a:pt x="40857" y="26537"/>
                </a:lnTo>
                <a:lnTo>
                  <a:pt x="51072" y="20413"/>
                </a:lnTo>
                <a:lnTo>
                  <a:pt x="65372" y="16330"/>
                </a:lnTo>
                <a:lnTo>
                  <a:pt x="71501" y="14289"/>
                </a:lnTo>
                <a:lnTo>
                  <a:pt x="77630" y="14289"/>
                </a:lnTo>
                <a:lnTo>
                  <a:pt x="85801" y="12248"/>
                </a:lnTo>
                <a:lnTo>
                  <a:pt x="93973" y="12248"/>
                </a:lnTo>
                <a:lnTo>
                  <a:pt x="100102" y="8165"/>
                </a:lnTo>
                <a:lnTo>
                  <a:pt x="108273" y="8165"/>
                </a:lnTo>
                <a:lnTo>
                  <a:pt x="116445" y="6124"/>
                </a:lnTo>
                <a:lnTo>
                  <a:pt x="124616" y="6124"/>
                </a:lnTo>
                <a:lnTo>
                  <a:pt x="130745" y="4082"/>
                </a:lnTo>
                <a:lnTo>
                  <a:pt x="140960" y="2041"/>
                </a:lnTo>
                <a:lnTo>
                  <a:pt x="149131" y="2041"/>
                </a:lnTo>
                <a:lnTo>
                  <a:pt x="157303" y="2041"/>
                </a:lnTo>
                <a:lnTo>
                  <a:pt x="165474" y="2041"/>
                </a:lnTo>
                <a:lnTo>
                  <a:pt x="175689" y="0"/>
                </a:lnTo>
                <a:lnTo>
                  <a:pt x="183860" y="0"/>
                </a:lnTo>
                <a:lnTo>
                  <a:pt x="281920" y="0"/>
                </a:lnTo>
                <a:lnTo>
                  <a:pt x="290091" y="2041"/>
                </a:lnTo>
                <a:lnTo>
                  <a:pt x="298263" y="2041"/>
                </a:lnTo>
                <a:lnTo>
                  <a:pt x="306434" y="2041"/>
                </a:lnTo>
                <a:lnTo>
                  <a:pt x="314606" y="2041"/>
                </a:lnTo>
                <a:lnTo>
                  <a:pt x="322778" y="4082"/>
                </a:lnTo>
                <a:lnTo>
                  <a:pt x="330949" y="6124"/>
                </a:lnTo>
                <a:lnTo>
                  <a:pt x="339121" y="6124"/>
                </a:lnTo>
                <a:lnTo>
                  <a:pt x="345249" y="8165"/>
                </a:lnTo>
                <a:lnTo>
                  <a:pt x="353421" y="8165"/>
                </a:lnTo>
                <a:lnTo>
                  <a:pt x="361593" y="12248"/>
                </a:lnTo>
                <a:lnTo>
                  <a:pt x="373850" y="12248"/>
                </a:lnTo>
                <a:lnTo>
                  <a:pt x="390193" y="16330"/>
                </a:lnTo>
                <a:lnTo>
                  <a:pt x="402451" y="20413"/>
                </a:lnTo>
                <a:lnTo>
                  <a:pt x="414708" y="24496"/>
                </a:lnTo>
                <a:lnTo>
                  <a:pt x="424923" y="28578"/>
                </a:lnTo>
                <a:lnTo>
                  <a:pt x="437180" y="32661"/>
                </a:lnTo>
                <a:lnTo>
                  <a:pt x="447394" y="36744"/>
                </a:lnTo>
                <a:lnTo>
                  <a:pt x="457609" y="42868"/>
                </a:lnTo>
                <a:lnTo>
                  <a:pt x="447394" y="46951"/>
                </a:lnTo>
                <a:lnTo>
                  <a:pt x="437180" y="53075"/>
                </a:lnTo>
                <a:lnTo>
                  <a:pt x="424923" y="55116"/>
                </a:lnTo>
                <a:lnTo>
                  <a:pt x="414708" y="61240"/>
                </a:lnTo>
                <a:lnTo>
                  <a:pt x="402451" y="63281"/>
                </a:lnTo>
                <a:lnTo>
                  <a:pt x="390193" y="67364"/>
                </a:lnTo>
                <a:lnTo>
                  <a:pt x="373850" y="71447"/>
                </a:lnTo>
                <a:lnTo>
                  <a:pt x="361593" y="75529"/>
                </a:lnTo>
                <a:lnTo>
                  <a:pt x="353421" y="75529"/>
                </a:lnTo>
                <a:lnTo>
                  <a:pt x="345249" y="77571"/>
                </a:lnTo>
                <a:lnTo>
                  <a:pt x="339121" y="77571"/>
                </a:lnTo>
                <a:lnTo>
                  <a:pt x="330949" y="79612"/>
                </a:lnTo>
                <a:lnTo>
                  <a:pt x="320735" y="81653"/>
                </a:lnTo>
                <a:lnTo>
                  <a:pt x="312563" y="81653"/>
                </a:lnTo>
                <a:lnTo>
                  <a:pt x="306434" y="83695"/>
                </a:lnTo>
                <a:lnTo>
                  <a:pt x="298263" y="85736"/>
                </a:lnTo>
                <a:lnTo>
                  <a:pt x="288048" y="85736"/>
                </a:lnTo>
                <a:lnTo>
                  <a:pt x="279877" y="85736"/>
                </a:lnTo>
                <a:lnTo>
                  <a:pt x="269662" y="85736"/>
                </a:lnTo>
                <a:lnTo>
                  <a:pt x="261491" y="87777"/>
                </a:lnTo>
                <a:lnTo>
                  <a:pt x="253319" y="87777"/>
                </a:lnTo>
                <a:lnTo>
                  <a:pt x="243104" y="87777"/>
                </a:lnTo>
                <a:lnTo>
                  <a:pt x="234933" y="87777"/>
                </a:lnTo>
                <a:lnTo>
                  <a:pt x="226761" y="89819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90435" y="3908943"/>
            <a:ext cx="492338" cy="118398"/>
          </a:xfrm>
          <a:custGeom>
            <a:avLst/>
            <a:gdLst/>
            <a:ahLst/>
            <a:cxnLst/>
            <a:rect l="l" t="t" r="r" b="b"/>
            <a:pathLst>
              <a:path w="492338" h="118398">
                <a:moveTo>
                  <a:pt x="8171" y="4082"/>
                </a:moveTo>
                <a:lnTo>
                  <a:pt x="12257" y="6124"/>
                </a:lnTo>
                <a:lnTo>
                  <a:pt x="16343" y="10206"/>
                </a:lnTo>
                <a:lnTo>
                  <a:pt x="22471" y="12250"/>
                </a:lnTo>
                <a:lnTo>
                  <a:pt x="30643" y="16330"/>
                </a:lnTo>
                <a:lnTo>
                  <a:pt x="38815" y="20413"/>
                </a:lnTo>
                <a:lnTo>
                  <a:pt x="46986" y="24496"/>
                </a:lnTo>
                <a:lnTo>
                  <a:pt x="59244" y="28578"/>
                </a:lnTo>
                <a:lnTo>
                  <a:pt x="69458" y="34702"/>
                </a:lnTo>
                <a:lnTo>
                  <a:pt x="81715" y="38785"/>
                </a:lnTo>
                <a:lnTo>
                  <a:pt x="96016" y="42868"/>
                </a:lnTo>
                <a:lnTo>
                  <a:pt x="102144" y="44909"/>
                </a:lnTo>
                <a:lnTo>
                  <a:pt x="110316" y="48994"/>
                </a:lnTo>
                <a:lnTo>
                  <a:pt x="116445" y="48994"/>
                </a:lnTo>
                <a:lnTo>
                  <a:pt x="124616" y="53075"/>
                </a:lnTo>
                <a:lnTo>
                  <a:pt x="132788" y="55116"/>
                </a:lnTo>
                <a:lnTo>
                  <a:pt x="140960" y="57157"/>
                </a:lnTo>
                <a:lnTo>
                  <a:pt x="149131" y="59199"/>
                </a:lnTo>
                <a:lnTo>
                  <a:pt x="157303" y="61240"/>
                </a:lnTo>
                <a:lnTo>
                  <a:pt x="165474" y="63281"/>
                </a:lnTo>
                <a:lnTo>
                  <a:pt x="175689" y="65323"/>
                </a:lnTo>
                <a:lnTo>
                  <a:pt x="183860" y="67366"/>
                </a:lnTo>
                <a:lnTo>
                  <a:pt x="194075" y="69407"/>
                </a:lnTo>
                <a:lnTo>
                  <a:pt x="204289" y="69407"/>
                </a:lnTo>
                <a:lnTo>
                  <a:pt x="214504" y="71447"/>
                </a:lnTo>
                <a:lnTo>
                  <a:pt x="222676" y="71447"/>
                </a:lnTo>
                <a:lnTo>
                  <a:pt x="234933" y="75529"/>
                </a:lnTo>
                <a:lnTo>
                  <a:pt x="245147" y="75529"/>
                </a:lnTo>
                <a:lnTo>
                  <a:pt x="255362" y="77571"/>
                </a:lnTo>
                <a:lnTo>
                  <a:pt x="267619" y="77571"/>
                </a:lnTo>
                <a:lnTo>
                  <a:pt x="279877" y="79612"/>
                </a:lnTo>
                <a:lnTo>
                  <a:pt x="312563" y="79612"/>
                </a:lnTo>
                <a:lnTo>
                  <a:pt x="326863" y="81653"/>
                </a:lnTo>
                <a:lnTo>
                  <a:pt x="377936" y="81653"/>
                </a:lnTo>
                <a:lnTo>
                  <a:pt x="390193" y="79612"/>
                </a:lnTo>
                <a:lnTo>
                  <a:pt x="433094" y="79612"/>
                </a:lnTo>
                <a:lnTo>
                  <a:pt x="445352" y="75529"/>
                </a:lnTo>
                <a:lnTo>
                  <a:pt x="459652" y="75529"/>
                </a:lnTo>
                <a:lnTo>
                  <a:pt x="475995" y="73488"/>
                </a:lnTo>
                <a:lnTo>
                  <a:pt x="492338" y="71447"/>
                </a:lnTo>
                <a:lnTo>
                  <a:pt x="488252" y="112274"/>
                </a:lnTo>
                <a:lnTo>
                  <a:pt x="459652" y="112274"/>
                </a:lnTo>
                <a:lnTo>
                  <a:pt x="451480" y="114315"/>
                </a:lnTo>
                <a:lnTo>
                  <a:pt x="429008" y="114315"/>
                </a:lnTo>
                <a:lnTo>
                  <a:pt x="416751" y="116356"/>
                </a:lnTo>
                <a:lnTo>
                  <a:pt x="402451" y="116356"/>
                </a:lnTo>
                <a:lnTo>
                  <a:pt x="390193" y="118398"/>
                </a:lnTo>
                <a:lnTo>
                  <a:pt x="304391" y="118398"/>
                </a:lnTo>
                <a:lnTo>
                  <a:pt x="294177" y="116356"/>
                </a:lnTo>
                <a:lnTo>
                  <a:pt x="286005" y="116356"/>
                </a:lnTo>
                <a:lnTo>
                  <a:pt x="275791" y="114315"/>
                </a:lnTo>
                <a:lnTo>
                  <a:pt x="247190" y="114315"/>
                </a:lnTo>
                <a:lnTo>
                  <a:pt x="236976" y="112274"/>
                </a:lnTo>
                <a:lnTo>
                  <a:pt x="226761" y="110232"/>
                </a:lnTo>
                <a:lnTo>
                  <a:pt x="214504" y="108191"/>
                </a:lnTo>
                <a:lnTo>
                  <a:pt x="206332" y="108191"/>
                </a:lnTo>
                <a:lnTo>
                  <a:pt x="196118" y="104110"/>
                </a:lnTo>
                <a:lnTo>
                  <a:pt x="185903" y="104110"/>
                </a:lnTo>
                <a:lnTo>
                  <a:pt x="175689" y="102067"/>
                </a:lnTo>
                <a:lnTo>
                  <a:pt x="165474" y="100026"/>
                </a:lnTo>
                <a:lnTo>
                  <a:pt x="153217" y="97984"/>
                </a:lnTo>
                <a:lnTo>
                  <a:pt x="143002" y="95943"/>
                </a:lnTo>
                <a:lnTo>
                  <a:pt x="132788" y="93902"/>
                </a:lnTo>
                <a:lnTo>
                  <a:pt x="124616" y="89819"/>
                </a:lnTo>
                <a:lnTo>
                  <a:pt x="112359" y="85738"/>
                </a:lnTo>
                <a:lnTo>
                  <a:pt x="102144" y="83695"/>
                </a:lnTo>
                <a:lnTo>
                  <a:pt x="91930" y="81653"/>
                </a:lnTo>
                <a:lnTo>
                  <a:pt x="81715" y="79612"/>
                </a:lnTo>
                <a:lnTo>
                  <a:pt x="69458" y="75529"/>
                </a:lnTo>
                <a:lnTo>
                  <a:pt x="61286" y="71447"/>
                </a:lnTo>
                <a:lnTo>
                  <a:pt x="51072" y="67366"/>
                </a:lnTo>
                <a:lnTo>
                  <a:pt x="40857" y="63281"/>
                </a:lnTo>
                <a:lnTo>
                  <a:pt x="30643" y="57157"/>
                </a:lnTo>
                <a:lnTo>
                  <a:pt x="22471" y="53075"/>
                </a:lnTo>
                <a:lnTo>
                  <a:pt x="12257" y="48994"/>
                </a:lnTo>
                <a:lnTo>
                  <a:pt x="2042" y="44909"/>
                </a:lnTo>
                <a:lnTo>
                  <a:pt x="0" y="0"/>
                </a:lnTo>
                <a:lnTo>
                  <a:pt x="8171" y="4082"/>
                </a:lnTo>
                <a:close/>
              </a:path>
            </a:pathLst>
          </a:custGeom>
          <a:solidFill>
            <a:srgbClr val="F7F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90436" y="3908944"/>
            <a:ext cx="492338" cy="118398"/>
          </a:xfrm>
          <a:custGeom>
            <a:avLst/>
            <a:gdLst/>
            <a:ahLst/>
            <a:cxnLst/>
            <a:rect l="l" t="t" r="r" b="b"/>
            <a:pathLst>
              <a:path w="492338" h="118398">
                <a:moveTo>
                  <a:pt x="0" y="0"/>
                </a:moveTo>
                <a:lnTo>
                  <a:pt x="8171" y="4082"/>
                </a:lnTo>
                <a:lnTo>
                  <a:pt x="12257" y="6124"/>
                </a:lnTo>
                <a:lnTo>
                  <a:pt x="16343" y="10206"/>
                </a:lnTo>
                <a:lnTo>
                  <a:pt x="22471" y="12248"/>
                </a:lnTo>
                <a:lnTo>
                  <a:pt x="30643" y="16330"/>
                </a:lnTo>
                <a:lnTo>
                  <a:pt x="38815" y="20413"/>
                </a:lnTo>
                <a:lnTo>
                  <a:pt x="46986" y="24496"/>
                </a:lnTo>
                <a:lnTo>
                  <a:pt x="59244" y="28578"/>
                </a:lnTo>
                <a:lnTo>
                  <a:pt x="69458" y="34702"/>
                </a:lnTo>
                <a:lnTo>
                  <a:pt x="81715" y="38785"/>
                </a:lnTo>
                <a:lnTo>
                  <a:pt x="96016" y="42868"/>
                </a:lnTo>
                <a:lnTo>
                  <a:pt x="102144" y="44909"/>
                </a:lnTo>
                <a:lnTo>
                  <a:pt x="110316" y="48992"/>
                </a:lnTo>
                <a:lnTo>
                  <a:pt x="116445" y="48992"/>
                </a:lnTo>
                <a:lnTo>
                  <a:pt x="124616" y="53075"/>
                </a:lnTo>
                <a:lnTo>
                  <a:pt x="132788" y="55116"/>
                </a:lnTo>
                <a:lnTo>
                  <a:pt x="140960" y="57157"/>
                </a:lnTo>
                <a:lnTo>
                  <a:pt x="149131" y="59199"/>
                </a:lnTo>
                <a:lnTo>
                  <a:pt x="157303" y="61240"/>
                </a:lnTo>
                <a:lnTo>
                  <a:pt x="165474" y="63281"/>
                </a:lnTo>
                <a:lnTo>
                  <a:pt x="175689" y="65323"/>
                </a:lnTo>
                <a:lnTo>
                  <a:pt x="183860" y="67364"/>
                </a:lnTo>
                <a:lnTo>
                  <a:pt x="194075" y="69405"/>
                </a:lnTo>
                <a:lnTo>
                  <a:pt x="204289" y="69405"/>
                </a:lnTo>
                <a:lnTo>
                  <a:pt x="214504" y="71447"/>
                </a:lnTo>
                <a:lnTo>
                  <a:pt x="222676" y="71447"/>
                </a:lnTo>
                <a:lnTo>
                  <a:pt x="234933" y="75529"/>
                </a:lnTo>
                <a:lnTo>
                  <a:pt x="245147" y="75529"/>
                </a:lnTo>
                <a:lnTo>
                  <a:pt x="255362" y="77571"/>
                </a:lnTo>
                <a:lnTo>
                  <a:pt x="267619" y="77571"/>
                </a:lnTo>
                <a:lnTo>
                  <a:pt x="279877" y="79612"/>
                </a:lnTo>
                <a:lnTo>
                  <a:pt x="290091" y="79612"/>
                </a:lnTo>
                <a:lnTo>
                  <a:pt x="302349" y="79612"/>
                </a:lnTo>
                <a:lnTo>
                  <a:pt x="312563" y="79612"/>
                </a:lnTo>
                <a:lnTo>
                  <a:pt x="326863" y="81653"/>
                </a:lnTo>
                <a:lnTo>
                  <a:pt x="339121" y="81653"/>
                </a:lnTo>
                <a:lnTo>
                  <a:pt x="349335" y="81653"/>
                </a:lnTo>
                <a:lnTo>
                  <a:pt x="363636" y="81653"/>
                </a:lnTo>
                <a:lnTo>
                  <a:pt x="377936" y="81653"/>
                </a:lnTo>
                <a:lnTo>
                  <a:pt x="390193" y="79612"/>
                </a:lnTo>
                <a:lnTo>
                  <a:pt x="404494" y="79612"/>
                </a:lnTo>
                <a:lnTo>
                  <a:pt x="416751" y="79612"/>
                </a:lnTo>
                <a:lnTo>
                  <a:pt x="433094" y="79612"/>
                </a:lnTo>
                <a:lnTo>
                  <a:pt x="445352" y="75529"/>
                </a:lnTo>
                <a:lnTo>
                  <a:pt x="459652" y="75529"/>
                </a:lnTo>
                <a:lnTo>
                  <a:pt x="475995" y="73488"/>
                </a:lnTo>
                <a:lnTo>
                  <a:pt x="492338" y="71447"/>
                </a:lnTo>
                <a:lnTo>
                  <a:pt x="488252" y="112274"/>
                </a:lnTo>
                <a:lnTo>
                  <a:pt x="484167" y="112274"/>
                </a:lnTo>
                <a:lnTo>
                  <a:pt x="475995" y="112274"/>
                </a:lnTo>
                <a:lnTo>
                  <a:pt x="467823" y="112274"/>
                </a:lnTo>
                <a:lnTo>
                  <a:pt x="459652" y="112274"/>
                </a:lnTo>
                <a:lnTo>
                  <a:pt x="451480" y="114315"/>
                </a:lnTo>
                <a:lnTo>
                  <a:pt x="441266" y="114315"/>
                </a:lnTo>
                <a:lnTo>
                  <a:pt x="429008" y="114315"/>
                </a:lnTo>
                <a:lnTo>
                  <a:pt x="416751" y="116356"/>
                </a:lnTo>
                <a:lnTo>
                  <a:pt x="402451" y="116356"/>
                </a:lnTo>
                <a:lnTo>
                  <a:pt x="390193" y="118398"/>
                </a:lnTo>
                <a:lnTo>
                  <a:pt x="382022" y="118398"/>
                </a:lnTo>
                <a:lnTo>
                  <a:pt x="304391" y="118398"/>
                </a:lnTo>
                <a:lnTo>
                  <a:pt x="294177" y="116356"/>
                </a:lnTo>
                <a:lnTo>
                  <a:pt x="286005" y="116356"/>
                </a:lnTo>
                <a:lnTo>
                  <a:pt x="275791" y="114315"/>
                </a:lnTo>
                <a:lnTo>
                  <a:pt x="265576" y="114315"/>
                </a:lnTo>
                <a:lnTo>
                  <a:pt x="255362" y="114315"/>
                </a:lnTo>
                <a:lnTo>
                  <a:pt x="247190" y="114315"/>
                </a:lnTo>
                <a:lnTo>
                  <a:pt x="236976" y="112274"/>
                </a:lnTo>
                <a:lnTo>
                  <a:pt x="226761" y="110232"/>
                </a:lnTo>
                <a:lnTo>
                  <a:pt x="214504" y="108191"/>
                </a:lnTo>
                <a:lnTo>
                  <a:pt x="206332" y="108191"/>
                </a:lnTo>
                <a:lnTo>
                  <a:pt x="196118" y="104108"/>
                </a:lnTo>
                <a:lnTo>
                  <a:pt x="185903" y="104108"/>
                </a:lnTo>
                <a:lnTo>
                  <a:pt x="175689" y="102067"/>
                </a:lnTo>
                <a:lnTo>
                  <a:pt x="165474" y="100026"/>
                </a:lnTo>
                <a:lnTo>
                  <a:pt x="153217" y="97984"/>
                </a:lnTo>
                <a:lnTo>
                  <a:pt x="143002" y="95943"/>
                </a:lnTo>
                <a:lnTo>
                  <a:pt x="132788" y="93902"/>
                </a:lnTo>
                <a:lnTo>
                  <a:pt x="124616" y="89819"/>
                </a:lnTo>
                <a:lnTo>
                  <a:pt x="112359" y="85736"/>
                </a:lnTo>
                <a:lnTo>
                  <a:pt x="102144" y="83695"/>
                </a:lnTo>
                <a:lnTo>
                  <a:pt x="91930" y="81653"/>
                </a:lnTo>
                <a:lnTo>
                  <a:pt x="81715" y="79612"/>
                </a:lnTo>
                <a:lnTo>
                  <a:pt x="69458" y="75529"/>
                </a:lnTo>
                <a:lnTo>
                  <a:pt x="61286" y="71447"/>
                </a:lnTo>
                <a:lnTo>
                  <a:pt x="51072" y="67364"/>
                </a:lnTo>
                <a:lnTo>
                  <a:pt x="40857" y="63281"/>
                </a:lnTo>
                <a:lnTo>
                  <a:pt x="30643" y="57157"/>
                </a:lnTo>
                <a:lnTo>
                  <a:pt x="22471" y="53075"/>
                </a:lnTo>
                <a:lnTo>
                  <a:pt x="12257" y="48992"/>
                </a:lnTo>
                <a:lnTo>
                  <a:pt x="2042" y="44909"/>
                </a:lnTo>
                <a:lnTo>
                  <a:pt x="0" y="0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86349" y="4008969"/>
            <a:ext cx="492338" cy="120439"/>
          </a:xfrm>
          <a:custGeom>
            <a:avLst/>
            <a:gdLst/>
            <a:ahLst/>
            <a:cxnLst/>
            <a:rect l="l" t="t" r="r" b="b"/>
            <a:pathLst>
              <a:path w="492338" h="120439">
                <a:moveTo>
                  <a:pt x="8173" y="4082"/>
                </a:moveTo>
                <a:lnTo>
                  <a:pt x="12257" y="6124"/>
                </a:lnTo>
                <a:lnTo>
                  <a:pt x="18386" y="10206"/>
                </a:lnTo>
                <a:lnTo>
                  <a:pt x="24514" y="14289"/>
                </a:lnTo>
                <a:lnTo>
                  <a:pt x="32686" y="18372"/>
                </a:lnTo>
                <a:lnTo>
                  <a:pt x="40857" y="22454"/>
                </a:lnTo>
                <a:lnTo>
                  <a:pt x="49029" y="26537"/>
                </a:lnTo>
                <a:lnTo>
                  <a:pt x="59244" y="28578"/>
                </a:lnTo>
                <a:lnTo>
                  <a:pt x="71501" y="34702"/>
                </a:lnTo>
                <a:lnTo>
                  <a:pt x="83760" y="38783"/>
                </a:lnTo>
                <a:lnTo>
                  <a:pt x="96016" y="44909"/>
                </a:lnTo>
                <a:lnTo>
                  <a:pt x="102146" y="44909"/>
                </a:lnTo>
                <a:lnTo>
                  <a:pt x="110316" y="48992"/>
                </a:lnTo>
                <a:lnTo>
                  <a:pt x="118490" y="51033"/>
                </a:lnTo>
                <a:lnTo>
                  <a:pt x="126659" y="55116"/>
                </a:lnTo>
                <a:lnTo>
                  <a:pt x="134831" y="55116"/>
                </a:lnTo>
                <a:lnTo>
                  <a:pt x="143002" y="59199"/>
                </a:lnTo>
                <a:lnTo>
                  <a:pt x="149131" y="59199"/>
                </a:lnTo>
                <a:lnTo>
                  <a:pt x="159346" y="63281"/>
                </a:lnTo>
                <a:lnTo>
                  <a:pt x="167517" y="63281"/>
                </a:lnTo>
                <a:lnTo>
                  <a:pt x="175691" y="65323"/>
                </a:lnTo>
                <a:lnTo>
                  <a:pt x="185903" y="67364"/>
                </a:lnTo>
                <a:lnTo>
                  <a:pt x="196118" y="69405"/>
                </a:lnTo>
                <a:lnTo>
                  <a:pt x="204289" y="71447"/>
                </a:lnTo>
                <a:lnTo>
                  <a:pt x="216547" y="73488"/>
                </a:lnTo>
                <a:lnTo>
                  <a:pt x="224718" y="73488"/>
                </a:lnTo>
                <a:lnTo>
                  <a:pt x="236976" y="77571"/>
                </a:lnTo>
                <a:lnTo>
                  <a:pt x="245147" y="77571"/>
                </a:lnTo>
                <a:lnTo>
                  <a:pt x="257405" y="79612"/>
                </a:lnTo>
                <a:lnTo>
                  <a:pt x="269662" y="79612"/>
                </a:lnTo>
                <a:lnTo>
                  <a:pt x="279877" y="81653"/>
                </a:lnTo>
                <a:lnTo>
                  <a:pt x="314606" y="81653"/>
                </a:lnTo>
                <a:lnTo>
                  <a:pt x="328906" y="83695"/>
                </a:lnTo>
                <a:lnTo>
                  <a:pt x="379979" y="83695"/>
                </a:lnTo>
                <a:lnTo>
                  <a:pt x="390193" y="81653"/>
                </a:lnTo>
                <a:lnTo>
                  <a:pt x="433096" y="81653"/>
                </a:lnTo>
                <a:lnTo>
                  <a:pt x="447394" y="77571"/>
                </a:lnTo>
                <a:lnTo>
                  <a:pt x="461695" y="77571"/>
                </a:lnTo>
                <a:lnTo>
                  <a:pt x="478038" y="75527"/>
                </a:lnTo>
                <a:lnTo>
                  <a:pt x="492338" y="73488"/>
                </a:lnTo>
                <a:lnTo>
                  <a:pt x="492338" y="110232"/>
                </a:lnTo>
                <a:lnTo>
                  <a:pt x="488254" y="110232"/>
                </a:lnTo>
                <a:lnTo>
                  <a:pt x="478038" y="112272"/>
                </a:lnTo>
                <a:lnTo>
                  <a:pt x="461695" y="112272"/>
                </a:lnTo>
                <a:lnTo>
                  <a:pt x="453523" y="114315"/>
                </a:lnTo>
                <a:lnTo>
                  <a:pt x="431053" y="114315"/>
                </a:lnTo>
                <a:lnTo>
                  <a:pt x="418794" y="116356"/>
                </a:lnTo>
                <a:lnTo>
                  <a:pt x="367721" y="116356"/>
                </a:lnTo>
                <a:lnTo>
                  <a:pt x="361593" y="118398"/>
                </a:lnTo>
                <a:lnTo>
                  <a:pt x="335035" y="118398"/>
                </a:lnTo>
                <a:lnTo>
                  <a:pt x="326863" y="120439"/>
                </a:lnTo>
                <a:lnTo>
                  <a:pt x="316649" y="118398"/>
                </a:lnTo>
                <a:lnTo>
                  <a:pt x="306434" y="118398"/>
                </a:lnTo>
                <a:lnTo>
                  <a:pt x="298263" y="116356"/>
                </a:lnTo>
                <a:lnTo>
                  <a:pt x="269662" y="116356"/>
                </a:lnTo>
                <a:lnTo>
                  <a:pt x="259448" y="114315"/>
                </a:lnTo>
                <a:lnTo>
                  <a:pt x="249235" y="114315"/>
                </a:lnTo>
                <a:lnTo>
                  <a:pt x="239019" y="112272"/>
                </a:lnTo>
                <a:lnTo>
                  <a:pt x="228806" y="112272"/>
                </a:lnTo>
                <a:lnTo>
                  <a:pt x="218590" y="110232"/>
                </a:lnTo>
                <a:lnTo>
                  <a:pt x="208375" y="110232"/>
                </a:lnTo>
                <a:lnTo>
                  <a:pt x="198161" y="106150"/>
                </a:lnTo>
                <a:lnTo>
                  <a:pt x="187946" y="106150"/>
                </a:lnTo>
                <a:lnTo>
                  <a:pt x="177732" y="104108"/>
                </a:lnTo>
                <a:lnTo>
                  <a:pt x="167517" y="102067"/>
                </a:lnTo>
                <a:lnTo>
                  <a:pt x="157305" y="100026"/>
                </a:lnTo>
                <a:lnTo>
                  <a:pt x="147088" y="97984"/>
                </a:lnTo>
                <a:lnTo>
                  <a:pt x="134831" y="93899"/>
                </a:lnTo>
                <a:lnTo>
                  <a:pt x="126659" y="91860"/>
                </a:lnTo>
                <a:lnTo>
                  <a:pt x="114402" y="87777"/>
                </a:lnTo>
                <a:lnTo>
                  <a:pt x="104187" y="85736"/>
                </a:lnTo>
                <a:lnTo>
                  <a:pt x="93973" y="83695"/>
                </a:lnTo>
                <a:lnTo>
                  <a:pt x="85801" y="81653"/>
                </a:lnTo>
                <a:lnTo>
                  <a:pt x="73544" y="77571"/>
                </a:lnTo>
                <a:lnTo>
                  <a:pt x="63331" y="73488"/>
                </a:lnTo>
                <a:lnTo>
                  <a:pt x="51072" y="69405"/>
                </a:lnTo>
                <a:lnTo>
                  <a:pt x="42900" y="65323"/>
                </a:lnTo>
                <a:lnTo>
                  <a:pt x="32686" y="59199"/>
                </a:lnTo>
                <a:lnTo>
                  <a:pt x="22471" y="55116"/>
                </a:lnTo>
                <a:lnTo>
                  <a:pt x="12257" y="51033"/>
                </a:lnTo>
                <a:lnTo>
                  <a:pt x="4085" y="46951"/>
                </a:lnTo>
                <a:lnTo>
                  <a:pt x="0" y="0"/>
                </a:lnTo>
                <a:lnTo>
                  <a:pt x="2042" y="0"/>
                </a:lnTo>
                <a:lnTo>
                  <a:pt x="8173" y="4082"/>
                </a:lnTo>
                <a:close/>
              </a:path>
            </a:pathLst>
          </a:custGeom>
          <a:solidFill>
            <a:srgbClr val="F7F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86351" y="4008969"/>
            <a:ext cx="492338" cy="120439"/>
          </a:xfrm>
          <a:custGeom>
            <a:avLst/>
            <a:gdLst/>
            <a:ahLst/>
            <a:cxnLst/>
            <a:rect l="l" t="t" r="r" b="b"/>
            <a:pathLst>
              <a:path w="492338" h="120439">
                <a:moveTo>
                  <a:pt x="0" y="0"/>
                </a:moveTo>
                <a:lnTo>
                  <a:pt x="2042" y="0"/>
                </a:lnTo>
                <a:lnTo>
                  <a:pt x="8171" y="4082"/>
                </a:lnTo>
                <a:lnTo>
                  <a:pt x="12257" y="6124"/>
                </a:lnTo>
                <a:lnTo>
                  <a:pt x="18386" y="10206"/>
                </a:lnTo>
                <a:lnTo>
                  <a:pt x="24514" y="14289"/>
                </a:lnTo>
                <a:lnTo>
                  <a:pt x="32686" y="18372"/>
                </a:lnTo>
                <a:lnTo>
                  <a:pt x="40857" y="22454"/>
                </a:lnTo>
                <a:lnTo>
                  <a:pt x="49029" y="26537"/>
                </a:lnTo>
                <a:lnTo>
                  <a:pt x="59244" y="28578"/>
                </a:lnTo>
                <a:lnTo>
                  <a:pt x="71501" y="34702"/>
                </a:lnTo>
                <a:lnTo>
                  <a:pt x="83758" y="38785"/>
                </a:lnTo>
                <a:lnTo>
                  <a:pt x="96016" y="44909"/>
                </a:lnTo>
                <a:lnTo>
                  <a:pt x="102144" y="44909"/>
                </a:lnTo>
                <a:lnTo>
                  <a:pt x="110316" y="48992"/>
                </a:lnTo>
                <a:lnTo>
                  <a:pt x="118488" y="51033"/>
                </a:lnTo>
                <a:lnTo>
                  <a:pt x="126659" y="55116"/>
                </a:lnTo>
                <a:lnTo>
                  <a:pt x="134831" y="55116"/>
                </a:lnTo>
                <a:lnTo>
                  <a:pt x="143002" y="59199"/>
                </a:lnTo>
                <a:lnTo>
                  <a:pt x="149131" y="59199"/>
                </a:lnTo>
                <a:lnTo>
                  <a:pt x="159346" y="63281"/>
                </a:lnTo>
                <a:lnTo>
                  <a:pt x="167517" y="63281"/>
                </a:lnTo>
                <a:lnTo>
                  <a:pt x="175689" y="65323"/>
                </a:lnTo>
                <a:lnTo>
                  <a:pt x="185903" y="67364"/>
                </a:lnTo>
                <a:lnTo>
                  <a:pt x="196118" y="69405"/>
                </a:lnTo>
                <a:lnTo>
                  <a:pt x="204289" y="71447"/>
                </a:lnTo>
                <a:lnTo>
                  <a:pt x="216547" y="73488"/>
                </a:lnTo>
                <a:lnTo>
                  <a:pt x="224718" y="73488"/>
                </a:lnTo>
                <a:lnTo>
                  <a:pt x="236976" y="77571"/>
                </a:lnTo>
                <a:lnTo>
                  <a:pt x="245147" y="77571"/>
                </a:lnTo>
                <a:lnTo>
                  <a:pt x="257405" y="79612"/>
                </a:lnTo>
                <a:lnTo>
                  <a:pt x="269662" y="79612"/>
                </a:lnTo>
                <a:lnTo>
                  <a:pt x="279877" y="81653"/>
                </a:lnTo>
                <a:lnTo>
                  <a:pt x="292134" y="81653"/>
                </a:lnTo>
                <a:lnTo>
                  <a:pt x="302349" y="81653"/>
                </a:lnTo>
                <a:lnTo>
                  <a:pt x="314606" y="81653"/>
                </a:lnTo>
                <a:lnTo>
                  <a:pt x="328906" y="83695"/>
                </a:lnTo>
                <a:lnTo>
                  <a:pt x="339121" y="83695"/>
                </a:lnTo>
                <a:lnTo>
                  <a:pt x="351378" y="83695"/>
                </a:lnTo>
                <a:lnTo>
                  <a:pt x="363636" y="83695"/>
                </a:lnTo>
                <a:lnTo>
                  <a:pt x="379979" y="83695"/>
                </a:lnTo>
                <a:lnTo>
                  <a:pt x="390193" y="81653"/>
                </a:lnTo>
                <a:lnTo>
                  <a:pt x="404494" y="81653"/>
                </a:lnTo>
                <a:lnTo>
                  <a:pt x="418794" y="81653"/>
                </a:lnTo>
                <a:lnTo>
                  <a:pt x="433094" y="81653"/>
                </a:lnTo>
                <a:lnTo>
                  <a:pt x="447394" y="77571"/>
                </a:lnTo>
                <a:lnTo>
                  <a:pt x="461695" y="77571"/>
                </a:lnTo>
                <a:lnTo>
                  <a:pt x="478038" y="75529"/>
                </a:lnTo>
                <a:lnTo>
                  <a:pt x="492338" y="73488"/>
                </a:lnTo>
                <a:lnTo>
                  <a:pt x="492338" y="110232"/>
                </a:lnTo>
                <a:lnTo>
                  <a:pt x="488252" y="110232"/>
                </a:lnTo>
                <a:lnTo>
                  <a:pt x="478038" y="112274"/>
                </a:lnTo>
                <a:lnTo>
                  <a:pt x="469866" y="112274"/>
                </a:lnTo>
                <a:lnTo>
                  <a:pt x="461695" y="112274"/>
                </a:lnTo>
                <a:lnTo>
                  <a:pt x="453523" y="114315"/>
                </a:lnTo>
                <a:lnTo>
                  <a:pt x="443309" y="114315"/>
                </a:lnTo>
                <a:lnTo>
                  <a:pt x="431051" y="114315"/>
                </a:lnTo>
                <a:lnTo>
                  <a:pt x="418794" y="116356"/>
                </a:lnTo>
                <a:lnTo>
                  <a:pt x="404494" y="116356"/>
                </a:lnTo>
                <a:lnTo>
                  <a:pt x="392236" y="116356"/>
                </a:lnTo>
                <a:lnTo>
                  <a:pt x="384065" y="116356"/>
                </a:lnTo>
                <a:lnTo>
                  <a:pt x="375893" y="116356"/>
                </a:lnTo>
                <a:lnTo>
                  <a:pt x="367721" y="116356"/>
                </a:lnTo>
                <a:lnTo>
                  <a:pt x="361593" y="118398"/>
                </a:lnTo>
                <a:lnTo>
                  <a:pt x="351378" y="118398"/>
                </a:lnTo>
                <a:lnTo>
                  <a:pt x="343207" y="118398"/>
                </a:lnTo>
                <a:lnTo>
                  <a:pt x="335035" y="118398"/>
                </a:lnTo>
                <a:lnTo>
                  <a:pt x="326863" y="120439"/>
                </a:lnTo>
                <a:lnTo>
                  <a:pt x="316649" y="118398"/>
                </a:lnTo>
                <a:lnTo>
                  <a:pt x="306434" y="118398"/>
                </a:lnTo>
                <a:lnTo>
                  <a:pt x="298263" y="116356"/>
                </a:lnTo>
                <a:lnTo>
                  <a:pt x="288048" y="116356"/>
                </a:lnTo>
                <a:lnTo>
                  <a:pt x="277834" y="116356"/>
                </a:lnTo>
                <a:lnTo>
                  <a:pt x="269662" y="116356"/>
                </a:lnTo>
                <a:lnTo>
                  <a:pt x="259448" y="114315"/>
                </a:lnTo>
                <a:lnTo>
                  <a:pt x="249233" y="114315"/>
                </a:lnTo>
                <a:lnTo>
                  <a:pt x="239019" y="112274"/>
                </a:lnTo>
                <a:lnTo>
                  <a:pt x="228804" y="112274"/>
                </a:lnTo>
                <a:lnTo>
                  <a:pt x="218590" y="110232"/>
                </a:lnTo>
                <a:lnTo>
                  <a:pt x="208375" y="110232"/>
                </a:lnTo>
                <a:lnTo>
                  <a:pt x="198161" y="106150"/>
                </a:lnTo>
                <a:lnTo>
                  <a:pt x="187946" y="106150"/>
                </a:lnTo>
                <a:lnTo>
                  <a:pt x="177732" y="104108"/>
                </a:lnTo>
                <a:lnTo>
                  <a:pt x="167517" y="102067"/>
                </a:lnTo>
                <a:lnTo>
                  <a:pt x="157303" y="100026"/>
                </a:lnTo>
                <a:lnTo>
                  <a:pt x="147088" y="97984"/>
                </a:lnTo>
                <a:lnTo>
                  <a:pt x="134831" y="93902"/>
                </a:lnTo>
                <a:lnTo>
                  <a:pt x="126659" y="91860"/>
                </a:lnTo>
                <a:lnTo>
                  <a:pt x="114402" y="87777"/>
                </a:lnTo>
                <a:lnTo>
                  <a:pt x="104187" y="85736"/>
                </a:lnTo>
                <a:lnTo>
                  <a:pt x="93973" y="83695"/>
                </a:lnTo>
                <a:lnTo>
                  <a:pt x="85801" y="81653"/>
                </a:lnTo>
                <a:lnTo>
                  <a:pt x="73544" y="77571"/>
                </a:lnTo>
                <a:lnTo>
                  <a:pt x="63329" y="73488"/>
                </a:lnTo>
                <a:lnTo>
                  <a:pt x="51072" y="69405"/>
                </a:lnTo>
                <a:lnTo>
                  <a:pt x="42900" y="65323"/>
                </a:lnTo>
                <a:lnTo>
                  <a:pt x="32686" y="59199"/>
                </a:lnTo>
                <a:lnTo>
                  <a:pt x="22471" y="55116"/>
                </a:lnTo>
                <a:lnTo>
                  <a:pt x="12257" y="51033"/>
                </a:lnTo>
                <a:lnTo>
                  <a:pt x="4085" y="46951"/>
                </a:lnTo>
                <a:lnTo>
                  <a:pt x="0" y="0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90436" y="4111035"/>
            <a:ext cx="492338" cy="120439"/>
          </a:xfrm>
          <a:custGeom>
            <a:avLst/>
            <a:gdLst/>
            <a:ahLst/>
            <a:cxnLst/>
            <a:rect l="l" t="t" r="r" b="b"/>
            <a:pathLst>
              <a:path w="492338" h="120439">
                <a:moveTo>
                  <a:pt x="8171" y="4082"/>
                </a:moveTo>
                <a:lnTo>
                  <a:pt x="12257" y="6124"/>
                </a:lnTo>
                <a:lnTo>
                  <a:pt x="16343" y="10206"/>
                </a:lnTo>
                <a:lnTo>
                  <a:pt x="22473" y="14291"/>
                </a:lnTo>
                <a:lnTo>
                  <a:pt x="30643" y="18372"/>
                </a:lnTo>
                <a:lnTo>
                  <a:pt x="38815" y="22454"/>
                </a:lnTo>
                <a:lnTo>
                  <a:pt x="46986" y="26537"/>
                </a:lnTo>
                <a:lnTo>
                  <a:pt x="59246" y="28578"/>
                </a:lnTo>
                <a:lnTo>
                  <a:pt x="69458" y="34702"/>
                </a:lnTo>
                <a:lnTo>
                  <a:pt x="81715" y="38785"/>
                </a:lnTo>
                <a:lnTo>
                  <a:pt x="96018" y="44909"/>
                </a:lnTo>
                <a:lnTo>
                  <a:pt x="102144" y="44909"/>
                </a:lnTo>
                <a:lnTo>
                  <a:pt x="110316" y="48994"/>
                </a:lnTo>
                <a:lnTo>
                  <a:pt x="116447" y="51035"/>
                </a:lnTo>
                <a:lnTo>
                  <a:pt x="124616" y="55116"/>
                </a:lnTo>
                <a:lnTo>
                  <a:pt x="132790" y="55116"/>
                </a:lnTo>
                <a:lnTo>
                  <a:pt x="140960" y="59199"/>
                </a:lnTo>
                <a:lnTo>
                  <a:pt x="149131" y="59199"/>
                </a:lnTo>
                <a:lnTo>
                  <a:pt x="157303" y="63281"/>
                </a:lnTo>
                <a:lnTo>
                  <a:pt x="165474" y="63281"/>
                </a:lnTo>
                <a:lnTo>
                  <a:pt x="175689" y="65323"/>
                </a:lnTo>
                <a:lnTo>
                  <a:pt x="183860" y="67366"/>
                </a:lnTo>
                <a:lnTo>
                  <a:pt x="194075" y="69407"/>
                </a:lnTo>
                <a:lnTo>
                  <a:pt x="204289" y="69407"/>
                </a:lnTo>
                <a:lnTo>
                  <a:pt x="214504" y="73488"/>
                </a:lnTo>
                <a:lnTo>
                  <a:pt x="222676" y="73488"/>
                </a:lnTo>
                <a:lnTo>
                  <a:pt x="234933" y="75529"/>
                </a:lnTo>
                <a:lnTo>
                  <a:pt x="245149" y="75529"/>
                </a:lnTo>
                <a:lnTo>
                  <a:pt x="255362" y="77571"/>
                </a:lnTo>
                <a:lnTo>
                  <a:pt x="267619" y="77571"/>
                </a:lnTo>
                <a:lnTo>
                  <a:pt x="279879" y="79612"/>
                </a:lnTo>
                <a:lnTo>
                  <a:pt x="312563" y="79612"/>
                </a:lnTo>
                <a:lnTo>
                  <a:pt x="326863" y="81653"/>
                </a:lnTo>
                <a:lnTo>
                  <a:pt x="377936" y="81653"/>
                </a:lnTo>
                <a:lnTo>
                  <a:pt x="390195" y="79612"/>
                </a:lnTo>
                <a:lnTo>
                  <a:pt x="433094" y="79612"/>
                </a:lnTo>
                <a:lnTo>
                  <a:pt x="445354" y="77571"/>
                </a:lnTo>
                <a:lnTo>
                  <a:pt x="459652" y="75529"/>
                </a:lnTo>
                <a:lnTo>
                  <a:pt x="475995" y="73488"/>
                </a:lnTo>
                <a:lnTo>
                  <a:pt x="492338" y="73488"/>
                </a:lnTo>
                <a:lnTo>
                  <a:pt x="488252" y="110232"/>
                </a:lnTo>
                <a:lnTo>
                  <a:pt x="484169" y="110232"/>
                </a:lnTo>
                <a:lnTo>
                  <a:pt x="475995" y="112274"/>
                </a:lnTo>
                <a:lnTo>
                  <a:pt x="459652" y="112274"/>
                </a:lnTo>
                <a:lnTo>
                  <a:pt x="451480" y="114315"/>
                </a:lnTo>
                <a:lnTo>
                  <a:pt x="429010" y="114315"/>
                </a:lnTo>
                <a:lnTo>
                  <a:pt x="416751" y="116356"/>
                </a:lnTo>
                <a:lnTo>
                  <a:pt x="365678" y="116356"/>
                </a:lnTo>
                <a:lnTo>
                  <a:pt x="357507" y="118398"/>
                </a:lnTo>
                <a:lnTo>
                  <a:pt x="330949" y="118398"/>
                </a:lnTo>
                <a:lnTo>
                  <a:pt x="324820" y="120439"/>
                </a:lnTo>
                <a:lnTo>
                  <a:pt x="312563" y="118398"/>
                </a:lnTo>
                <a:lnTo>
                  <a:pt x="304391" y="118398"/>
                </a:lnTo>
                <a:lnTo>
                  <a:pt x="294177" y="116356"/>
                </a:lnTo>
                <a:lnTo>
                  <a:pt x="265576" y="116356"/>
                </a:lnTo>
                <a:lnTo>
                  <a:pt x="255362" y="114315"/>
                </a:lnTo>
                <a:lnTo>
                  <a:pt x="247190" y="114315"/>
                </a:lnTo>
                <a:lnTo>
                  <a:pt x="236976" y="112274"/>
                </a:lnTo>
                <a:lnTo>
                  <a:pt x="226763" y="112274"/>
                </a:lnTo>
                <a:lnTo>
                  <a:pt x="214504" y="110232"/>
                </a:lnTo>
                <a:lnTo>
                  <a:pt x="206334" y="110232"/>
                </a:lnTo>
                <a:lnTo>
                  <a:pt x="196118" y="106152"/>
                </a:lnTo>
                <a:lnTo>
                  <a:pt x="185903" y="106152"/>
                </a:lnTo>
                <a:lnTo>
                  <a:pt x="175689" y="104110"/>
                </a:lnTo>
                <a:lnTo>
                  <a:pt x="165474" y="102067"/>
                </a:lnTo>
                <a:lnTo>
                  <a:pt x="153219" y="97984"/>
                </a:lnTo>
                <a:lnTo>
                  <a:pt x="143002" y="97984"/>
                </a:lnTo>
                <a:lnTo>
                  <a:pt x="132790" y="93902"/>
                </a:lnTo>
                <a:lnTo>
                  <a:pt x="124616" y="91860"/>
                </a:lnTo>
                <a:lnTo>
                  <a:pt x="112359" y="87780"/>
                </a:lnTo>
                <a:lnTo>
                  <a:pt x="102144" y="85738"/>
                </a:lnTo>
                <a:lnTo>
                  <a:pt x="91930" y="83695"/>
                </a:lnTo>
                <a:lnTo>
                  <a:pt x="81715" y="79612"/>
                </a:lnTo>
                <a:lnTo>
                  <a:pt x="69458" y="77571"/>
                </a:lnTo>
                <a:lnTo>
                  <a:pt x="61289" y="73488"/>
                </a:lnTo>
                <a:lnTo>
                  <a:pt x="51072" y="69407"/>
                </a:lnTo>
                <a:lnTo>
                  <a:pt x="40860" y="65323"/>
                </a:lnTo>
                <a:lnTo>
                  <a:pt x="30643" y="59199"/>
                </a:lnTo>
                <a:lnTo>
                  <a:pt x="22473" y="55116"/>
                </a:lnTo>
                <a:lnTo>
                  <a:pt x="12257" y="51035"/>
                </a:lnTo>
                <a:lnTo>
                  <a:pt x="2042" y="46951"/>
                </a:lnTo>
                <a:lnTo>
                  <a:pt x="0" y="0"/>
                </a:lnTo>
                <a:lnTo>
                  <a:pt x="8171" y="4082"/>
                </a:lnTo>
                <a:close/>
              </a:path>
            </a:pathLst>
          </a:custGeom>
          <a:solidFill>
            <a:srgbClr val="F7F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290437" y="4111036"/>
            <a:ext cx="492338" cy="120439"/>
          </a:xfrm>
          <a:custGeom>
            <a:avLst/>
            <a:gdLst/>
            <a:ahLst/>
            <a:cxnLst/>
            <a:rect l="l" t="t" r="r" b="b"/>
            <a:pathLst>
              <a:path w="492338" h="120439">
                <a:moveTo>
                  <a:pt x="0" y="0"/>
                </a:moveTo>
                <a:lnTo>
                  <a:pt x="8171" y="4082"/>
                </a:lnTo>
                <a:lnTo>
                  <a:pt x="12257" y="6124"/>
                </a:lnTo>
                <a:lnTo>
                  <a:pt x="16343" y="10206"/>
                </a:lnTo>
                <a:lnTo>
                  <a:pt x="22471" y="14289"/>
                </a:lnTo>
                <a:lnTo>
                  <a:pt x="30643" y="18372"/>
                </a:lnTo>
                <a:lnTo>
                  <a:pt x="38815" y="22454"/>
                </a:lnTo>
                <a:lnTo>
                  <a:pt x="46986" y="26537"/>
                </a:lnTo>
                <a:lnTo>
                  <a:pt x="59244" y="28578"/>
                </a:lnTo>
                <a:lnTo>
                  <a:pt x="69458" y="34702"/>
                </a:lnTo>
                <a:lnTo>
                  <a:pt x="81715" y="38785"/>
                </a:lnTo>
                <a:lnTo>
                  <a:pt x="96016" y="44909"/>
                </a:lnTo>
                <a:lnTo>
                  <a:pt x="102144" y="44909"/>
                </a:lnTo>
                <a:lnTo>
                  <a:pt x="110316" y="48992"/>
                </a:lnTo>
                <a:lnTo>
                  <a:pt x="116445" y="51033"/>
                </a:lnTo>
                <a:lnTo>
                  <a:pt x="124616" y="55116"/>
                </a:lnTo>
                <a:lnTo>
                  <a:pt x="132788" y="55116"/>
                </a:lnTo>
                <a:lnTo>
                  <a:pt x="140960" y="59199"/>
                </a:lnTo>
                <a:lnTo>
                  <a:pt x="149131" y="59199"/>
                </a:lnTo>
                <a:lnTo>
                  <a:pt x="157303" y="63281"/>
                </a:lnTo>
                <a:lnTo>
                  <a:pt x="165474" y="63281"/>
                </a:lnTo>
                <a:lnTo>
                  <a:pt x="175689" y="65323"/>
                </a:lnTo>
                <a:lnTo>
                  <a:pt x="183860" y="67364"/>
                </a:lnTo>
                <a:lnTo>
                  <a:pt x="194075" y="69405"/>
                </a:lnTo>
                <a:lnTo>
                  <a:pt x="204289" y="69405"/>
                </a:lnTo>
                <a:lnTo>
                  <a:pt x="214504" y="73488"/>
                </a:lnTo>
                <a:lnTo>
                  <a:pt x="222676" y="73488"/>
                </a:lnTo>
                <a:lnTo>
                  <a:pt x="234933" y="75529"/>
                </a:lnTo>
                <a:lnTo>
                  <a:pt x="245147" y="75529"/>
                </a:lnTo>
                <a:lnTo>
                  <a:pt x="255362" y="77571"/>
                </a:lnTo>
                <a:lnTo>
                  <a:pt x="267619" y="77571"/>
                </a:lnTo>
                <a:lnTo>
                  <a:pt x="279877" y="79612"/>
                </a:lnTo>
                <a:lnTo>
                  <a:pt x="290091" y="79612"/>
                </a:lnTo>
                <a:lnTo>
                  <a:pt x="302349" y="79612"/>
                </a:lnTo>
                <a:lnTo>
                  <a:pt x="312563" y="79612"/>
                </a:lnTo>
                <a:lnTo>
                  <a:pt x="326863" y="81653"/>
                </a:lnTo>
                <a:lnTo>
                  <a:pt x="339121" y="81653"/>
                </a:lnTo>
                <a:lnTo>
                  <a:pt x="349335" y="81653"/>
                </a:lnTo>
                <a:lnTo>
                  <a:pt x="363636" y="81653"/>
                </a:lnTo>
                <a:lnTo>
                  <a:pt x="377936" y="81653"/>
                </a:lnTo>
                <a:lnTo>
                  <a:pt x="390193" y="79612"/>
                </a:lnTo>
                <a:lnTo>
                  <a:pt x="404494" y="79612"/>
                </a:lnTo>
                <a:lnTo>
                  <a:pt x="416751" y="79612"/>
                </a:lnTo>
                <a:lnTo>
                  <a:pt x="433094" y="79612"/>
                </a:lnTo>
                <a:lnTo>
                  <a:pt x="445352" y="77571"/>
                </a:lnTo>
                <a:lnTo>
                  <a:pt x="459652" y="75529"/>
                </a:lnTo>
                <a:lnTo>
                  <a:pt x="475995" y="73488"/>
                </a:lnTo>
                <a:lnTo>
                  <a:pt x="492338" y="73488"/>
                </a:lnTo>
                <a:lnTo>
                  <a:pt x="488252" y="110232"/>
                </a:lnTo>
                <a:lnTo>
                  <a:pt x="484167" y="110232"/>
                </a:lnTo>
                <a:lnTo>
                  <a:pt x="475995" y="112274"/>
                </a:lnTo>
                <a:lnTo>
                  <a:pt x="467823" y="112274"/>
                </a:lnTo>
                <a:lnTo>
                  <a:pt x="459652" y="112274"/>
                </a:lnTo>
                <a:lnTo>
                  <a:pt x="451480" y="114315"/>
                </a:lnTo>
                <a:lnTo>
                  <a:pt x="441266" y="114315"/>
                </a:lnTo>
                <a:lnTo>
                  <a:pt x="429008" y="114315"/>
                </a:lnTo>
                <a:lnTo>
                  <a:pt x="416751" y="116356"/>
                </a:lnTo>
                <a:lnTo>
                  <a:pt x="365678" y="116356"/>
                </a:lnTo>
                <a:lnTo>
                  <a:pt x="357507" y="118398"/>
                </a:lnTo>
                <a:lnTo>
                  <a:pt x="349335" y="118398"/>
                </a:lnTo>
                <a:lnTo>
                  <a:pt x="341164" y="118398"/>
                </a:lnTo>
                <a:lnTo>
                  <a:pt x="330949" y="118398"/>
                </a:lnTo>
                <a:lnTo>
                  <a:pt x="324820" y="120439"/>
                </a:lnTo>
                <a:lnTo>
                  <a:pt x="312563" y="118398"/>
                </a:lnTo>
                <a:lnTo>
                  <a:pt x="304391" y="118398"/>
                </a:lnTo>
                <a:lnTo>
                  <a:pt x="294177" y="116356"/>
                </a:lnTo>
                <a:lnTo>
                  <a:pt x="286005" y="116356"/>
                </a:lnTo>
                <a:lnTo>
                  <a:pt x="275791" y="116356"/>
                </a:lnTo>
                <a:lnTo>
                  <a:pt x="265576" y="116356"/>
                </a:lnTo>
                <a:lnTo>
                  <a:pt x="255362" y="114315"/>
                </a:lnTo>
                <a:lnTo>
                  <a:pt x="247190" y="114315"/>
                </a:lnTo>
                <a:lnTo>
                  <a:pt x="236976" y="112274"/>
                </a:lnTo>
                <a:lnTo>
                  <a:pt x="226761" y="112274"/>
                </a:lnTo>
                <a:lnTo>
                  <a:pt x="214504" y="110232"/>
                </a:lnTo>
                <a:lnTo>
                  <a:pt x="206332" y="110232"/>
                </a:lnTo>
                <a:lnTo>
                  <a:pt x="196118" y="106150"/>
                </a:lnTo>
                <a:lnTo>
                  <a:pt x="185903" y="106150"/>
                </a:lnTo>
                <a:lnTo>
                  <a:pt x="175689" y="104108"/>
                </a:lnTo>
                <a:lnTo>
                  <a:pt x="165474" y="102067"/>
                </a:lnTo>
                <a:lnTo>
                  <a:pt x="153217" y="97984"/>
                </a:lnTo>
                <a:lnTo>
                  <a:pt x="143002" y="97984"/>
                </a:lnTo>
                <a:lnTo>
                  <a:pt x="132788" y="93902"/>
                </a:lnTo>
                <a:lnTo>
                  <a:pt x="124616" y="91860"/>
                </a:lnTo>
                <a:lnTo>
                  <a:pt x="112359" y="87777"/>
                </a:lnTo>
                <a:lnTo>
                  <a:pt x="102144" y="85736"/>
                </a:lnTo>
                <a:lnTo>
                  <a:pt x="91930" y="83695"/>
                </a:lnTo>
                <a:lnTo>
                  <a:pt x="81715" y="79612"/>
                </a:lnTo>
                <a:lnTo>
                  <a:pt x="69458" y="77571"/>
                </a:lnTo>
                <a:lnTo>
                  <a:pt x="61286" y="73488"/>
                </a:lnTo>
                <a:lnTo>
                  <a:pt x="51072" y="69405"/>
                </a:lnTo>
                <a:lnTo>
                  <a:pt x="40857" y="65323"/>
                </a:lnTo>
                <a:lnTo>
                  <a:pt x="30643" y="59199"/>
                </a:lnTo>
                <a:lnTo>
                  <a:pt x="22471" y="55116"/>
                </a:lnTo>
                <a:lnTo>
                  <a:pt x="12257" y="51033"/>
                </a:lnTo>
                <a:lnTo>
                  <a:pt x="2042" y="46951"/>
                </a:lnTo>
                <a:lnTo>
                  <a:pt x="0" y="0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77568" y="3896693"/>
            <a:ext cx="729314" cy="994136"/>
          </a:xfrm>
          <a:custGeom>
            <a:avLst/>
            <a:gdLst/>
            <a:ahLst/>
            <a:cxnLst/>
            <a:rect l="l" t="t" r="r" b="b"/>
            <a:pathLst>
              <a:path w="729314" h="994136">
                <a:moveTo>
                  <a:pt x="719098" y="0"/>
                </a:moveTo>
                <a:lnTo>
                  <a:pt x="729314" y="728761"/>
                </a:lnTo>
                <a:lnTo>
                  <a:pt x="369764" y="994136"/>
                </a:lnTo>
                <a:lnTo>
                  <a:pt x="330949" y="994136"/>
                </a:lnTo>
                <a:lnTo>
                  <a:pt x="320733" y="992095"/>
                </a:lnTo>
                <a:lnTo>
                  <a:pt x="312563" y="992095"/>
                </a:lnTo>
                <a:lnTo>
                  <a:pt x="302347" y="990054"/>
                </a:lnTo>
                <a:lnTo>
                  <a:pt x="286005" y="990054"/>
                </a:lnTo>
                <a:lnTo>
                  <a:pt x="275791" y="988012"/>
                </a:lnTo>
                <a:lnTo>
                  <a:pt x="267619" y="985971"/>
                </a:lnTo>
                <a:lnTo>
                  <a:pt x="249233" y="985971"/>
                </a:lnTo>
                <a:lnTo>
                  <a:pt x="243102" y="983929"/>
                </a:lnTo>
                <a:lnTo>
                  <a:pt x="226759" y="983929"/>
                </a:lnTo>
                <a:lnTo>
                  <a:pt x="216547" y="979849"/>
                </a:lnTo>
                <a:lnTo>
                  <a:pt x="210416" y="979849"/>
                </a:lnTo>
                <a:lnTo>
                  <a:pt x="202247" y="977805"/>
                </a:lnTo>
                <a:lnTo>
                  <a:pt x="194075" y="975764"/>
                </a:lnTo>
                <a:lnTo>
                  <a:pt x="185903" y="973723"/>
                </a:lnTo>
                <a:lnTo>
                  <a:pt x="179775" y="971681"/>
                </a:lnTo>
                <a:lnTo>
                  <a:pt x="171601" y="971681"/>
                </a:lnTo>
                <a:lnTo>
                  <a:pt x="165474" y="969640"/>
                </a:lnTo>
                <a:lnTo>
                  <a:pt x="151172" y="965557"/>
                </a:lnTo>
                <a:lnTo>
                  <a:pt x="136872" y="961477"/>
                </a:lnTo>
                <a:lnTo>
                  <a:pt x="124616" y="957392"/>
                </a:lnTo>
                <a:lnTo>
                  <a:pt x="112359" y="953309"/>
                </a:lnTo>
                <a:lnTo>
                  <a:pt x="100100" y="947185"/>
                </a:lnTo>
                <a:lnTo>
                  <a:pt x="87844" y="943105"/>
                </a:lnTo>
                <a:lnTo>
                  <a:pt x="77628" y="936978"/>
                </a:lnTo>
                <a:lnTo>
                  <a:pt x="67415" y="932896"/>
                </a:lnTo>
                <a:lnTo>
                  <a:pt x="57201" y="926774"/>
                </a:lnTo>
                <a:lnTo>
                  <a:pt x="49029" y="920648"/>
                </a:lnTo>
                <a:lnTo>
                  <a:pt x="40855" y="914524"/>
                </a:lnTo>
                <a:lnTo>
                  <a:pt x="34729" y="910441"/>
                </a:lnTo>
                <a:lnTo>
                  <a:pt x="22469" y="896151"/>
                </a:lnTo>
                <a:lnTo>
                  <a:pt x="14300" y="883903"/>
                </a:lnTo>
                <a:lnTo>
                  <a:pt x="8169" y="871657"/>
                </a:lnTo>
                <a:lnTo>
                  <a:pt x="6126" y="859407"/>
                </a:lnTo>
                <a:lnTo>
                  <a:pt x="6126" y="855325"/>
                </a:lnTo>
                <a:lnTo>
                  <a:pt x="0" y="2041"/>
                </a:lnTo>
                <a:lnTo>
                  <a:pt x="719098" y="0"/>
                </a:lnTo>
                <a:close/>
              </a:path>
            </a:pathLst>
          </a:custGeom>
          <a:solidFill>
            <a:srgbClr val="E8E8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677568" y="3896693"/>
            <a:ext cx="729314" cy="994136"/>
          </a:xfrm>
          <a:custGeom>
            <a:avLst/>
            <a:gdLst/>
            <a:ahLst/>
            <a:cxnLst/>
            <a:rect l="l" t="t" r="r" b="b"/>
            <a:pathLst>
              <a:path w="729314" h="994136">
                <a:moveTo>
                  <a:pt x="6128" y="859407"/>
                </a:moveTo>
                <a:lnTo>
                  <a:pt x="8171" y="871655"/>
                </a:lnTo>
                <a:lnTo>
                  <a:pt x="14300" y="883903"/>
                </a:lnTo>
                <a:lnTo>
                  <a:pt x="22471" y="896151"/>
                </a:lnTo>
                <a:lnTo>
                  <a:pt x="34729" y="910441"/>
                </a:lnTo>
                <a:lnTo>
                  <a:pt x="40857" y="914524"/>
                </a:lnTo>
                <a:lnTo>
                  <a:pt x="49029" y="920648"/>
                </a:lnTo>
                <a:lnTo>
                  <a:pt x="57201" y="926772"/>
                </a:lnTo>
                <a:lnTo>
                  <a:pt x="67415" y="932896"/>
                </a:lnTo>
                <a:lnTo>
                  <a:pt x="77630" y="936978"/>
                </a:lnTo>
                <a:lnTo>
                  <a:pt x="87844" y="943102"/>
                </a:lnTo>
                <a:lnTo>
                  <a:pt x="100102" y="947185"/>
                </a:lnTo>
                <a:lnTo>
                  <a:pt x="112359" y="953309"/>
                </a:lnTo>
                <a:lnTo>
                  <a:pt x="124616" y="957392"/>
                </a:lnTo>
                <a:lnTo>
                  <a:pt x="136874" y="961475"/>
                </a:lnTo>
                <a:lnTo>
                  <a:pt x="151174" y="965557"/>
                </a:lnTo>
                <a:lnTo>
                  <a:pt x="165474" y="969640"/>
                </a:lnTo>
                <a:lnTo>
                  <a:pt x="171603" y="971681"/>
                </a:lnTo>
                <a:lnTo>
                  <a:pt x="179775" y="971681"/>
                </a:lnTo>
                <a:lnTo>
                  <a:pt x="185903" y="973723"/>
                </a:lnTo>
                <a:lnTo>
                  <a:pt x="194075" y="975764"/>
                </a:lnTo>
                <a:lnTo>
                  <a:pt x="202247" y="977805"/>
                </a:lnTo>
                <a:lnTo>
                  <a:pt x="210418" y="979847"/>
                </a:lnTo>
                <a:lnTo>
                  <a:pt x="216547" y="979847"/>
                </a:lnTo>
                <a:lnTo>
                  <a:pt x="226761" y="983929"/>
                </a:lnTo>
                <a:lnTo>
                  <a:pt x="234933" y="983929"/>
                </a:lnTo>
                <a:lnTo>
                  <a:pt x="243104" y="983929"/>
                </a:lnTo>
                <a:lnTo>
                  <a:pt x="249233" y="985971"/>
                </a:lnTo>
                <a:lnTo>
                  <a:pt x="259448" y="985971"/>
                </a:lnTo>
                <a:lnTo>
                  <a:pt x="267619" y="985971"/>
                </a:lnTo>
                <a:lnTo>
                  <a:pt x="275791" y="988012"/>
                </a:lnTo>
                <a:lnTo>
                  <a:pt x="286005" y="990054"/>
                </a:lnTo>
                <a:lnTo>
                  <a:pt x="294177" y="990054"/>
                </a:lnTo>
                <a:lnTo>
                  <a:pt x="302349" y="990054"/>
                </a:lnTo>
                <a:lnTo>
                  <a:pt x="312563" y="992095"/>
                </a:lnTo>
                <a:lnTo>
                  <a:pt x="320735" y="992095"/>
                </a:lnTo>
                <a:lnTo>
                  <a:pt x="330949" y="994136"/>
                </a:lnTo>
                <a:lnTo>
                  <a:pt x="339121" y="994136"/>
                </a:lnTo>
                <a:lnTo>
                  <a:pt x="349335" y="994136"/>
                </a:lnTo>
                <a:lnTo>
                  <a:pt x="359550" y="994136"/>
                </a:lnTo>
                <a:lnTo>
                  <a:pt x="369764" y="994136"/>
                </a:lnTo>
                <a:lnTo>
                  <a:pt x="729314" y="728761"/>
                </a:lnTo>
                <a:lnTo>
                  <a:pt x="719100" y="0"/>
                </a:lnTo>
                <a:lnTo>
                  <a:pt x="0" y="2041"/>
                </a:lnTo>
                <a:lnTo>
                  <a:pt x="6128" y="855325"/>
                </a:lnTo>
                <a:lnTo>
                  <a:pt x="6128" y="857366"/>
                </a:lnTo>
                <a:lnTo>
                  <a:pt x="6128" y="859407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767456" y="4023256"/>
            <a:ext cx="171601" cy="732844"/>
          </a:xfrm>
          <a:custGeom>
            <a:avLst/>
            <a:gdLst/>
            <a:ahLst/>
            <a:cxnLst/>
            <a:rect l="l" t="t" r="r" b="b"/>
            <a:pathLst>
              <a:path w="171601" h="732844">
                <a:moveTo>
                  <a:pt x="83756" y="365401"/>
                </a:moveTo>
                <a:lnTo>
                  <a:pt x="83756" y="375610"/>
                </a:lnTo>
                <a:lnTo>
                  <a:pt x="85801" y="381732"/>
                </a:lnTo>
                <a:lnTo>
                  <a:pt x="87844" y="389897"/>
                </a:lnTo>
                <a:lnTo>
                  <a:pt x="91930" y="398062"/>
                </a:lnTo>
                <a:lnTo>
                  <a:pt x="96014" y="406228"/>
                </a:lnTo>
                <a:lnTo>
                  <a:pt x="102142" y="418476"/>
                </a:lnTo>
                <a:lnTo>
                  <a:pt x="110316" y="432765"/>
                </a:lnTo>
                <a:lnTo>
                  <a:pt x="114400" y="440931"/>
                </a:lnTo>
                <a:lnTo>
                  <a:pt x="118486" y="449098"/>
                </a:lnTo>
                <a:lnTo>
                  <a:pt x="124616" y="455220"/>
                </a:lnTo>
                <a:lnTo>
                  <a:pt x="128702" y="465427"/>
                </a:lnTo>
                <a:lnTo>
                  <a:pt x="132786" y="473592"/>
                </a:lnTo>
                <a:lnTo>
                  <a:pt x="136872" y="481758"/>
                </a:lnTo>
                <a:lnTo>
                  <a:pt x="140960" y="491964"/>
                </a:lnTo>
                <a:lnTo>
                  <a:pt x="145045" y="502171"/>
                </a:lnTo>
                <a:lnTo>
                  <a:pt x="149129" y="512378"/>
                </a:lnTo>
                <a:lnTo>
                  <a:pt x="153215" y="524626"/>
                </a:lnTo>
                <a:lnTo>
                  <a:pt x="155258" y="536874"/>
                </a:lnTo>
                <a:lnTo>
                  <a:pt x="157301" y="551164"/>
                </a:lnTo>
                <a:lnTo>
                  <a:pt x="157301" y="587908"/>
                </a:lnTo>
                <a:lnTo>
                  <a:pt x="155258" y="600156"/>
                </a:lnTo>
                <a:lnTo>
                  <a:pt x="151172" y="610363"/>
                </a:lnTo>
                <a:lnTo>
                  <a:pt x="147088" y="620569"/>
                </a:lnTo>
                <a:lnTo>
                  <a:pt x="143002" y="630776"/>
                </a:lnTo>
                <a:lnTo>
                  <a:pt x="138915" y="640983"/>
                </a:lnTo>
                <a:lnTo>
                  <a:pt x="132786" y="649148"/>
                </a:lnTo>
                <a:lnTo>
                  <a:pt x="126659" y="655272"/>
                </a:lnTo>
                <a:lnTo>
                  <a:pt x="120529" y="663438"/>
                </a:lnTo>
                <a:lnTo>
                  <a:pt x="112357" y="671603"/>
                </a:lnTo>
                <a:lnTo>
                  <a:pt x="106230" y="677727"/>
                </a:lnTo>
                <a:lnTo>
                  <a:pt x="98057" y="683851"/>
                </a:lnTo>
                <a:lnTo>
                  <a:pt x="91930" y="689975"/>
                </a:lnTo>
                <a:lnTo>
                  <a:pt x="83756" y="696099"/>
                </a:lnTo>
                <a:lnTo>
                  <a:pt x="75585" y="700182"/>
                </a:lnTo>
                <a:lnTo>
                  <a:pt x="67415" y="704265"/>
                </a:lnTo>
                <a:lnTo>
                  <a:pt x="59242" y="708347"/>
                </a:lnTo>
                <a:lnTo>
                  <a:pt x="53115" y="712430"/>
                </a:lnTo>
                <a:lnTo>
                  <a:pt x="44941" y="714471"/>
                </a:lnTo>
                <a:lnTo>
                  <a:pt x="36772" y="718554"/>
                </a:lnTo>
                <a:lnTo>
                  <a:pt x="30643" y="722637"/>
                </a:lnTo>
                <a:lnTo>
                  <a:pt x="26555" y="724680"/>
                </a:lnTo>
                <a:lnTo>
                  <a:pt x="14300" y="726720"/>
                </a:lnTo>
                <a:lnTo>
                  <a:pt x="6126" y="730802"/>
                </a:lnTo>
                <a:lnTo>
                  <a:pt x="0" y="732844"/>
                </a:lnTo>
                <a:lnTo>
                  <a:pt x="10212" y="0"/>
                </a:lnTo>
                <a:lnTo>
                  <a:pt x="12257" y="0"/>
                </a:lnTo>
                <a:lnTo>
                  <a:pt x="20426" y="4082"/>
                </a:lnTo>
                <a:lnTo>
                  <a:pt x="24512" y="4082"/>
                </a:lnTo>
                <a:lnTo>
                  <a:pt x="30643" y="8167"/>
                </a:lnTo>
                <a:lnTo>
                  <a:pt x="38813" y="12248"/>
                </a:lnTo>
                <a:lnTo>
                  <a:pt x="46984" y="14289"/>
                </a:lnTo>
                <a:lnTo>
                  <a:pt x="55158" y="18372"/>
                </a:lnTo>
                <a:lnTo>
                  <a:pt x="63327" y="22454"/>
                </a:lnTo>
                <a:lnTo>
                  <a:pt x="71501" y="28578"/>
                </a:lnTo>
                <a:lnTo>
                  <a:pt x="81713" y="36744"/>
                </a:lnTo>
                <a:lnTo>
                  <a:pt x="91930" y="40826"/>
                </a:lnTo>
                <a:lnTo>
                  <a:pt x="102142" y="48992"/>
                </a:lnTo>
                <a:lnTo>
                  <a:pt x="110316" y="55116"/>
                </a:lnTo>
                <a:lnTo>
                  <a:pt x="120529" y="65323"/>
                </a:lnTo>
                <a:lnTo>
                  <a:pt x="128702" y="73488"/>
                </a:lnTo>
                <a:lnTo>
                  <a:pt x="136872" y="81655"/>
                </a:lnTo>
                <a:lnTo>
                  <a:pt x="143002" y="89819"/>
                </a:lnTo>
                <a:lnTo>
                  <a:pt x="151172" y="100028"/>
                </a:lnTo>
                <a:lnTo>
                  <a:pt x="157301" y="108191"/>
                </a:lnTo>
                <a:lnTo>
                  <a:pt x="163431" y="118400"/>
                </a:lnTo>
                <a:lnTo>
                  <a:pt x="167515" y="130646"/>
                </a:lnTo>
                <a:lnTo>
                  <a:pt x="171601" y="142894"/>
                </a:lnTo>
                <a:lnTo>
                  <a:pt x="171601" y="177597"/>
                </a:lnTo>
                <a:lnTo>
                  <a:pt x="167515" y="191888"/>
                </a:lnTo>
                <a:lnTo>
                  <a:pt x="163431" y="204134"/>
                </a:lnTo>
                <a:lnTo>
                  <a:pt x="157301" y="218424"/>
                </a:lnTo>
                <a:lnTo>
                  <a:pt x="153215" y="224548"/>
                </a:lnTo>
                <a:lnTo>
                  <a:pt x="149129" y="232713"/>
                </a:lnTo>
                <a:lnTo>
                  <a:pt x="143002" y="240879"/>
                </a:lnTo>
                <a:lnTo>
                  <a:pt x="138915" y="249044"/>
                </a:lnTo>
                <a:lnTo>
                  <a:pt x="126659" y="261292"/>
                </a:lnTo>
                <a:lnTo>
                  <a:pt x="118486" y="275582"/>
                </a:lnTo>
                <a:lnTo>
                  <a:pt x="110316" y="287830"/>
                </a:lnTo>
                <a:lnTo>
                  <a:pt x="102142" y="300078"/>
                </a:lnTo>
                <a:lnTo>
                  <a:pt x="96014" y="310284"/>
                </a:lnTo>
                <a:lnTo>
                  <a:pt x="91930" y="320493"/>
                </a:lnTo>
                <a:lnTo>
                  <a:pt x="87844" y="330698"/>
                </a:lnTo>
                <a:lnTo>
                  <a:pt x="87844" y="340905"/>
                </a:lnTo>
                <a:lnTo>
                  <a:pt x="83756" y="349070"/>
                </a:lnTo>
                <a:lnTo>
                  <a:pt x="83756" y="365401"/>
                </a:lnTo>
                <a:close/>
              </a:path>
            </a:pathLst>
          </a:custGeom>
          <a:solidFill>
            <a:srgbClr val="C2C2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67455" y="4023256"/>
            <a:ext cx="171603" cy="732844"/>
          </a:xfrm>
          <a:custGeom>
            <a:avLst/>
            <a:gdLst/>
            <a:ahLst/>
            <a:cxnLst/>
            <a:rect l="l" t="t" r="r" b="b"/>
            <a:pathLst>
              <a:path w="171603" h="732844">
                <a:moveTo>
                  <a:pt x="10214" y="0"/>
                </a:moveTo>
                <a:lnTo>
                  <a:pt x="0" y="732844"/>
                </a:lnTo>
                <a:lnTo>
                  <a:pt x="6128" y="730802"/>
                </a:lnTo>
                <a:lnTo>
                  <a:pt x="14300" y="726720"/>
                </a:lnTo>
                <a:lnTo>
                  <a:pt x="26557" y="724678"/>
                </a:lnTo>
                <a:lnTo>
                  <a:pt x="30643" y="722637"/>
                </a:lnTo>
                <a:lnTo>
                  <a:pt x="36772" y="718554"/>
                </a:lnTo>
                <a:lnTo>
                  <a:pt x="44943" y="714471"/>
                </a:lnTo>
                <a:lnTo>
                  <a:pt x="53115" y="712430"/>
                </a:lnTo>
                <a:lnTo>
                  <a:pt x="59244" y="708347"/>
                </a:lnTo>
                <a:lnTo>
                  <a:pt x="67415" y="704265"/>
                </a:lnTo>
                <a:lnTo>
                  <a:pt x="75587" y="700182"/>
                </a:lnTo>
                <a:lnTo>
                  <a:pt x="83758" y="696099"/>
                </a:lnTo>
                <a:lnTo>
                  <a:pt x="91930" y="689975"/>
                </a:lnTo>
                <a:lnTo>
                  <a:pt x="98059" y="683851"/>
                </a:lnTo>
                <a:lnTo>
                  <a:pt x="106230" y="677727"/>
                </a:lnTo>
                <a:lnTo>
                  <a:pt x="112359" y="671603"/>
                </a:lnTo>
                <a:lnTo>
                  <a:pt x="120531" y="663438"/>
                </a:lnTo>
                <a:lnTo>
                  <a:pt x="126659" y="655272"/>
                </a:lnTo>
                <a:lnTo>
                  <a:pt x="132788" y="649148"/>
                </a:lnTo>
                <a:lnTo>
                  <a:pt x="138917" y="640983"/>
                </a:lnTo>
                <a:lnTo>
                  <a:pt x="143002" y="630776"/>
                </a:lnTo>
                <a:lnTo>
                  <a:pt x="147088" y="620569"/>
                </a:lnTo>
                <a:lnTo>
                  <a:pt x="151174" y="610363"/>
                </a:lnTo>
                <a:lnTo>
                  <a:pt x="155260" y="600156"/>
                </a:lnTo>
                <a:lnTo>
                  <a:pt x="157303" y="587908"/>
                </a:lnTo>
                <a:lnTo>
                  <a:pt x="157303" y="575660"/>
                </a:lnTo>
                <a:lnTo>
                  <a:pt x="157303" y="563412"/>
                </a:lnTo>
                <a:lnTo>
                  <a:pt x="157303" y="551164"/>
                </a:lnTo>
                <a:lnTo>
                  <a:pt x="155260" y="536874"/>
                </a:lnTo>
                <a:lnTo>
                  <a:pt x="153217" y="524626"/>
                </a:lnTo>
                <a:lnTo>
                  <a:pt x="149131" y="512378"/>
                </a:lnTo>
                <a:lnTo>
                  <a:pt x="145045" y="502171"/>
                </a:lnTo>
                <a:lnTo>
                  <a:pt x="140960" y="491964"/>
                </a:lnTo>
                <a:lnTo>
                  <a:pt x="136874" y="481758"/>
                </a:lnTo>
                <a:lnTo>
                  <a:pt x="132788" y="473592"/>
                </a:lnTo>
                <a:lnTo>
                  <a:pt x="128702" y="465427"/>
                </a:lnTo>
                <a:lnTo>
                  <a:pt x="124616" y="455220"/>
                </a:lnTo>
                <a:lnTo>
                  <a:pt x="118488" y="449096"/>
                </a:lnTo>
                <a:lnTo>
                  <a:pt x="114402" y="440931"/>
                </a:lnTo>
                <a:lnTo>
                  <a:pt x="110316" y="432765"/>
                </a:lnTo>
                <a:lnTo>
                  <a:pt x="102144" y="418476"/>
                </a:lnTo>
                <a:lnTo>
                  <a:pt x="96016" y="406228"/>
                </a:lnTo>
                <a:lnTo>
                  <a:pt x="91930" y="398062"/>
                </a:lnTo>
                <a:lnTo>
                  <a:pt x="87844" y="389897"/>
                </a:lnTo>
                <a:lnTo>
                  <a:pt x="85801" y="381732"/>
                </a:lnTo>
                <a:lnTo>
                  <a:pt x="83758" y="375608"/>
                </a:lnTo>
                <a:lnTo>
                  <a:pt x="83758" y="365401"/>
                </a:lnTo>
                <a:lnTo>
                  <a:pt x="83758" y="357235"/>
                </a:lnTo>
                <a:lnTo>
                  <a:pt x="83758" y="349070"/>
                </a:lnTo>
                <a:lnTo>
                  <a:pt x="87844" y="340905"/>
                </a:lnTo>
                <a:lnTo>
                  <a:pt x="87844" y="330698"/>
                </a:lnTo>
                <a:lnTo>
                  <a:pt x="91930" y="320491"/>
                </a:lnTo>
                <a:lnTo>
                  <a:pt x="96016" y="310284"/>
                </a:lnTo>
                <a:lnTo>
                  <a:pt x="102144" y="300078"/>
                </a:lnTo>
                <a:lnTo>
                  <a:pt x="110316" y="287830"/>
                </a:lnTo>
                <a:lnTo>
                  <a:pt x="118488" y="275582"/>
                </a:lnTo>
                <a:lnTo>
                  <a:pt x="126659" y="261292"/>
                </a:lnTo>
                <a:lnTo>
                  <a:pt x="138917" y="249044"/>
                </a:lnTo>
                <a:lnTo>
                  <a:pt x="143002" y="240879"/>
                </a:lnTo>
                <a:lnTo>
                  <a:pt x="149131" y="232713"/>
                </a:lnTo>
                <a:lnTo>
                  <a:pt x="153217" y="224548"/>
                </a:lnTo>
                <a:lnTo>
                  <a:pt x="157303" y="218424"/>
                </a:lnTo>
                <a:lnTo>
                  <a:pt x="163431" y="204134"/>
                </a:lnTo>
                <a:lnTo>
                  <a:pt x="167517" y="191886"/>
                </a:lnTo>
                <a:lnTo>
                  <a:pt x="171603" y="177597"/>
                </a:lnTo>
                <a:lnTo>
                  <a:pt x="171603" y="165349"/>
                </a:lnTo>
                <a:lnTo>
                  <a:pt x="171603" y="153101"/>
                </a:lnTo>
                <a:lnTo>
                  <a:pt x="171603" y="142894"/>
                </a:lnTo>
                <a:lnTo>
                  <a:pt x="167517" y="130646"/>
                </a:lnTo>
                <a:lnTo>
                  <a:pt x="163431" y="118398"/>
                </a:lnTo>
                <a:lnTo>
                  <a:pt x="157303" y="108191"/>
                </a:lnTo>
                <a:lnTo>
                  <a:pt x="151174" y="100026"/>
                </a:lnTo>
                <a:lnTo>
                  <a:pt x="143002" y="89819"/>
                </a:lnTo>
                <a:lnTo>
                  <a:pt x="136874" y="81653"/>
                </a:lnTo>
                <a:lnTo>
                  <a:pt x="128702" y="73488"/>
                </a:lnTo>
                <a:lnTo>
                  <a:pt x="120531" y="65323"/>
                </a:lnTo>
                <a:lnTo>
                  <a:pt x="110316" y="55116"/>
                </a:lnTo>
                <a:lnTo>
                  <a:pt x="102144" y="48992"/>
                </a:lnTo>
                <a:lnTo>
                  <a:pt x="91930" y="40826"/>
                </a:lnTo>
                <a:lnTo>
                  <a:pt x="81715" y="36744"/>
                </a:lnTo>
                <a:lnTo>
                  <a:pt x="71501" y="28578"/>
                </a:lnTo>
                <a:lnTo>
                  <a:pt x="63329" y="22454"/>
                </a:lnTo>
                <a:lnTo>
                  <a:pt x="55158" y="18372"/>
                </a:lnTo>
                <a:lnTo>
                  <a:pt x="46986" y="14289"/>
                </a:lnTo>
                <a:lnTo>
                  <a:pt x="38815" y="12248"/>
                </a:lnTo>
                <a:lnTo>
                  <a:pt x="30643" y="8165"/>
                </a:lnTo>
                <a:lnTo>
                  <a:pt x="24514" y="4082"/>
                </a:lnTo>
                <a:lnTo>
                  <a:pt x="20428" y="4082"/>
                </a:lnTo>
                <a:lnTo>
                  <a:pt x="12257" y="0"/>
                </a:lnTo>
                <a:lnTo>
                  <a:pt x="10214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77568" y="3780336"/>
            <a:ext cx="725229" cy="255168"/>
          </a:xfrm>
          <a:custGeom>
            <a:avLst/>
            <a:gdLst/>
            <a:ahLst/>
            <a:cxnLst/>
            <a:rect l="l" t="t" r="r" b="b"/>
            <a:pathLst>
              <a:path w="725229" h="255168">
                <a:moveTo>
                  <a:pt x="0" y="126563"/>
                </a:moveTo>
                <a:lnTo>
                  <a:pt x="2042" y="112274"/>
                </a:lnTo>
                <a:lnTo>
                  <a:pt x="6128" y="97984"/>
                </a:lnTo>
                <a:lnTo>
                  <a:pt x="14300" y="87777"/>
                </a:lnTo>
                <a:lnTo>
                  <a:pt x="28600" y="75529"/>
                </a:lnTo>
                <a:lnTo>
                  <a:pt x="34729" y="69405"/>
                </a:lnTo>
                <a:lnTo>
                  <a:pt x="42900" y="63279"/>
                </a:lnTo>
                <a:lnTo>
                  <a:pt x="51072" y="57157"/>
                </a:lnTo>
                <a:lnTo>
                  <a:pt x="61286" y="53075"/>
                </a:lnTo>
                <a:lnTo>
                  <a:pt x="71501" y="46948"/>
                </a:lnTo>
                <a:lnTo>
                  <a:pt x="81715" y="42868"/>
                </a:lnTo>
                <a:lnTo>
                  <a:pt x="93973" y="38785"/>
                </a:lnTo>
                <a:lnTo>
                  <a:pt x="106230" y="36744"/>
                </a:lnTo>
                <a:lnTo>
                  <a:pt x="118488" y="30620"/>
                </a:lnTo>
                <a:lnTo>
                  <a:pt x="130745" y="26535"/>
                </a:lnTo>
                <a:lnTo>
                  <a:pt x="145045" y="22454"/>
                </a:lnTo>
                <a:lnTo>
                  <a:pt x="159346" y="20413"/>
                </a:lnTo>
                <a:lnTo>
                  <a:pt x="165474" y="18372"/>
                </a:lnTo>
                <a:lnTo>
                  <a:pt x="173646" y="16330"/>
                </a:lnTo>
                <a:lnTo>
                  <a:pt x="179775" y="14289"/>
                </a:lnTo>
                <a:lnTo>
                  <a:pt x="187946" y="12248"/>
                </a:lnTo>
                <a:lnTo>
                  <a:pt x="196118" y="10204"/>
                </a:lnTo>
                <a:lnTo>
                  <a:pt x="202247" y="10204"/>
                </a:lnTo>
                <a:lnTo>
                  <a:pt x="210418" y="8163"/>
                </a:lnTo>
                <a:lnTo>
                  <a:pt x="220633" y="8163"/>
                </a:lnTo>
                <a:lnTo>
                  <a:pt x="228804" y="6124"/>
                </a:lnTo>
                <a:lnTo>
                  <a:pt x="234933" y="4082"/>
                </a:lnTo>
                <a:lnTo>
                  <a:pt x="253319" y="4082"/>
                </a:lnTo>
                <a:lnTo>
                  <a:pt x="261491" y="2041"/>
                </a:lnTo>
                <a:lnTo>
                  <a:pt x="269662" y="0"/>
                </a:lnTo>
                <a:lnTo>
                  <a:pt x="449437" y="0"/>
                </a:lnTo>
                <a:lnTo>
                  <a:pt x="459652" y="2041"/>
                </a:lnTo>
                <a:lnTo>
                  <a:pt x="467823" y="4082"/>
                </a:lnTo>
                <a:lnTo>
                  <a:pt x="486209" y="4082"/>
                </a:lnTo>
                <a:lnTo>
                  <a:pt x="494381" y="6124"/>
                </a:lnTo>
                <a:lnTo>
                  <a:pt x="502553" y="8163"/>
                </a:lnTo>
                <a:lnTo>
                  <a:pt x="508681" y="8163"/>
                </a:lnTo>
                <a:lnTo>
                  <a:pt x="516853" y="10204"/>
                </a:lnTo>
                <a:lnTo>
                  <a:pt x="525025" y="10204"/>
                </a:lnTo>
                <a:lnTo>
                  <a:pt x="533196" y="12248"/>
                </a:lnTo>
                <a:lnTo>
                  <a:pt x="541368" y="14289"/>
                </a:lnTo>
                <a:lnTo>
                  <a:pt x="547496" y="16330"/>
                </a:lnTo>
                <a:lnTo>
                  <a:pt x="555668" y="18372"/>
                </a:lnTo>
                <a:lnTo>
                  <a:pt x="563840" y="20413"/>
                </a:lnTo>
                <a:lnTo>
                  <a:pt x="578140" y="22454"/>
                </a:lnTo>
                <a:lnTo>
                  <a:pt x="590397" y="26535"/>
                </a:lnTo>
                <a:lnTo>
                  <a:pt x="602655" y="30620"/>
                </a:lnTo>
                <a:lnTo>
                  <a:pt x="616955" y="36744"/>
                </a:lnTo>
                <a:lnTo>
                  <a:pt x="627170" y="38785"/>
                </a:lnTo>
                <a:lnTo>
                  <a:pt x="639427" y="42868"/>
                </a:lnTo>
                <a:lnTo>
                  <a:pt x="649641" y="46948"/>
                </a:lnTo>
                <a:lnTo>
                  <a:pt x="661899" y="53075"/>
                </a:lnTo>
                <a:lnTo>
                  <a:pt x="672113" y="57157"/>
                </a:lnTo>
                <a:lnTo>
                  <a:pt x="680285" y="63279"/>
                </a:lnTo>
                <a:lnTo>
                  <a:pt x="688457" y="69405"/>
                </a:lnTo>
                <a:lnTo>
                  <a:pt x="696628" y="75529"/>
                </a:lnTo>
                <a:lnTo>
                  <a:pt x="708886" y="87777"/>
                </a:lnTo>
                <a:lnTo>
                  <a:pt x="717057" y="97984"/>
                </a:lnTo>
                <a:lnTo>
                  <a:pt x="723186" y="112274"/>
                </a:lnTo>
                <a:lnTo>
                  <a:pt x="725229" y="126563"/>
                </a:lnTo>
                <a:lnTo>
                  <a:pt x="723186" y="138809"/>
                </a:lnTo>
                <a:lnTo>
                  <a:pt x="717057" y="151059"/>
                </a:lnTo>
                <a:lnTo>
                  <a:pt x="708886" y="163307"/>
                </a:lnTo>
                <a:lnTo>
                  <a:pt x="696628" y="173512"/>
                </a:lnTo>
                <a:lnTo>
                  <a:pt x="688457" y="179638"/>
                </a:lnTo>
                <a:lnTo>
                  <a:pt x="680285" y="185762"/>
                </a:lnTo>
                <a:lnTo>
                  <a:pt x="672113" y="189845"/>
                </a:lnTo>
                <a:lnTo>
                  <a:pt x="661899" y="195969"/>
                </a:lnTo>
                <a:lnTo>
                  <a:pt x="649641" y="200052"/>
                </a:lnTo>
                <a:lnTo>
                  <a:pt x="639427" y="206176"/>
                </a:lnTo>
                <a:lnTo>
                  <a:pt x="627170" y="210256"/>
                </a:lnTo>
                <a:lnTo>
                  <a:pt x="616955" y="216382"/>
                </a:lnTo>
                <a:lnTo>
                  <a:pt x="602655" y="220465"/>
                </a:lnTo>
                <a:lnTo>
                  <a:pt x="590397" y="224548"/>
                </a:lnTo>
                <a:lnTo>
                  <a:pt x="578140" y="228628"/>
                </a:lnTo>
                <a:lnTo>
                  <a:pt x="563840" y="232713"/>
                </a:lnTo>
                <a:lnTo>
                  <a:pt x="555668" y="232713"/>
                </a:lnTo>
                <a:lnTo>
                  <a:pt x="547496" y="234755"/>
                </a:lnTo>
                <a:lnTo>
                  <a:pt x="541368" y="234755"/>
                </a:lnTo>
                <a:lnTo>
                  <a:pt x="533196" y="236796"/>
                </a:lnTo>
                <a:lnTo>
                  <a:pt x="525025" y="238837"/>
                </a:lnTo>
                <a:lnTo>
                  <a:pt x="516853" y="240879"/>
                </a:lnTo>
                <a:lnTo>
                  <a:pt x="508681" y="240879"/>
                </a:lnTo>
                <a:lnTo>
                  <a:pt x="502553" y="242920"/>
                </a:lnTo>
                <a:lnTo>
                  <a:pt x="494381" y="242920"/>
                </a:lnTo>
                <a:lnTo>
                  <a:pt x="486209" y="244961"/>
                </a:lnTo>
                <a:lnTo>
                  <a:pt x="475995" y="244961"/>
                </a:lnTo>
                <a:lnTo>
                  <a:pt x="467823" y="247001"/>
                </a:lnTo>
                <a:lnTo>
                  <a:pt x="449437" y="247001"/>
                </a:lnTo>
                <a:lnTo>
                  <a:pt x="441266" y="249042"/>
                </a:lnTo>
                <a:lnTo>
                  <a:pt x="433094" y="251085"/>
                </a:lnTo>
                <a:lnTo>
                  <a:pt x="406536" y="251085"/>
                </a:lnTo>
                <a:lnTo>
                  <a:pt x="396322" y="253127"/>
                </a:lnTo>
                <a:lnTo>
                  <a:pt x="369764" y="253127"/>
                </a:lnTo>
                <a:lnTo>
                  <a:pt x="361593" y="255168"/>
                </a:lnTo>
                <a:lnTo>
                  <a:pt x="351378" y="253127"/>
                </a:lnTo>
                <a:lnTo>
                  <a:pt x="322778" y="253127"/>
                </a:lnTo>
                <a:lnTo>
                  <a:pt x="314606" y="251085"/>
                </a:lnTo>
                <a:lnTo>
                  <a:pt x="288048" y="251085"/>
                </a:lnTo>
                <a:lnTo>
                  <a:pt x="279877" y="249042"/>
                </a:lnTo>
                <a:lnTo>
                  <a:pt x="269662" y="247001"/>
                </a:lnTo>
                <a:lnTo>
                  <a:pt x="253319" y="247001"/>
                </a:lnTo>
                <a:lnTo>
                  <a:pt x="243104" y="244961"/>
                </a:lnTo>
                <a:lnTo>
                  <a:pt x="234933" y="244961"/>
                </a:lnTo>
                <a:lnTo>
                  <a:pt x="228804" y="242920"/>
                </a:lnTo>
                <a:lnTo>
                  <a:pt x="220633" y="242920"/>
                </a:lnTo>
                <a:lnTo>
                  <a:pt x="210418" y="240879"/>
                </a:lnTo>
                <a:lnTo>
                  <a:pt x="202247" y="240879"/>
                </a:lnTo>
                <a:lnTo>
                  <a:pt x="196118" y="238837"/>
                </a:lnTo>
                <a:lnTo>
                  <a:pt x="187946" y="236796"/>
                </a:lnTo>
                <a:lnTo>
                  <a:pt x="179775" y="234755"/>
                </a:lnTo>
                <a:lnTo>
                  <a:pt x="173646" y="234755"/>
                </a:lnTo>
                <a:lnTo>
                  <a:pt x="165474" y="232713"/>
                </a:lnTo>
                <a:lnTo>
                  <a:pt x="159346" y="232713"/>
                </a:lnTo>
                <a:lnTo>
                  <a:pt x="145045" y="228628"/>
                </a:lnTo>
                <a:lnTo>
                  <a:pt x="130745" y="224548"/>
                </a:lnTo>
                <a:lnTo>
                  <a:pt x="118488" y="220465"/>
                </a:lnTo>
                <a:lnTo>
                  <a:pt x="106230" y="216382"/>
                </a:lnTo>
                <a:lnTo>
                  <a:pt x="93973" y="210256"/>
                </a:lnTo>
                <a:lnTo>
                  <a:pt x="81715" y="206176"/>
                </a:lnTo>
                <a:lnTo>
                  <a:pt x="71501" y="200052"/>
                </a:lnTo>
                <a:lnTo>
                  <a:pt x="61286" y="195969"/>
                </a:lnTo>
                <a:lnTo>
                  <a:pt x="51072" y="189845"/>
                </a:lnTo>
                <a:lnTo>
                  <a:pt x="42900" y="185762"/>
                </a:lnTo>
                <a:lnTo>
                  <a:pt x="34729" y="179638"/>
                </a:lnTo>
                <a:lnTo>
                  <a:pt x="28600" y="173512"/>
                </a:lnTo>
                <a:lnTo>
                  <a:pt x="14300" y="163307"/>
                </a:lnTo>
                <a:lnTo>
                  <a:pt x="6128" y="151059"/>
                </a:lnTo>
                <a:lnTo>
                  <a:pt x="2042" y="138809"/>
                </a:lnTo>
                <a:lnTo>
                  <a:pt x="0" y="126563"/>
                </a:lnTo>
                <a:close/>
              </a:path>
            </a:pathLst>
          </a:custGeom>
          <a:solidFill>
            <a:srgbClr val="C2C2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77568" y="3780335"/>
            <a:ext cx="725229" cy="255168"/>
          </a:xfrm>
          <a:custGeom>
            <a:avLst/>
            <a:gdLst/>
            <a:ahLst/>
            <a:cxnLst/>
            <a:rect l="l" t="t" r="r" b="b"/>
            <a:pathLst>
              <a:path w="725229" h="255168">
                <a:moveTo>
                  <a:pt x="361593" y="255168"/>
                </a:moveTo>
                <a:lnTo>
                  <a:pt x="369764" y="253127"/>
                </a:lnTo>
                <a:lnTo>
                  <a:pt x="377936" y="253127"/>
                </a:lnTo>
                <a:lnTo>
                  <a:pt x="388150" y="253127"/>
                </a:lnTo>
                <a:lnTo>
                  <a:pt x="396322" y="253127"/>
                </a:lnTo>
                <a:lnTo>
                  <a:pt x="406536" y="251085"/>
                </a:lnTo>
                <a:lnTo>
                  <a:pt x="414708" y="251085"/>
                </a:lnTo>
                <a:lnTo>
                  <a:pt x="424923" y="251085"/>
                </a:lnTo>
                <a:lnTo>
                  <a:pt x="433094" y="251085"/>
                </a:lnTo>
                <a:lnTo>
                  <a:pt x="441266" y="249044"/>
                </a:lnTo>
                <a:lnTo>
                  <a:pt x="449437" y="247003"/>
                </a:lnTo>
                <a:lnTo>
                  <a:pt x="459652" y="247003"/>
                </a:lnTo>
                <a:lnTo>
                  <a:pt x="467823" y="247003"/>
                </a:lnTo>
                <a:lnTo>
                  <a:pt x="475995" y="244961"/>
                </a:lnTo>
                <a:lnTo>
                  <a:pt x="486209" y="244961"/>
                </a:lnTo>
                <a:lnTo>
                  <a:pt x="494381" y="242920"/>
                </a:lnTo>
                <a:lnTo>
                  <a:pt x="502553" y="242920"/>
                </a:lnTo>
                <a:lnTo>
                  <a:pt x="508681" y="240879"/>
                </a:lnTo>
                <a:lnTo>
                  <a:pt x="516853" y="240879"/>
                </a:lnTo>
                <a:lnTo>
                  <a:pt x="525025" y="238837"/>
                </a:lnTo>
                <a:lnTo>
                  <a:pt x="533196" y="236796"/>
                </a:lnTo>
                <a:lnTo>
                  <a:pt x="541368" y="234755"/>
                </a:lnTo>
                <a:lnTo>
                  <a:pt x="547496" y="234755"/>
                </a:lnTo>
                <a:lnTo>
                  <a:pt x="555668" y="232713"/>
                </a:lnTo>
                <a:lnTo>
                  <a:pt x="563840" y="232713"/>
                </a:lnTo>
                <a:lnTo>
                  <a:pt x="578140" y="228631"/>
                </a:lnTo>
                <a:lnTo>
                  <a:pt x="590397" y="224548"/>
                </a:lnTo>
                <a:lnTo>
                  <a:pt x="602655" y="220465"/>
                </a:lnTo>
                <a:lnTo>
                  <a:pt x="616955" y="216382"/>
                </a:lnTo>
                <a:lnTo>
                  <a:pt x="627170" y="210258"/>
                </a:lnTo>
                <a:lnTo>
                  <a:pt x="639427" y="206176"/>
                </a:lnTo>
                <a:lnTo>
                  <a:pt x="649641" y="200052"/>
                </a:lnTo>
                <a:lnTo>
                  <a:pt x="661899" y="195969"/>
                </a:lnTo>
                <a:lnTo>
                  <a:pt x="672113" y="189845"/>
                </a:lnTo>
                <a:lnTo>
                  <a:pt x="680285" y="185762"/>
                </a:lnTo>
                <a:lnTo>
                  <a:pt x="688457" y="179638"/>
                </a:lnTo>
                <a:lnTo>
                  <a:pt x="696628" y="173514"/>
                </a:lnTo>
                <a:lnTo>
                  <a:pt x="708886" y="163307"/>
                </a:lnTo>
                <a:lnTo>
                  <a:pt x="717057" y="151059"/>
                </a:lnTo>
                <a:lnTo>
                  <a:pt x="723186" y="138811"/>
                </a:lnTo>
                <a:lnTo>
                  <a:pt x="725229" y="126563"/>
                </a:lnTo>
                <a:lnTo>
                  <a:pt x="723186" y="112274"/>
                </a:lnTo>
                <a:lnTo>
                  <a:pt x="717057" y="97984"/>
                </a:lnTo>
                <a:lnTo>
                  <a:pt x="708886" y="87777"/>
                </a:lnTo>
                <a:lnTo>
                  <a:pt x="696628" y="75529"/>
                </a:lnTo>
                <a:lnTo>
                  <a:pt x="688457" y="69405"/>
                </a:lnTo>
                <a:lnTo>
                  <a:pt x="680285" y="63281"/>
                </a:lnTo>
                <a:lnTo>
                  <a:pt x="672113" y="57157"/>
                </a:lnTo>
                <a:lnTo>
                  <a:pt x="661899" y="53075"/>
                </a:lnTo>
                <a:lnTo>
                  <a:pt x="649641" y="46951"/>
                </a:lnTo>
                <a:lnTo>
                  <a:pt x="639427" y="42868"/>
                </a:lnTo>
                <a:lnTo>
                  <a:pt x="627170" y="38785"/>
                </a:lnTo>
                <a:lnTo>
                  <a:pt x="616955" y="36744"/>
                </a:lnTo>
                <a:lnTo>
                  <a:pt x="602655" y="30620"/>
                </a:lnTo>
                <a:lnTo>
                  <a:pt x="590397" y="26537"/>
                </a:lnTo>
                <a:lnTo>
                  <a:pt x="578140" y="22454"/>
                </a:lnTo>
                <a:lnTo>
                  <a:pt x="563840" y="20413"/>
                </a:lnTo>
                <a:lnTo>
                  <a:pt x="555668" y="18372"/>
                </a:lnTo>
                <a:lnTo>
                  <a:pt x="547496" y="16330"/>
                </a:lnTo>
                <a:lnTo>
                  <a:pt x="541368" y="14289"/>
                </a:lnTo>
                <a:lnTo>
                  <a:pt x="533196" y="12248"/>
                </a:lnTo>
                <a:lnTo>
                  <a:pt x="525025" y="10206"/>
                </a:lnTo>
                <a:lnTo>
                  <a:pt x="516853" y="10206"/>
                </a:lnTo>
                <a:lnTo>
                  <a:pt x="508681" y="8165"/>
                </a:lnTo>
                <a:lnTo>
                  <a:pt x="502553" y="8165"/>
                </a:lnTo>
                <a:lnTo>
                  <a:pt x="494381" y="6124"/>
                </a:lnTo>
                <a:lnTo>
                  <a:pt x="486209" y="4082"/>
                </a:lnTo>
                <a:lnTo>
                  <a:pt x="475995" y="4082"/>
                </a:lnTo>
                <a:lnTo>
                  <a:pt x="467823" y="4082"/>
                </a:lnTo>
                <a:lnTo>
                  <a:pt x="459652" y="2041"/>
                </a:lnTo>
                <a:lnTo>
                  <a:pt x="449437" y="0"/>
                </a:lnTo>
                <a:lnTo>
                  <a:pt x="441266" y="0"/>
                </a:lnTo>
                <a:lnTo>
                  <a:pt x="433094" y="0"/>
                </a:lnTo>
                <a:lnTo>
                  <a:pt x="269662" y="0"/>
                </a:lnTo>
                <a:lnTo>
                  <a:pt x="261491" y="2041"/>
                </a:lnTo>
                <a:lnTo>
                  <a:pt x="253319" y="4082"/>
                </a:lnTo>
                <a:lnTo>
                  <a:pt x="243104" y="4082"/>
                </a:lnTo>
                <a:lnTo>
                  <a:pt x="234933" y="4082"/>
                </a:lnTo>
                <a:lnTo>
                  <a:pt x="228804" y="6124"/>
                </a:lnTo>
                <a:lnTo>
                  <a:pt x="220633" y="8165"/>
                </a:lnTo>
                <a:lnTo>
                  <a:pt x="210418" y="8165"/>
                </a:lnTo>
                <a:lnTo>
                  <a:pt x="202247" y="10206"/>
                </a:lnTo>
                <a:lnTo>
                  <a:pt x="196118" y="10206"/>
                </a:lnTo>
                <a:lnTo>
                  <a:pt x="187946" y="12248"/>
                </a:lnTo>
                <a:lnTo>
                  <a:pt x="179775" y="14289"/>
                </a:lnTo>
                <a:lnTo>
                  <a:pt x="173646" y="16330"/>
                </a:lnTo>
                <a:lnTo>
                  <a:pt x="165474" y="18372"/>
                </a:lnTo>
                <a:lnTo>
                  <a:pt x="159346" y="20413"/>
                </a:lnTo>
                <a:lnTo>
                  <a:pt x="145045" y="22454"/>
                </a:lnTo>
                <a:lnTo>
                  <a:pt x="130745" y="26537"/>
                </a:lnTo>
                <a:lnTo>
                  <a:pt x="118488" y="30620"/>
                </a:lnTo>
                <a:lnTo>
                  <a:pt x="106230" y="36744"/>
                </a:lnTo>
                <a:lnTo>
                  <a:pt x="93973" y="38785"/>
                </a:lnTo>
                <a:lnTo>
                  <a:pt x="81715" y="42868"/>
                </a:lnTo>
                <a:lnTo>
                  <a:pt x="71501" y="46951"/>
                </a:lnTo>
                <a:lnTo>
                  <a:pt x="61286" y="53075"/>
                </a:lnTo>
                <a:lnTo>
                  <a:pt x="51072" y="57157"/>
                </a:lnTo>
                <a:lnTo>
                  <a:pt x="42900" y="63281"/>
                </a:lnTo>
                <a:lnTo>
                  <a:pt x="34729" y="69405"/>
                </a:lnTo>
                <a:lnTo>
                  <a:pt x="28600" y="75529"/>
                </a:lnTo>
                <a:lnTo>
                  <a:pt x="14300" y="87777"/>
                </a:lnTo>
                <a:lnTo>
                  <a:pt x="6128" y="97984"/>
                </a:lnTo>
                <a:lnTo>
                  <a:pt x="2042" y="112274"/>
                </a:lnTo>
                <a:lnTo>
                  <a:pt x="0" y="126563"/>
                </a:lnTo>
                <a:lnTo>
                  <a:pt x="2042" y="138811"/>
                </a:lnTo>
                <a:lnTo>
                  <a:pt x="6128" y="151059"/>
                </a:lnTo>
                <a:lnTo>
                  <a:pt x="14300" y="163307"/>
                </a:lnTo>
                <a:lnTo>
                  <a:pt x="28600" y="173514"/>
                </a:lnTo>
                <a:lnTo>
                  <a:pt x="34729" y="179638"/>
                </a:lnTo>
                <a:lnTo>
                  <a:pt x="42900" y="185762"/>
                </a:lnTo>
                <a:lnTo>
                  <a:pt x="51072" y="189845"/>
                </a:lnTo>
                <a:lnTo>
                  <a:pt x="61286" y="195969"/>
                </a:lnTo>
                <a:lnTo>
                  <a:pt x="71501" y="200052"/>
                </a:lnTo>
                <a:lnTo>
                  <a:pt x="81715" y="206176"/>
                </a:lnTo>
                <a:lnTo>
                  <a:pt x="93973" y="210258"/>
                </a:lnTo>
                <a:lnTo>
                  <a:pt x="106230" y="216382"/>
                </a:lnTo>
                <a:lnTo>
                  <a:pt x="118488" y="220465"/>
                </a:lnTo>
                <a:lnTo>
                  <a:pt x="130745" y="224548"/>
                </a:lnTo>
                <a:lnTo>
                  <a:pt x="145045" y="228631"/>
                </a:lnTo>
                <a:lnTo>
                  <a:pt x="159346" y="232713"/>
                </a:lnTo>
                <a:lnTo>
                  <a:pt x="165474" y="232713"/>
                </a:lnTo>
                <a:lnTo>
                  <a:pt x="173646" y="234755"/>
                </a:lnTo>
                <a:lnTo>
                  <a:pt x="179775" y="234755"/>
                </a:lnTo>
                <a:lnTo>
                  <a:pt x="187946" y="236796"/>
                </a:lnTo>
                <a:lnTo>
                  <a:pt x="196118" y="238837"/>
                </a:lnTo>
                <a:lnTo>
                  <a:pt x="202247" y="240879"/>
                </a:lnTo>
                <a:lnTo>
                  <a:pt x="210418" y="240879"/>
                </a:lnTo>
                <a:lnTo>
                  <a:pt x="220633" y="242920"/>
                </a:lnTo>
                <a:lnTo>
                  <a:pt x="228804" y="242920"/>
                </a:lnTo>
                <a:lnTo>
                  <a:pt x="234933" y="244961"/>
                </a:lnTo>
                <a:lnTo>
                  <a:pt x="243104" y="244961"/>
                </a:lnTo>
                <a:lnTo>
                  <a:pt x="253319" y="247003"/>
                </a:lnTo>
                <a:lnTo>
                  <a:pt x="261491" y="247003"/>
                </a:lnTo>
                <a:lnTo>
                  <a:pt x="269662" y="247003"/>
                </a:lnTo>
                <a:lnTo>
                  <a:pt x="279877" y="249044"/>
                </a:lnTo>
                <a:lnTo>
                  <a:pt x="288048" y="251085"/>
                </a:lnTo>
                <a:lnTo>
                  <a:pt x="296220" y="251085"/>
                </a:lnTo>
                <a:lnTo>
                  <a:pt x="304391" y="251085"/>
                </a:lnTo>
                <a:lnTo>
                  <a:pt x="314606" y="251085"/>
                </a:lnTo>
                <a:lnTo>
                  <a:pt x="322778" y="253127"/>
                </a:lnTo>
                <a:lnTo>
                  <a:pt x="332992" y="253127"/>
                </a:lnTo>
                <a:lnTo>
                  <a:pt x="341164" y="253127"/>
                </a:lnTo>
                <a:lnTo>
                  <a:pt x="351378" y="253127"/>
                </a:lnTo>
                <a:lnTo>
                  <a:pt x="361593" y="255168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38855" y="3800748"/>
            <a:ext cx="598569" cy="198010"/>
          </a:xfrm>
          <a:custGeom>
            <a:avLst/>
            <a:gdLst/>
            <a:ahLst/>
            <a:cxnLst/>
            <a:rect l="l" t="t" r="r" b="b"/>
            <a:pathLst>
              <a:path w="598569" h="198010">
                <a:moveTo>
                  <a:pt x="598569" y="100024"/>
                </a:moveTo>
                <a:lnTo>
                  <a:pt x="596526" y="108191"/>
                </a:lnTo>
                <a:lnTo>
                  <a:pt x="592440" y="118396"/>
                </a:lnTo>
                <a:lnTo>
                  <a:pt x="582226" y="126563"/>
                </a:lnTo>
                <a:lnTo>
                  <a:pt x="574054" y="134726"/>
                </a:lnTo>
                <a:lnTo>
                  <a:pt x="565883" y="138811"/>
                </a:lnTo>
                <a:lnTo>
                  <a:pt x="559754" y="142894"/>
                </a:lnTo>
                <a:lnTo>
                  <a:pt x="551582" y="146977"/>
                </a:lnTo>
                <a:lnTo>
                  <a:pt x="545454" y="151059"/>
                </a:lnTo>
                <a:lnTo>
                  <a:pt x="537282" y="155140"/>
                </a:lnTo>
                <a:lnTo>
                  <a:pt x="527067" y="159225"/>
                </a:lnTo>
                <a:lnTo>
                  <a:pt x="518896" y="163307"/>
                </a:lnTo>
                <a:lnTo>
                  <a:pt x="508681" y="167390"/>
                </a:lnTo>
                <a:lnTo>
                  <a:pt x="498467" y="169431"/>
                </a:lnTo>
                <a:lnTo>
                  <a:pt x="486209" y="171471"/>
                </a:lnTo>
                <a:lnTo>
                  <a:pt x="475995" y="175555"/>
                </a:lnTo>
                <a:lnTo>
                  <a:pt x="463738" y="179638"/>
                </a:lnTo>
                <a:lnTo>
                  <a:pt x="449437" y="179638"/>
                </a:lnTo>
                <a:lnTo>
                  <a:pt x="439223" y="183721"/>
                </a:lnTo>
                <a:lnTo>
                  <a:pt x="424923" y="185762"/>
                </a:lnTo>
                <a:lnTo>
                  <a:pt x="414708" y="187804"/>
                </a:lnTo>
                <a:lnTo>
                  <a:pt x="406536" y="187804"/>
                </a:lnTo>
                <a:lnTo>
                  <a:pt x="400408" y="189843"/>
                </a:lnTo>
                <a:lnTo>
                  <a:pt x="377936" y="189843"/>
                </a:lnTo>
                <a:lnTo>
                  <a:pt x="371807" y="191884"/>
                </a:lnTo>
                <a:lnTo>
                  <a:pt x="363636" y="193928"/>
                </a:lnTo>
                <a:lnTo>
                  <a:pt x="332992" y="193928"/>
                </a:lnTo>
                <a:lnTo>
                  <a:pt x="326863" y="195969"/>
                </a:lnTo>
                <a:lnTo>
                  <a:pt x="304391" y="195969"/>
                </a:lnTo>
                <a:lnTo>
                  <a:pt x="298263" y="198010"/>
                </a:lnTo>
                <a:lnTo>
                  <a:pt x="290091" y="195969"/>
                </a:lnTo>
                <a:lnTo>
                  <a:pt x="265576" y="195969"/>
                </a:lnTo>
                <a:lnTo>
                  <a:pt x="257405" y="193928"/>
                </a:lnTo>
                <a:lnTo>
                  <a:pt x="228804" y="193928"/>
                </a:lnTo>
                <a:lnTo>
                  <a:pt x="220633" y="191884"/>
                </a:lnTo>
                <a:lnTo>
                  <a:pt x="214504" y="189843"/>
                </a:lnTo>
                <a:lnTo>
                  <a:pt x="192032" y="189843"/>
                </a:lnTo>
                <a:lnTo>
                  <a:pt x="181818" y="187804"/>
                </a:lnTo>
                <a:lnTo>
                  <a:pt x="167517" y="185762"/>
                </a:lnTo>
                <a:lnTo>
                  <a:pt x="153217" y="183721"/>
                </a:lnTo>
                <a:lnTo>
                  <a:pt x="140960" y="179638"/>
                </a:lnTo>
                <a:lnTo>
                  <a:pt x="128702" y="179638"/>
                </a:lnTo>
                <a:lnTo>
                  <a:pt x="116445" y="175555"/>
                </a:lnTo>
                <a:lnTo>
                  <a:pt x="106230" y="171471"/>
                </a:lnTo>
                <a:lnTo>
                  <a:pt x="93973" y="169431"/>
                </a:lnTo>
                <a:lnTo>
                  <a:pt x="85801" y="167390"/>
                </a:lnTo>
                <a:lnTo>
                  <a:pt x="73544" y="163307"/>
                </a:lnTo>
                <a:lnTo>
                  <a:pt x="65372" y="159225"/>
                </a:lnTo>
                <a:lnTo>
                  <a:pt x="57201" y="155140"/>
                </a:lnTo>
                <a:lnTo>
                  <a:pt x="49029" y="151059"/>
                </a:lnTo>
                <a:lnTo>
                  <a:pt x="40857" y="146977"/>
                </a:lnTo>
                <a:lnTo>
                  <a:pt x="32686" y="142894"/>
                </a:lnTo>
                <a:lnTo>
                  <a:pt x="26557" y="138811"/>
                </a:lnTo>
                <a:lnTo>
                  <a:pt x="22471" y="134726"/>
                </a:lnTo>
                <a:lnTo>
                  <a:pt x="10214" y="126563"/>
                </a:lnTo>
                <a:lnTo>
                  <a:pt x="4085" y="118396"/>
                </a:lnTo>
                <a:lnTo>
                  <a:pt x="0" y="108191"/>
                </a:lnTo>
                <a:lnTo>
                  <a:pt x="0" y="87777"/>
                </a:lnTo>
                <a:lnTo>
                  <a:pt x="4085" y="77571"/>
                </a:lnTo>
                <a:lnTo>
                  <a:pt x="10214" y="67364"/>
                </a:lnTo>
                <a:lnTo>
                  <a:pt x="22471" y="59199"/>
                </a:lnTo>
                <a:lnTo>
                  <a:pt x="26557" y="55116"/>
                </a:lnTo>
                <a:lnTo>
                  <a:pt x="32686" y="51033"/>
                </a:lnTo>
                <a:lnTo>
                  <a:pt x="40857" y="46951"/>
                </a:lnTo>
                <a:lnTo>
                  <a:pt x="49029" y="42866"/>
                </a:lnTo>
                <a:lnTo>
                  <a:pt x="57201" y="38785"/>
                </a:lnTo>
                <a:lnTo>
                  <a:pt x="65372" y="34702"/>
                </a:lnTo>
                <a:lnTo>
                  <a:pt x="73544" y="30620"/>
                </a:lnTo>
                <a:lnTo>
                  <a:pt x="85801" y="28578"/>
                </a:lnTo>
                <a:lnTo>
                  <a:pt x="93973" y="24494"/>
                </a:lnTo>
                <a:lnTo>
                  <a:pt x="106230" y="20413"/>
                </a:lnTo>
                <a:lnTo>
                  <a:pt x="116445" y="18372"/>
                </a:lnTo>
                <a:lnTo>
                  <a:pt x="128702" y="16330"/>
                </a:lnTo>
                <a:lnTo>
                  <a:pt x="140960" y="12248"/>
                </a:lnTo>
                <a:lnTo>
                  <a:pt x="153217" y="10206"/>
                </a:lnTo>
                <a:lnTo>
                  <a:pt x="167517" y="8163"/>
                </a:lnTo>
                <a:lnTo>
                  <a:pt x="181818" y="6122"/>
                </a:lnTo>
                <a:lnTo>
                  <a:pt x="192032" y="4082"/>
                </a:lnTo>
                <a:lnTo>
                  <a:pt x="206332" y="2041"/>
                </a:lnTo>
                <a:lnTo>
                  <a:pt x="236976" y="2041"/>
                </a:lnTo>
                <a:lnTo>
                  <a:pt x="243104" y="0"/>
                </a:lnTo>
                <a:lnTo>
                  <a:pt x="349335" y="0"/>
                </a:lnTo>
                <a:lnTo>
                  <a:pt x="355464" y="2041"/>
                </a:lnTo>
                <a:lnTo>
                  <a:pt x="392236" y="2041"/>
                </a:lnTo>
                <a:lnTo>
                  <a:pt x="400408" y="4082"/>
                </a:lnTo>
                <a:lnTo>
                  <a:pt x="406536" y="4082"/>
                </a:lnTo>
                <a:lnTo>
                  <a:pt x="414708" y="6122"/>
                </a:lnTo>
                <a:lnTo>
                  <a:pt x="424923" y="8163"/>
                </a:lnTo>
                <a:lnTo>
                  <a:pt x="439223" y="10206"/>
                </a:lnTo>
                <a:lnTo>
                  <a:pt x="449437" y="12248"/>
                </a:lnTo>
                <a:lnTo>
                  <a:pt x="463738" y="16330"/>
                </a:lnTo>
                <a:lnTo>
                  <a:pt x="475995" y="18372"/>
                </a:lnTo>
                <a:lnTo>
                  <a:pt x="486209" y="20413"/>
                </a:lnTo>
                <a:lnTo>
                  <a:pt x="498467" y="24494"/>
                </a:lnTo>
                <a:lnTo>
                  <a:pt x="508681" y="28578"/>
                </a:lnTo>
                <a:lnTo>
                  <a:pt x="518896" y="30620"/>
                </a:lnTo>
                <a:lnTo>
                  <a:pt x="527067" y="34702"/>
                </a:lnTo>
                <a:lnTo>
                  <a:pt x="537282" y="38785"/>
                </a:lnTo>
                <a:lnTo>
                  <a:pt x="545454" y="42866"/>
                </a:lnTo>
                <a:lnTo>
                  <a:pt x="551582" y="46951"/>
                </a:lnTo>
                <a:lnTo>
                  <a:pt x="559754" y="51033"/>
                </a:lnTo>
                <a:lnTo>
                  <a:pt x="565883" y="55116"/>
                </a:lnTo>
                <a:lnTo>
                  <a:pt x="574054" y="59199"/>
                </a:lnTo>
                <a:lnTo>
                  <a:pt x="582226" y="67364"/>
                </a:lnTo>
                <a:lnTo>
                  <a:pt x="592440" y="77571"/>
                </a:lnTo>
                <a:lnTo>
                  <a:pt x="596526" y="87777"/>
                </a:lnTo>
                <a:lnTo>
                  <a:pt x="598569" y="100024"/>
                </a:lnTo>
                <a:close/>
              </a:path>
            </a:pathLst>
          </a:custGeom>
          <a:solidFill>
            <a:srgbClr val="F1F1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738856" y="3800747"/>
            <a:ext cx="598569" cy="198010"/>
          </a:xfrm>
          <a:custGeom>
            <a:avLst/>
            <a:gdLst/>
            <a:ahLst/>
            <a:cxnLst/>
            <a:rect l="l" t="t" r="r" b="b"/>
            <a:pathLst>
              <a:path w="598569" h="198010">
                <a:moveTo>
                  <a:pt x="298263" y="198010"/>
                </a:moveTo>
                <a:lnTo>
                  <a:pt x="304391" y="195969"/>
                </a:lnTo>
                <a:lnTo>
                  <a:pt x="312563" y="195969"/>
                </a:lnTo>
                <a:lnTo>
                  <a:pt x="318692" y="195969"/>
                </a:lnTo>
                <a:lnTo>
                  <a:pt x="326863" y="195969"/>
                </a:lnTo>
                <a:lnTo>
                  <a:pt x="332992" y="193928"/>
                </a:lnTo>
                <a:lnTo>
                  <a:pt x="341164" y="193928"/>
                </a:lnTo>
                <a:lnTo>
                  <a:pt x="349335" y="193928"/>
                </a:lnTo>
                <a:lnTo>
                  <a:pt x="355464" y="193928"/>
                </a:lnTo>
                <a:lnTo>
                  <a:pt x="363636" y="193928"/>
                </a:lnTo>
                <a:lnTo>
                  <a:pt x="371807" y="191886"/>
                </a:lnTo>
                <a:lnTo>
                  <a:pt x="377936" y="189845"/>
                </a:lnTo>
                <a:lnTo>
                  <a:pt x="386107" y="189845"/>
                </a:lnTo>
                <a:lnTo>
                  <a:pt x="392236" y="189845"/>
                </a:lnTo>
                <a:lnTo>
                  <a:pt x="400408" y="189845"/>
                </a:lnTo>
                <a:lnTo>
                  <a:pt x="406536" y="187804"/>
                </a:lnTo>
                <a:lnTo>
                  <a:pt x="414708" y="187804"/>
                </a:lnTo>
                <a:lnTo>
                  <a:pt x="424923" y="185762"/>
                </a:lnTo>
                <a:lnTo>
                  <a:pt x="439223" y="183721"/>
                </a:lnTo>
                <a:lnTo>
                  <a:pt x="449437" y="179638"/>
                </a:lnTo>
                <a:lnTo>
                  <a:pt x="463738" y="179638"/>
                </a:lnTo>
                <a:lnTo>
                  <a:pt x="475995" y="175555"/>
                </a:lnTo>
                <a:lnTo>
                  <a:pt x="486209" y="171473"/>
                </a:lnTo>
                <a:lnTo>
                  <a:pt x="498467" y="169431"/>
                </a:lnTo>
                <a:lnTo>
                  <a:pt x="508681" y="167390"/>
                </a:lnTo>
                <a:lnTo>
                  <a:pt x="518896" y="163307"/>
                </a:lnTo>
                <a:lnTo>
                  <a:pt x="527067" y="159225"/>
                </a:lnTo>
                <a:lnTo>
                  <a:pt x="537282" y="155142"/>
                </a:lnTo>
                <a:lnTo>
                  <a:pt x="545454" y="151059"/>
                </a:lnTo>
                <a:lnTo>
                  <a:pt x="551582" y="146977"/>
                </a:lnTo>
                <a:lnTo>
                  <a:pt x="559754" y="142894"/>
                </a:lnTo>
                <a:lnTo>
                  <a:pt x="565883" y="138811"/>
                </a:lnTo>
                <a:lnTo>
                  <a:pt x="574054" y="134728"/>
                </a:lnTo>
                <a:lnTo>
                  <a:pt x="582226" y="126563"/>
                </a:lnTo>
                <a:lnTo>
                  <a:pt x="592440" y="118398"/>
                </a:lnTo>
                <a:lnTo>
                  <a:pt x="596526" y="108191"/>
                </a:lnTo>
                <a:lnTo>
                  <a:pt x="598569" y="100026"/>
                </a:lnTo>
                <a:lnTo>
                  <a:pt x="596526" y="87777"/>
                </a:lnTo>
                <a:lnTo>
                  <a:pt x="592440" y="77571"/>
                </a:lnTo>
                <a:lnTo>
                  <a:pt x="582226" y="67364"/>
                </a:lnTo>
                <a:lnTo>
                  <a:pt x="574054" y="59199"/>
                </a:lnTo>
                <a:lnTo>
                  <a:pt x="565883" y="55116"/>
                </a:lnTo>
                <a:lnTo>
                  <a:pt x="559754" y="51033"/>
                </a:lnTo>
                <a:lnTo>
                  <a:pt x="551582" y="46951"/>
                </a:lnTo>
                <a:lnTo>
                  <a:pt x="545454" y="42868"/>
                </a:lnTo>
                <a:lnTo>
                  <a:pt x="537282" y="38785"/>
                </a:lnTo>
                <a:lnTo>
                  <a:pt x="527067" y="34702"/>
                </a:lnTo>
                <a:lnTo>
                  <a:pt x="518896" y="30620"/>
                </a:lnTo>
                <a:lnTo>
                  <a:pt x="508681" y="28578"/>
                </a:lnTo>
                <a:lnTo>
                  <a:pt x="498467" y="24496"/>
                </a:lnTo>
                <a:lnTo>
                  <a:pt x="486209" y="20413"/>
                </a:lnTo>
                <a:lnTo>
                  <a:pt x="475995" y="18372"/>
                </a:lnTo>
                <a:lnTo>
                  <a:pt x="463738" y="16330"/>
                </a:lnTo>
                <a:lnTo>
                  <a:pt x="449437" y="12248"/>
                </a:lnTo>
                <a:lnTo>
                  <a:pt x="439223" y="10206"/>
                </a:lnTo>
                <a:lnTo>
                  <a:pt x="424923" y="8165"/>
                </a:lnTo>
                <a:lnTo>
                  <a:pt x="414708" y="6124"/>
                </a:lnTo>
                <a:lnTo>
                  <a:pt x="406536" y="4082"/>
                </a:lnTo>
                <a:lnTo>
                  <a:pt x="400408" y="4082"/>
                </a:lnTo>
                <a:lnTo>
                  <a:pt x="392236" y="2041"/>
                </a:lnTo>
                <a:lnTo>
                  <a:pt x="355464" y="2041"/>
                </a:lnTo>
                <a:lnTo>
                  <a:pt x="349335" y="0"/>
                </a:lnTo>
                <a:lnTo>
                  <a:pt x="243104" y="0"/>
                </a:lnTo>
                <a:lnTo>
                  <a:pt x="236976" y="2041"/>
                </a:lnTo>
                <a:lnTo>
                  <a:pt x="228804" y="2041"/>
                </a:lnTo>
                <a:lnTo>
                  <a:pt x="220633" y="2041"/>
                </a:lnTo>
                <a:lnTo>
                  <a:pt x="214504" y="2041"/>
                </a:lnTo>
                <a:lnTo>
                  <a:pt x="206332" y="2041"/>
                </a:lnTo>
                <a:lnTo>
                  <a:pt x="192032" y="4082"/>
                </a:lnTo>
                <a:lnTo>
                  <a:pt x="181818" y="6124"/>
                </a:lnTo>
                <a:lnTo>
                  <a:pt x="167517" y="8165"/>
                </a:lnTo>
                <a:lnTo>
                  <a:pt x="153217" y="10206"/>
                </a:lnTo>
                <a:lnTo>
                  <a:pt x="140960" y="12248"/>
                </a:lnTo>
                <a:lnTo>
                  <a:pt x="128702" y="16330"/>
                </a:lnTo>
                <a:lnTo>
                  <a:pt x="116445" y="18372"/>
                </a:lnTo>
                <a:lnTo>
                  <a:pt x="106230" y="20413"/>
                </a:lnTo>
                <a:lnTo>
                  <a:pt x="93973" y="24496"/>
                </a:lnTo>
                <a:lnTo>
                  <a:pt x="85801" y="28578"/>
                </a:lnTo>
                <a:lnTo>
                  <a:pt x="73544" y="30620"/>
                </a:lnTo>
                <a:lnTo>
                  <a:pt x="65372" y="34702"/>
                </a:lnTo>
                <a:lnTo>
                  <a:pt x="57201" y="38785"/>
                </a:lnTo>
                <a:lnTo>
                  <a:pt x="49029" y="42868"/>
                </a:lnTo>
                <a:lnTo>
                  <a:pt x="40857" y="46951"/>
                </a:lnTo>
                <a:lnTo>
                  <a:pt x="32686" y="51033"/>
                </a:lnTo>
                <a:lnTo>
                  <a:pt x="26557" y="55116"/>
                </a:lnTo>
                <a:lnTo>
                  <a:pt x="22471" y="59199"/>
                </a:lnTo>
                <a:lnTo>
                  <a:pt x="10214" y="67364"/>
                </a:lnTo>
                <a:lnTo>
                  <a:pt x="4085" y="77571"/>
                </a:lnTo>
                <a:lnTo>
                  <a:pt x="0" y="87777"/>
                </a:lnTo>
                <a:lnTo>
                  <a:pt x="0" y="100026"/>
                </a:lnTo>
                <a:lnTo>
                  <a:pt x="0" y="108191"/>
                </a:lnTo>
                <a:lnTo>
                  <a:pt x="4085" y="118398"/>
                </a:lnTo>
                <a:lnTo>
                  <a:pt x="10214" y="126563"/>
                </a:lnTo>
                <a:lnTo>
                  <a:pt x="22471" y="134728"/>
                </a:lnTo>
                <a:lnTo>
                  <a:pt x="26557" y="138811"/>
                </a:lnTo>
                <a:lnTo>
                  <a:pt x="32686" y="142894"/>
                </a:lnTo>
                <a:lnTo>
                  <a:pt x="40857" y="146977"/>
                </a:lnTo>
                <a:lnTo>
                  <a:pt x="49029" y="151059"/>
                </a:lnTo>
                <a:lnTo>
                  <a:pt x="57201" y="155142"/>
                </a:lnTo>
                <a:lnTo>
                  <a:pt x="65372" y="159225"/>
                </a:lnTo>
                <a:lnTo>
                  <a:pt x="73544" y="163307"/>
                </a:lnTo>
                <a:lnTo>
                  <a:pt x="85801" y="167390"/>
                </a:lnTo>
                <a:lnTo>
                  <a:pt x="93973" y="169431"/>
                </a:lnTo>
                <a:lnTo>
                  <a:pt x="106230" y="171473"/>
                </a:lnTo>
                <a:lnTo>
                  <a:pt x="116445" y="175555"/>
                </a:lnTo>
                <a:lnTo>
                  <a:pt x="128702" y="179638"/>
                </a:lnTo>
                <a:lnTo>
                  <a:pt x="140960" y="179638"/>
                </a:lnTo>
                <a:lnTo>
                  <a:pt x="153217" y="183721"/>
                </a:lnTo>
                <a:lnTo>
                  <a:pt x="167517" y="185762"/>
                </a:lnTo>
                <a:lnTo>
                  <a:pt x="181818" y="187804"/>
                </a:lnTo>
                <a:lnTo>
                  <a:pt x="192032" y="189845"/>
                </a:lnTo>
                <a:lnTo>
                  <a:pt x="206332" y="189845"/>
                </a:lnTo>
                <a:lnTo>
                  <a:pt x="214504" y="189845"/>
                </a:lnTo>
                <a:lnTo>
                  <a:pt x="220633" y="191886"/>
                </a:lnTo>
                <a:lnTo>
                  <a:pt x="228804" y="193928"/>
                </a:lnTo>
                <a:lnTo>
                  <a:pt x="236976" y="193928"/>
                </a:lnTo>
                <a:lnTo>
                  <a:pt x="243104" y="193928"/>
                </a:lnTo>
                <a:lnTo>
                  <a:pt x="251276" y="193928"/>
                </a:lnTo>
                <a:lnTo>
                  <a:pt x="257405" y="193928"/>
                </a:lnTo>
                <a:lnTo>
                  <a:pt x="265576" y="195969"/>
                </a:lnTo>
                <a:lnTo>
                  <a:pt x="273748" y="195969"/>
                </a:lnTo>
                <a:lnTo>
                  <a:pt x="281920" y="195969"/>
                </a:lnTo>
                <a:lnTo>
                  <a:pt x="290091" y="195969"/>
                </a:lnTo>
                <a:lnTo>
                  <a:pt x="298263" y="198010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77671" y="3898732"/>
            <a:ext cx="525025" cy="100026"/>
          </a:xfrm>
          <a:custGeom>
            <a:avLst/>
            <a:gdLst/>
            <a:ahLst/>
            <a:cxnLst/>
            <a:rect l="l" t="t" r="r" b="b"/>
            <a:pathLst>
              <a:path w="525025" h="100026">
                <a:moveTo>
                  <a:pt x="161389" y="4082"/>
                </a:moveTo>
                <a:lnTo>
                  <a:pt x="169560" y="2039"/>
                </a:lnTo>
                <a:lnTo>
                  <a:pt x="189989" y="2039"/>
                </a:lnTo>
                <a:lnTo>
                  <a:pt x="200204" y="0"/>
                </a:lnTo>
                <a:lnTo>
                  <a:pt x="322778" y="0"/>
                </a:lnTo>
                <a:lnTo>
                  <a:pt x="332992" y="2039"/>
                </a:lnTo>
                <a:lnTo>
                  <a:pt x="351378" y="2039"/>
                </a:lnTo>
                <a:lnTo>
                  <a:pt x="361593" y="4082"/>
                </a:lnTo>
                <a:lnTo>
                  <a:pt x="369764" y="6124"/>
                </a:lnTo>
                <a:lnTo>
                  <a:pt x="388150" y="6124"/>
                </a:lnTo>
                <a:lnTo>
                  <a:pt x="396322" y="8165"/>
                </a:lnTo>
                <a:lnTo>
                  <a:pt x="406536" y="10206"/>
                </a:lnTo>
                <a:lnTo>
                  <a:pt x="414708" y="12248"/>
                </a:lnTo>
                <a:lnTo>
                  <a:pt x="422880" y="12248"/>
                </a:lnTo>
                <a:lnTo>
                  <a:pt x="431051" y="16330"/>
                </a:lnTo>
                <a:lnTo>
                  <a:pt x="439223" y="16330"/>
                </a:lnTo>
                <a:lnTo>
                  <a:pt x="447394" y="20411"/>
                </a:lnTo>
                <a:lnTo>
                  <a:pt x="453523" y="20411"/>
                </a:lnTo>
                <a:lnTo>
                  <a:pt x="461695" y="22454"/>
                </a:lnTo>
                <a:lnTo>
                  <a:pt x="469866" y="24496"/>
                </a:lnTo>
                <a:lnTo>
                  <a:pt x="478038" y="26537"/>
                </a:lnTo>
                <a:lnTo>
                  <a:pt x="488252" y="30620"/>
                </a:lnTo>
                <a:lnTo>
                  <a:pt x="502553" y="36744"/>
                </a:lnTo>
                <a:lnTo>
                  <a:pt x="512767" y="42868"/>
                </a:lnTo>
                <a:lnTo>
                  <a:pt x="525025" y="48992"/>
                </a:lnTo>
                <a:lnTo>
                  <a:pt x="512767" y="53075"/>
                </a:lnTo>
                <a:lnTo>
                  <a:pt x="502553" y="59199"/>
                </a:lnTo>
                <a:lnTo>
                  <a:pt x="488252" y="63281"/>
                </a:lnTo>
                <a:lnTo>
                  <a:pt x="475995" y="69405"/>
                </a:lnTo>
                <a:lnTo>
                  <a:pt x="467823" y="71447"/>
                </a:lnTo>
                <a:lnTo>
                  <a:pt x="459652" y="73488"/>
                </a:lnTo>
                <a:lnTo>
                  <a:pt x="451480" y="73488"/>
                </a:lnTo>
                <a:lnTo>
                  <a:pt x="445352" y="77571"/>
                </a:lnTo>
                <a:lnTo>
                  <a:pt x="437180" y="77571"/>
                </a:lnTo>
                <a:lnTo>
                  <a:pt x="429008" y="81653"/>
                </a:lnTo>
                <a:lnTo>
                  <a:pt x="422880" y="83695"/>
                </a:lnTo>
                <a:lnTo>
                  <a:pt x="414708" y="85736"/>
                </a:lnTo>
                <a:lnTo>
                  <a:pt x="404494" y="85736"/>
                </a:lnTo>
                <a:lnTo>
                  <a:pt x="396322" y="89819"/>
                </a:lnTo>
                <a:lnTo>
                  <a:pt x="386107" y="89819"/>
                </a:lnTo>
                <a:lnTo>
                  <a:pt x="377936" y="91860"/>
                </a:lnTo>
                <a:lnTo>
                  <a:pt x="367721" y="91860"/>
                </a:lnTo>
                <a:lnTo>
                  <a:pt x="359550" y="93899"/>
                </a:lnTo>
                <a:lnTo>
                  <a:pt x="349335" y="93899"/>
                </a:lnTo>
                <a:lnTo>
                  <a:pt x="341164" y="95943"/>
                </a:lnTo>
                <a:lnTo>
                  <a:pt x="330949" y="95943"/>
                </a:lnTo>
                <a:lnTo>
                  <a:pt x="320735" y="97984"/>
                </a:lnTo>
                <a:lnTo>
                  <a:pt x="310520" y="97984"/>
                </a:lnTo>
                <a:lnTo>
                  <a:pt x="300306" y="100026"/>
                </a:lnTo>
                <a:lnTo>
                  <a:pt x="216547" y="100026"/>
                </a:lnTo>
                <a:lnTo>
                  <a:pt x="206332" y="97984"/>
                </a:lnTo>
                <a:lnTo>
                  <a:pt x="198161" y="97984"/>
                </a:lnTo>
                <a:lnTo>
                  <a:pt x="185903" y="95943"/>
                </a:lnTo>
                <a:lnTo>
                  <a:pt x="179775" y="95943"/>
                </a:lnTo>
                <a:lnTo>
                  <a:pt x="167517" y="93899"/>
                </a:lnTo>
                <a:lnTo>
                  <a:pt x="159346" y="93899"/>
                </a:lnTo>
                <a:lnTo>
                  <a:pt x="149131" y="91860"/>
                </a:lnTo>
                <a:lnTo>
                  <a:pt x="140960" y="91860"/>
                </a:lnTo>
                <a:lnTo>
                  <a:pt x="132788" y="89819"/>
                </a:lnTo>
                <a:lnTo>
                  <a:pt x="122573" y="89819"/>
                </a:lnTo>
                <a:lnTo>
                  <a:pt x="114402" y="85736"/>
                </a:lnTo>
                <a:lnTo>
                  <a:pt x="106230" y="85736"/>
                </a:lnTo>
                <a:lnTo>
                  <a:pt x="98059" y="83695"/>
                </a:lnTo>
                <a:lnTo>
                  <a:pt x="89887" y="81653"/>
                </a:lnTo>
                <a:lnTo>
                  <a:pt x="81715" y="79612"/>
                </a:lnTo>
                <a:lnTo>
                  <a:pt x="73544" y="77571"/>
                </a:lnTo>
                <a:lnTo>
                  <a:pt x="67415" y="75527"/>
                </a:lnTo>
                <a:lnTo>
                  <a:pt x="59244" y="73488"/>
                </a:lnTo>
                <a:lnTo>
                  <a:pt x="53115" y="71447"/>
                </a:lnTo>
                <a:lnTo>
                  <a:pt x="44943" y="71447"/>
                </a:lnTo>
                <a:lnTo>
                  <a:pt x="32686" y="65323"/>
                </a:lnTo>
                <a:lnTo>
                  <a:pt x="20428" y="59199"/>
                </a:lnTo>
                <a:lnTo>
                  <a:pt x="8171" y="55116"/>
                </a:lnTo>
                <a:lnTo>
                  <a:pt x="0" y="51033"/>
                </a:lnTo>
                <a:lnTo>
                  <a:pt x="8171" y="44909"/>
                </a:lnTo>
                <a:lnTo>
                  <a:pt x="18386" y="38783"/>
                </a:lnTo>
                <a:lnTo>
                  <a:pt x="30643" y="32661"/>
                </a:lnTo>
                <a:lnTo>
                  <a:pt x="44943" y="28578"/>
                </a:lnTo>
                <a:lnTo>
                  <a:pt x="51072" y="24496"/>
                </a:lnTo>
                <a:lnTo>
                  <a:pt x="57201" y="22454"/>
                </a:lnTo>
                <a:lnTo>
                  <a:pt x="65372" y="20411"/>
                </a:lnTo>
                <a:lnTo>
                  <a:pt x="73544" y="20411"/>
                </a:lnTo>
                <a:lnTo>
                  <a:pt x="81715" y="16330"/>
                </a:lnTo>
                <a:lnTo>
                  <a:pt x="87844" y="16330"/>
                </a:lnTo>
                <a:lnTo>
                  <a:pt x="98059" y="12248"/>
                </a:lnTo>
                <a:lnTo>
                  <a:pt x="106230" y="12248"/>
                </a:lnTo>
                <a:lnTo>
                  <a:pt x="114402" y="10206"/>
                </a:lnTo>
                <a:lnTo>
                  <a:pt x="122573" y="8165"/>
                </a:lnTo>
                <a:lnTo>
                  <a:pt x="132788" y="6124"/>
                </a:lnTo>
                <a:lnTo>
                  <a:pt x="149131" y="6124"/>
                </a:lnTo>
                <a:lnTo>
                  <a:pt x="161389" y="4082"/>
                </a:lnTo>
                <a:close/>
              </a:path>
            </a:pathLst>
          </a:custGeom>
          <a:solidFill>
            <a:srgbClr val="F5DB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81655" y="4157982"/>
            <a:ext cx="561797" cy="138811"/>
          </a:xfrm>
          <a:custGeom>
            <a:avLst/>
            <a:gdLst/>
            <a:ahLst/>
            <a:cxnLst/>
            <a:rect l="l" t="t" r="r" b="b"/>
            <a:pathLst>
              <a:path w="561797" h="138811">
                <a:moveTo>
                  <a:pt x="0" y="55116"/>
                </a:moveTo>
                <a:lnTo>
                  <a:pt x="0" y="0"/>
                </a:lnTo>
                <a:lnTo>
                  <a:pt x="6128" y="6124"/>
                </a:lnTo>
                <a:lnTo>
                  <a:pt x="10214" y="8165"/>
                </a:lnTo>
                <a:lnTo>
                  <a:pt x="18386" y="12248"/>
                </a:lnTo>
                <a:lnTo>
                  <a:pt x="24514" y="16330"/>
                </a:lnTo>
                <a:lnTo>
                  <a:pt x="34729" y="20413"/>
                </a:lnTo>
                <a:lnTo>
                  <a:pt x="42900" y="24496"/>
                </a:lnTo>
                <a:lnTo>
                  <a:pt x="53115" y="30620"/>
                </a:lnTo>
                <a:lnTo>
                  <a:pt x="65372" y="34702"/>
                </a:lnTo>
                <a:lnTo>
                  <a:pt x="79673" y="40826"/>
                </a:lnTo>
                <a:lnTo>
                  <a:pt x="85801" y="42868"/>
                </a:lnTo>
                <a:lnTo>
                  <a:pt x="91930" y="44909"/>
                </a:lnTo>
                <a:lnTo>
                  <a:pt x="100102" y="48992"/>
                </a:lnTo>
                <a:lnTo>
                  <a:pt x="108273" y="51033"/>
                </a:lnTo>
                <a:lnTo>
                  <a:pt x="114400" y="55116"/>
                </a:lnTo>
                <a:lnTo>
                  <a:pt x="122573" y="57157"/>
                </a:lnTo>
                <a:lnTo>
                  <a:pt x="132786" y="59199"/>
                </a:lnTo>
                <a:lnTo>
                  <a:pt x="143002" y="63281"/>
                </a:lnTo>
                <a:lnTo>
                  <a:pt x="151172" y="65323"/>
                </a:lnTo>
                <a:lnTo>
                  <a:pt x="159346" y="67364"/>
                </a:lnTo>
                <a:lnTo>
                  <a:pt x="169558" y="69405"/>
                </a:lnTo>
                <a:lnTo>
                  <a:pt x="179775" y="73488"/>
                </a:lnTo>
                <a:lnTo>
                  <a:pt x="187944" y="73488"/>
                </a:lnTo>
                <a:lnTo>
                  <a:pt x="198161" y="77571"/>
                </a:lnTo>
                <a:lnTo>
                  <a:pt x="210418" y="79612"/>
                </a:lnTo>
                <a:lnTo>
                  <a:pt x="220633" y="81653"/>
                </a:lnTo>
                <a:lnTo>
                  <a:pt x="230847" y="83695"/>
                </a:lnTo>
                <a:lnTo>
                  <a:pt x="243102" y="83695"/>
                </a:lnTo>
                <a:lnTo>
                  <a:pt x="255362" y="85736"/>
                </a:lnTo>
                <a:lnTo>
                  <a:pt x="267619" y="87777"/>
                </a:lnTo>
                <a:lnTo>
                  <a:pt x="279875" y="89819"/>
                </a:lnTo>
                <a:lnTo>
                  <a:pt x="290091" y="91860"/>
                </a:lnTo>
                <a:lnTo>
                  <a:pt x="304391" y="91860"/>
                </a:lnTo>
                <a:lnTo>
                  <a:pt x="318692" y="95943"/>
                </a:lnTo>
                <a:lnTo>
                  <a:pt x="445349" y="95943"/>
                </a:lnTo>
                <a:lnTo>
                  <a:pt x="461695" y="93902"/>
                </a:lnTo>
                <a:lnTo>
                  <a:pt x="478038" y="91860"/>
                </a:lnTo>
                <a:lnTo>
                  <a:pt x="494381" y="91860"/>
                </a:lnTo>
                <a:lnTo>
                  <a:pt x="510724" y="89819"/>
                </a:lnTo>
                <a:lnTo>
                  <a:pt x="527067" y="87777"/>
                </a:lnTo>
                <a:lnTo>
                  <a:pt x="543411" y="87777"/>
                </a:lnTo>
                <a:lnTo>
                  <a:pt x="561797" y="85736"/>
                </a:lnTo>
                <a:lnTo>
                  <a:pt x="559754" y="130646"/>
                </a:lnTo>
                <a:lnTo>
                  <a:pt x="551582" y="130646"/>
                </a:lnTo>
                <a:lnTo>
                  <a:pt x="543411" y="132687"/>
                </a:lnTo>
                <a:lnTo>
                  <a:pt x="527067" y="132687"/>
                </a:lnTo>
                <a:lnTo>
                  <a:pt x="516851" y="134728"/>
                </a:lnTo>
                <a:lnTo>
                  <a:pt x="484167" y="134728"/>
                </a:lnTo>
                <a:lnTo>
                  <a:pt x="478038" y="136770"/>
                </a:lnTo>
                <a:lnTo>
                  <a:pt x="453523" y="136770"/>
                </a:lnTo>
                <a:lnTo>
                  <a:pt x="445349" y="138811"/>
                </a:lnTo>
                <a:lnTo>
                  <a:pt x="347292" y="138811"/>
                </a:lnTo>
                <a:lnTo>
                  <a:pt x="337078" y="136770"/>
                </a:lnTo>
                <a:lnTo>
                  <a:pt x="326863" y="136770"/>
                </a:lnTo>
                <a:lnTo>
                  <a:pt x="314606" y="134728"/>
                </a:lnTo>
                <a:lnTo>
                  <a:pt x="304391" y="134728"/>
                </a:lnTo>
                <a:lnTo>
                  <a:pt x="294177" y="132687"/>
                </a:lnTo>
                <a:lnTo>
                  <a:pt x="281920" y="132687"/>
                </a:lnTo>
                <a:lnTo>
                  <a:pt x="271705" y="130646"/>
                </a:lnTo>
                <a:lnTo>
                  <a:pt x="259448" y="130646"/>
                </a:lnTo>
                <a:lnTo>
                  <a:pt x="247190" y="128604"/>
                </a:lnTo>
                <a:lnTo>
                  <a:pt x="234933" y="128604"/>
                </a:lnTo>
                <a:lnTo>
                  <a:pt x="224716" y="124522"/>
                </a:lnTo>
                <a:lnTo>
                  <a:pt x="212461" y="124522"/>
                </a:lnTo>
                <a:lnTo>
                  <a:pt x="200204" y="120439"/>
                </a:lnTo>
                <a:lnTo>
                  <a:pt x="189989" y="120439"/>
                </a:lnTo>
                <a:lnTo>
                  <a:pt x="177732" y="116356"/>
                </a:lnTo>
                <a:lnTo>
                  <a:pt x="165474" y="114315"/>
                </a:lnTo>
                <a:lnTo>
                  <a:pt x="151172" y="110232"/>
                </a:lnTo>
                <a:lnTo>
                  <a:pt x="140960" y="108191"/>
                </a:lnTo>
                <a:lnTo>
                  <a:pt x="128702" y="104108"/>
                </a:lnTo>
                <a:lnTo>
                  <a:pt x="116445" y="100026"/>
                </a:lnTo>
                <a:lnTo>
                  <a:pt x="104187" y="95943"/>
                </a:lnTo>
                <a:lnTo>
                  <a:pt x="93973" y="93902"/>
                </a:lnTo>
                <a:lnTo>
                  <a:pt x="81715" y="87777"/>
                </a:lnTo>
                <a:lnTo>
                  <a:pt x="69458" y="83695"/>
                </a:lnTo>
                <a:lnTo>
                  <a:pt x="57201" y="81653"/>
                </a:lnTo>
                <a:lnTo>
                  <a:pt x="46986" y="77571"/>
                </a:lnTo>
                <a:lnTo>
                  <a:pt x="34729" y="71447"/>
                </a:lnTo>
                <a:lnTo>
                  <a:pt x="22469" y="67364"/>
                </a:lnTo>
                <a:lnTo>
                  <a:pt x="10214" y="61240"/>
                </a:lnTo>
                <a:lnTo>
                  <a:pt x="0" y="55116"/>
                </a:lnTo>
                <a:close/>
              </a:path>
            </a:pathLst>
          </a:custGeom>
          <a:solidFill>
            <a:srgbClr val="F7F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81655" y="4157982"/>
            <a:ext cx="561797" cy="138811"/>
          </a:xfrm>
          <a:custGeom>
            <a:avLst/>
            <a:gdLst/>
            <a:ahLst/>
            <a:cxnLst/>
            <a:rect l="l" t="t" r="r" b="b"/>
            <a:pathLst>
              <a:path w="561797" h="138811">
                <a:moveTo>
                  <a:pt x="0" y="0"/>
                </a:moveTo>
                <a:lnTo>
                  <a:pt x="6128" y="6124"/>
                </a:lnTo>
                <a:lnTo>
                  <a:pt x="10214" y="8165"/>
                </a:lnTo>
                <a:lnTo>
                  <a:pt x="18386" y="12248"/>
                </a:lnTo>
                <a:lnTo>
                  <a:pt x="24514" y="16330"/>
                </a:lnTo>
                <a:lnTo>
                  <a:pt x="34729" y="20413"/>
                </a:lnTo>
                <a:lnTo>
                  <a:pt x="42900" y="24496"/>
                </a:lnTo>
                <a:lnTo>
                  <a:pt x="53115" y="30620"/>
                </a:lnTo>
                <a:lnTo>
                  <a:pt x="65372" y="34702"/>
                </a:lnTo>
                <a:lnTo>
                  <a:pt x="79673" y="40826"/>
                </a:lnTo>
                <a:lnTo>
                  <a:pt x="85801" y="42868"/>
                </a:lnTo>
                <a:lnTo>
                  <a:pt x="91930" y="44909"/>
                </a:lnTo>
                <a:lnTo>
                  <a:pt x="100102" y="48992"/>
                </a:lnTo>
                <a:lnTo>
                  <a:pt x="108273" y="51033"/>
                </a:lnTo>
                <a:lnTo>
                  <a:pt x="114402" y="55116"/>
                </a:lnTo>
                <a:lnTo>
                  <a:pt x="122573" y="57157"/>
                </a:lnTo>
                <a:lnTo>
                  <a:pt x="132788" y="59199"/>
                </a:lnTo>
                <a:lnTo>
                  <a:pt x="143002" y="63281"/>
                </a:lnTo>
                <a:lnTo>
                  <a:pt x="151174" y="65323"/>
                </a:lnTo>
                <a:lnTo>
                  <a:pt x="159346" y="67364"/>
                </a:lnTo>
                <a:lnTo>
                  <a:pt x="169560" y="69405"/>
                </a:lnTo>
                <a:lnTo>
                  <a:pt x="179775" y="73488"/>
                </a:lnTo>
                <a:lnTo>
                  <a:pt x="187946" y="73488"/>
                </a:lnTo>
                <a:lnTo>
                  <a:pt x="198161" y="77571"/>
                </a:lnTo>
                <a:lnTo>
                  <a:pt x="210418" y="79612"/>
                </a:lnTo>
                <a:lnTo>
                  <a:pt x="220633" y="81653"/>
                </a:lnTo>
                <a:lnTo>
                  <a:pt x="230847" y="83695"/>
                </a:lnTo>
                <a:lnTo>
                  <a:pt x="243104" y="83695"/>
                </a:lnTo>
                <a:lnTo>
                  <a:pt x="255362" y="85736"/>
                </a:lnTo>
                <a:lnTo>
                  <a:pt x="267619" y="87777"/>
                </a:lnTo>
                <a:lnTo>
                  <a:pt x="279877" y="89819"/>
                </a:lnTo>
                <a:lnTo>
                  <a:pt x="290091" y="91860"/>
                </a:lnTo>
                <a:lnTo>
                  <a:pt x="304391" y="91860"/>
                </a:lnTo>
                <a:lnTo>
                  <a:pt x="318692" y="95943"/>
                </a:lnTo>
                <a:lnTo>
                  <a:pt x="328906" y="95943"/>
                </a:lnTo>
                <a:lnTo>
                  <a:pt x="343207" y="95943"/>
                </a:lnTo>
                <a:lnTo>
                  <a:pt x="445352" y="95943"/>
                </a:lnTo>
                <a:lnTo>
                  <a:pt x="461695" y="93902"/>
                </a:lnTo>
                <a:lnTo>
                  <a:pt x="478038" y="91860"/>
                </a:lnTo>
                <a:lnTo>
                  <a:pt x="494381" y="91860"/>
                </a:lnTo>
                <a:lnTo>
                  <a:pt x="510724" y="89819"/>
                </a:lnTo>
                <a:lnTo>
                  <a:pt x="527067" y="87777"/>
                </a:lnTo>
                <a:lnTo>
                  <a:pt x="543411" y="87777"/>
                </a:lnTo>
                <a:lnTo>
                  <a:pt x="561797" y="85736"/>
                </a:lnTo>
                <a:lnTo>
                  <a:pt x="559754" y="130646"/>
                </a:lnTo>
                <a:lnTo>
                  <a:pt x="555668" y="130646"/>
                </a:lnTo>
                <a:lnTo>
                  <a:pt x="551582" y="130646"/>
                </a:lnTo>
                <a:lnTo>
                  <a:pt x="543411" y="132687"/>
                </a:lnTo>
                <a:lnTo>
                  <a:pt x="535239" y="132687"/>
                </a:lnTo>
                <a:lnTo>
                  <a:pt x="527067" y="132687"/>
                </a:lnTo>
                <a:lnTo>
                  <a:pt x="516853" y="134728"/>
                </a:lnTo>
                <a:lnTo>
                  <a:pt x="506638" y="134728"/>
                </a:lnTo>
                <a:lnTo>
                  <a:pt x="498467" y="134728"/>
                </a:lnTo>
                <a:lnTo>
                  <a:pt x="492338" y="134728"/>
                </a:lnTo>
                <a:lnTo>
                  <a:pt x="484167" y="134728"/>
                </a:lnTo>
                <a:lnTo>
                  <a:pt x="478038" y="136770"/>
                </a:lnTo>
                <a:lnTo>
                  <a:pt x="469866" y="136770"/>
                </a:lnTo>
                <a:lnTo>
                  <a:pt x="461695" y="136770"/>
                </a:lnTo>
                <a:lnTo>
                  <a:pt x="453523" y="136770"/>
                </a:lnTo>
                <a:lnTo>
                  <a:pt x="445352" y="138811"/>
                </a:lnTo>
                <a:lnTo>
                  <a:pt x="347292" y="138811"/>
                </a:lnTo>
                <a:lnTo>
                  <a:pt x="337078" y="136770"/>
                </a:lnTo>
                <a:lnTo>
                  <a:pt x="326863" y="136770"/>
                </a:lnTo>
                <a:lnTo>
                  <a:pt x="314606" y="134728"/>
                </a:lnTo>
                <a:lnTo>
                  <a:pt x="304391" y="134728"/>
                </a:lnTo>
                <a:lnTo>
                  <a:pt x="294177" y="132687"/>
                </a:lnTo>
                <a:lnTo>
                  <a:pt x="281920" y="132687"/>
                </a:lnTo>
                <a:lnTo>
                  <a:pt x="271705" y="130646"/>
                </a:lnTo>
                <a:lnTo>
                  <a:pt x="259448" y="130646"/>
                </a:lnTo>
                <a:lnTo>
                  <a:pt x="247190" y="128604"/>
                </a:lnTo>
                <a:lnTo>
                  <a:pt x="234933" y="128604"/>
                </a:lnTo>
                <a:lnTo>
                  <a:pt x="224718" y="124522"/>
                </a:lnTo>
                <a:lnTo>
                  <a:pt x="212461" y="124522"/>
                </a:lnTo>
                <a:lnTo>
                  <a:pt x="200204" y="120439"/>
                </a:lnTo>
                <a:lnTo>
                  <a:pt x="189989" y="120439"/>
                </a:lnTo>
                <a:lnTo>
                  <a:pt x="177732" y="116356"/>
                </a:lnTo>
                <a:lnTo>
                  <a:pt x="165474" y="114315"/>
                </a:lnTo>
                <a:lnTo>
                  <a:pt x="151174" y="110232"/>
                </a:lnTo>
                <a:lnTo>
                  <a:pt x="140960" y="108191"/>
                </a:lnTo>
                <a:lnTo>
                  <a:pt x="128702" y="104108"/>
                </a:lnTo>
                <a:lnTo>
                  <a:pt x="116445" y="100026"/>
                </a:lnTo>
                <a:lnTo>
                  <a:pt x="104187" y="95943"/>
                </a:lnTo>
                <a:lnTo>
                  <a:pt x="93973" y="93902"/>
                </a:lnTo>
                <a:lnTo>
                  <a:pt x="81715" y="87777"/>
                </a:lnTo>
                <a:lnTo>
                  <a:pt x="69458" y="83695"/>
                </a:lnTo>
                <a:lnTo>
                  <a:pt x="57201" y="81653"/>
                </a:lnTo>
                <a:lnTo>
                  <a:pt x="46986" y="77571"/>
                </a:lnTo>
                <a:lnTo>
                  <a:pt x="34729" y="71447"/>
                </a:lnTo>
                <a:lnTo>
                  <a:pt x="22471" y="67364"/>
                </a:lnTo>
                <a:lnTo>
                  <a:pt x="10214" y="61240"/>
                </a:lnTo>
                <a:lnTo>
                  <a:pt x="0" y="55116"/>
                </a:lnTo>
                <a:lnTo>
                  <a:pt x="0" y="0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677570" y="4274338"/>
            <a:ext cx="563840" cy="138811"/>
          </a:xfrm>
          <a:custGeom>
            <a:avLst/>
            <a:gdLst/>
            <a:ahLst/>
            <a:cxnLst/>
            <a:rect l="l" t="t" r="r" b="b"/>
            <a:pathLst>
              <a:path w="563840" h="138811">
                <a:moveTo>
                  <a:pt x="8169" y="6124"/>
                </a:moveTo>
                <a:lnTo>
                  <a:pt x="12257" y="8165"/>
                </a:lnTo>
                <a:lnTo>
                  <a:pt x="20428" y="12248"/>
                </a:lnTo>
                <a:lnTo>
                  <a:pt x="26555" y="16332"/>
                </a:lnTo>
                <a:lnTo>
                  <a:pt x="36772" y="20413"/>
                </a:lnTo>
                <a:lnTo>
                  <a:pt x="44941" y="24496"/>
                </a:lnTo>
                <a:lnTo>
                  <a:pt x="57201" y="30620"/>
                </a:lnTo>
                <a:lnTo>
                  <a:pt x="67415" y="34704"/>
                </a:lnTo>
                <a:lnTo>
                  <a:pt x="81713" y="40826"/>
                </a:lnTo>
                <a:lnTo>
                  <a:pt x="87844" y="42868"/>
                </a:lnTo>
                <a:lnTo>
                  <a:pt x="93973" y="44909"/>
                </a:lnTo>
                <a:lnTo>
                  <a:pt x="102144" y="48992"/>
                </a:lnTo>
                <a:lnTo>
                  <a:pt x="110316" y="53077"/>
                </a:lnTo>
                <a:lnTo>
                  <a:pt x="118486" y="55116"/>
                </a:lnTo>
                <a:lnTo>
                  <a:pt x="126659" y="57157"/>
                </a:lnTo>
                <a:lnTo>
                  <a:pt x="134831" y="59199"/>
                </a:lnTo>
                <a:lnTo>
                  <a:pt x="145045" y="63281"/>
                </a:lnTo>
                <a:lnTo>
                  <a:pt x="153217" y="65323"/>
                </a:lnTo>
                <a:lnTo>
                  <a:pt x="161389" y="67364"/>
                </a:lnTo>
                <a:lnTo>
                  <a:pt x="169560" y="69407"/>
                </a:lnTo>
                <a:lnTo>
                  <a:pt x="181818" y="71449"/>
                </a:lnTo>
                <a:lnTo>
                  <a:pt x="189989" y="73488"/>
                </a:lnTo>
                <a:lnTo>
                  <a:pt x="200204" y="75529"/>
                </a:lnTo>
                <a:lnTo>
                  <a:pt x="210416" y="77571"/>
                </a:lnTo>
                <a:lnTo>
                  <a:pt x="222676" y="81653"/>
                </a:lnTo>
                <a:lnTo>
                  <a:pt x="232890" y="81653"/>
                </a:lnTo>
                <a:lnTo>
                  <a:pt x="245147" y="83695"/>
                </a:lnTo>
                <a:lnTo>
                  <a:pt x="257405" y="83695"/>
                </a:lnTo>
                <a:lnTo>
                  <a:pt x="269662" y="87780"/>
                </a:lnTo>
                <a:lnTo>
                  <a:pt x="281920" y="87780"/>
                </a:lnTo>
                <a:lnTo>
                  <a:pt x="294177" y="89821"/>
                </a:lnTo>
                <a:lnTo>
                  <a:pt x="306434" y="91860"/>
                </a:lnTo>
                <a:lnTo>
                  <a:pt x="320733" y="93902"/>
                </a:lnTo>
                <a:lnTo>
                  <a:pt x="359550" y="93902"/>
                </a:lnTo>
                <a:lnTo>
                  <a:pt x="375891" y="95943"/>
                </a:lnTo>
                <a:lnTo>
                  <a:pt x="435137" y="95943"/>
                </a:lnTo>
                <a:lnTo>
                  <a:pt x="449435" y="93902"/>
                </a:lnTo>
                <a:lnTo>
                  <a:pt x="463738" y="91860"/>
                </a:lnTo>
                <a:lnTo>
                  <a:pt x="496424" y="91860"/>
                </a:lnTo>
                <a:lnTo>
                  <a:pt x="512767" y="87780"/>
                </a:lnTo>
                <a:lnTo>
                  <a:pt x="529110" y="87780"/>
                </a:lnTo>
                <a:lnTo>
                  <a:pt x="545454" y="85736"/>
                </a:lnTo>
                <a:lnTo>
                  <a:pt x="563840" y="83695"/>
                </a:lnTo>
                <a:lnTo>
                  <a:pt x="563840" y="130646"/>
                </a:lnTo>
                <a:lnTo>
                  <a:pt x="555668" y="130646"/>
                </a:lnTo>
                <a:lnTo>
                  <a:pt x="547496" y="132687"/>
                </a:lnTo>
                <a:lnTo>
                  <a:pt x="531153" y="132687"/>
                </a:lnTo>
                <a:lnTo>
                  <a:pt x="520937" y="134728"/>
                </a:lnTo>
                <a:lnTo>
                  <a:pt x="510724" y="136770"/>
                </a:lnTo>
                <a:lnTo>
                  <a:pt x="457609" y="136770"/>
                </a:lnTo>
                <a:lnTo>
                  <a:pt x="449435" y="138811"/>
                </a:lnTo>
                <a:lnTo>
                  <a:pt x="351378" y="138811"/>
                </a:lnTo>
                <a:lnTo>
                  <a:pt x="341164" y="136770"/>
                </a:lnTo>
                <a:lnTo>
                  <a:pt x="318692" y="136770"/>
                </a:lnTo>
                <a:lnTo>
                  <a:pt x="308477" y="134728"/>
                </a:lnTo>
                <a:lnTo>
                  <a:pt x="298263" y="132687"/>
                </a:lnTo>
                <a:lnTo>
                  <a:pt x="286005" y="132687"/>
                </a:lnTo>
                <a:lnTo>
                  <a:pt x="275791" y="130646"/>
                </a:lnTo>
                <a:lnTo>
                  <a:pt x="263533" y="130646"/>
                </a:lnTo>
                <a:lnTo>
                  <a:pt x="251276" y="128604"/>
                </a:lnTo>
                <a:lnTo>
                  <a:pt x="239019" y="128604"/>
                </a:lnTo>
                <a:lnTo>
                  <a:pt x="228802" y="124524"/>
                </a:lnTo>
                <a:lnTo>
                  <a:pt x="216547" y="124524"/>
                </a:lnTo>
                <a:lnTo>
                  <a:pt x="204289" y="120439"/>
                </a:lnTo>
                <a:lnTo>
                  <a:pt x="192030" y="120439"/>
                </a:lnTo>
                <a:lnTo>
                  <a:pt x="179775" y="116356"/>
                </a:lnTo>
                <a:lnTo>
                  <a:pt x="167517" y="114315"/>
                </a:lnTo>
                <a:lnTo>
                  <a:pt x="155258" y="110232"/>
                </a:lnTo>
                <a:lnTo>
                  <a:pt x="143002" y="108193"/>
                </a:lnTo>
                <a:lnTo>
                  <a:pt x="130745" y="104108"/>
                </a:lnTo>
                <a:lnTo>
                  <a:pt x="118486" y="100026"/>
                </a:lnTo>
                <a:lnTo>
                  <a:pt x="108273" y="95943"/>
                </a:lnTo>
                <a:lnTo>
                  <a:pt x="96016" y="93902"/>
                </a:lnTo>
                <a:lnTo>
                  <a:pt x="83758" y="87780"/>
                </a:lnTo>
                <a:lnTo>
                  <a:pt x="71501" y="83695"/>
                </a:lnTo>
                <a:lnTo>
                  <a:pt x="61286" y="81653"/>
                </a:lnTo>
                <a:lnTo>
                  <a:pt x="49029" y="77571"/>
                </a:lnTo>
                <a:lnTo>
                  <a:pt x="36772" y="71449"/>
                </a:lnTo>
                <a:lnTo>
                  <a:pt x="24514" y="67364"/>
                </a:lnTo>
                <a:lnTo>
                  <a:pt x="14300" y="61240"/>
                </a:lnTo>
                <a:lnTo>
                  <a:pt x="4085" y="55116"/>
                </a:lnTo>
                <a:lnTo>
                  <a:pt x="0" y="0"/>
                </a:lnTo>
                <a:lnTo>
                  <a:pt x="2042" y="0"/>
                </a:lnTo>
                <a:lnTo>
                  <a:pt x="8169" y="6124"/>
                </a:lnTo>
                <a:close/>
              </a:path>
            </a:pathLst>
          </a:custGeom>
          <a:solidFill>
            <a:srgbClr val="F7F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677570" y="4274338"/>
            <a:ext cx="563840" cy="138811"/>
          </a:xfrm>
          <a:custGeom>
            <a:avLst/>
            <a:gdLst/>
            <a:ahLst/>
            <a:cxnLst/>
            <a:rect l="l" t="t" r="r" b="b"/>
            <a:pathLst>
              <a:path w="563840" h="138811">
                <a:moveTo>
                  <a:pt x="0" y="0"/>
                </a:moveTo>
                <a:lnTo>
                  <a:pt x="2042" y="0"/>
                </a:lnTo>
                <a:lnTo>
                  <a:pt x="8171" y="6124"/>
                </a:lnTo>
                <a:lnTo>
                  <a:pt x="12257" y="8165"/>
                </a:lnTo>
                <a:lnTo>
                  <a:pt x="20428" y="12248"/>
                </a:lnTo>
                <a:lnTo>
                  <a:pt x="26557" y="16330"/>
                </a:lnTo>
                <a:lnTo>
                  <a:pt x="36772" y="20413"/>
                </a:lnTo>
                <a:lnTo>
                  <a:pt x="44943" y="24496"/>
                </a:lnTo>
                <a:lnTo>
                  <a:pt x="57201" y="30620"/>
                </a:lnTo>
                <a:lnTo>
                  <a:pt x="67415" y="34702"/>
                </a:lnTo>
                <a:lnTo>
                  <a:pt x="81715" y="40826"/>
                </a:lnTo>
                <a:lnTo>
                  <a:pt x="87844" y="42868"/>
                </a:lnTo>
                <a:lnTo>
                  <a:pt x="93973" y="44909"/>
                </a:lnTo>
                <a:lnTo>
                  <a:pt x="102144" y="48992"/>
                </a:lnTo>
                <a:lnTo>
                  <a:pt x="110316" y="53075"/>
                </a:lnTo>
                <a:lnTo>
                  <a:pt x="118488" y="55116"/>
                </a:lnTo>
                <a:lnTo>
                  <a:pt x="126659" y="57157"/>
                </a:lnTo>
                <a:lnTo>
                  <a:pt x="134831" y="59199"/>
                </a:lnTo>
                <a:lnTo>
                  <a:pt x="145045" y="63281"/>
                </a:lnTo>
                <a:lnTo>
                  <a:pt x="153217" y="65323"/>
                </a:lnTo>
                <a:lnTo>
                  <a:pt x="161389" y="67364"/>
                </a:lnTo>
                <a:lnTo>
                  <a:pt x="169560" y="69405"/>
                </a:lnTo>
                <a:lnTo>
                  <a:pt x="181818" y="71447"/>
                </a:lnTo>
                <a:lnTo>
                  <a:pt x="189989" y="73488"/>
                </a:lnTo>
                <a:lnTo>
                  <a:pt x="200204" y="75529"/>
                </a:lnTo>
                <a:lnTo>
                  <a:pt x="210418" y="77571"/>
                </a:lnTo>
                <a:lnTo>
                  <a:pt x="222676" y="81653"/>
                </a:lnTo>
                <a:lnTo>
                  <a:pt x="232890" y="81653"/>
                </a:lnTo>
                <a:lnTo>
                  <a:pt x="245147" y="83695"/>
                </a:lnTo>
                <a:lnTo>
                  <a:pt x="257405" y="83695"/>
                </a:lnTo>
                <a:lnTo>
                  <a:pt x="269662" y="87777"/>
                </a:lnTo>
                <a:lnTo>
                  <a:pt x="281920" y="87777"/>
                </a:lnTo>
                <a:lnTo>
                  <a:pt x="294177" y="89819"/>
                </a:lnTo>
                <a:lnTo>
                  <a:pt x="306434" y="91860"/>
                </a:lnTo>
                <a:lnTo>
                  <a:pt x="320735" y="93902"/>
                </a:lnTo>
                <a:lnTo>
                  <a:pt x="332992" y="93902"/>
                </a:lnTo>
                <a:lnTo>
                  <a:pt x="347292" y="93902"/>
                </a:lnTo>
                <a:lnTo>
                  <a:pt x="359550" y="93902"/>
                </a:lnTo>
                <a:lnTo>
                  <a:pt x="375893" y="95943"/>
                </a:lnTo>
                <a:lnTo>
                  <a:pt x="388150" y="95943"/>
                </a:lnTo>
                <a:lnTo>
                  <a:pt x="402451" y="95943"/>
                </a:lnTo>
                <a:lnTo>
                  <a:pt x="418794" y="95943"/>
                </a:lnTo>
                <a:lnTo>
                  <a:pt x="435137" y="95943"/>
                </a:lnTo>
                <a:lnTo>
                  <a:pt x="449437" y="93902"/>
                </a:lnTo>
                <a:lnTo>
                  <a:pt x="463738" y="91860"/>
                </a:lnTo>
                <a:lnTo>
                  <a:pt x="480081" y="91860"/>
                </a:lnTo>
                <a:lnTo>
                  <a:pt x="496424" y="91860"/>
                </a:lnTo>
                <a:lnTo>
                  <a:pt x="512767" y="87777"/>
                </a:lnTo>
                <a:lnTo>
                  <a:pt x="529110" y="87777"/>
                </a:lnTo>
                <a:lnTo>
                  <a:pt x="545454" y="85736"/>
                </a:lnTo>
                <a:lnTo>
                  <a:pt x="563840" y="83695"/>
                </a:lnTo>
                <a:lnTo>
                  <a:pt x="563840" y="130646"/>
                </a:lnTo>
                <a:lnTo>
                  <a:pt x="559754" y="130646"/>
                </a:lnTo>
                <a:lnTo>
                  <a:pt x="555668" y="130646"/>
                </a:lnTo>
                <a:lnTo>
                  <a:pt x="547496" y="132687"/>
                </a:lnTo>
                <a:lnTo>
                  <a:pt x="539325" y="132687"/>
                </a:lnTo>
                <a:lnTo>
                  <a:pt x="531153" y="132687"/>
                </a:lnTo>
                <a:lnTo>
                  <a:pt x="520939" y="134728"/>
                </a:lnTo>
                <a:lnTo>
                  <a:pt x="510724" y="136770"/>
                </a:lnTo>
                <a:lnTo>
                  <a:pt x="502553" y="136770"/>
                </a:lnTo>
                <a:lnTo>
                  <a:pt x="496424" y="136770"/>
                </a:lnTo>
                <a:lnTo>
                  <a:pt x="457609" y="136770"/>
                </a:lnTo>
                <a:lnTo>
                  <a:pt x="449437" y="138811"/>
                </a:lnTo>
                <a:lnTo>
                  <a:pt x="351378" y="138811"/>
                </a:lnTo>
                <a:lnTo>
                  <a:pt x="341164" y="136770"/>
                </a:lnTo>
                <a:lnTo>
                  <a:pt x="330949" y="136770"/>
                </a:lnTo>
                <a:lnTo>
                  <a:pt x="318692" y="136770"/>
                </a:lnTo>
                <a:lnTo>
                  <a:pt x="308477" y="134728"/>
                </a:lnTo>
                <a:lnTo>
                  <a:pt x="298263" y="132687"/>
                </a:lnTo>
                <a:lnTo>
                  <a:pt x="286005" y="132687"/>
                </a:lnTo>
                <a:lnTo>
                  <a:pt x="275791" y="130646"/>
                </a:lnTo>
                <a:lnTo>
                  <a:pt x="263533" y="130646"/>
                </a:lnTo>
                <a:lnTo>
                  <a:pt x="251276" y="128604"/>
                </a:lnTo>
                <a:lnTo>
                  <a:pt x="239019" y="128604"/>
                </a:lnTo>
                <a:lnTo>
                  <a:pt x="228804" y="124522"/>
                </a:lnTo>
                <a:lnTo>
                  <a:pt x="216547" y="124522"/>
                </a:lnTo>
                <a:lnTo>
                  <a:pt x="204289" y="120439"/>
                </a:lnTo>
                <a:lnTo>
                  <a:pt x="192032" y="120439"/>
                </a:lnTo>
                <a:lnTo>
                  <a:pt x="179775" y="116356"/>
                </a:lnTo>
                <a:lnTo>
                  <a:pt x="167517" y="114315"/>
                </a:lnTo>
                <a:lnTo>
                  <a:pt x="155260" y="110232"/>
                </a:lnTo>
                <a:lnTo>
                  <a:pt x="143002" y="108191"/>
                </a:lnTo>
                <a:lnTo>
                  <a:pt x="130745" y="104108"/>
                </a:lnTo>
                <a:lnTo>
                  <a:pt x="118488" y="100026"/>
                </a:lnTo>
                <a:lnTo>
                  <a:pt x="108273" y="95943"/>
                </a:lnTo>
                <a:lnTo>
                  <a:pt x="96016" y="93902"/>
                </a:lnTo>
                <a:lnTo>
                  <a:pt x="83758" y="87777"/>
                </a:lnTo>
                <a:lnTo>
                  <a:pt x="71501" y="83695"/>
                </a:lnTo>
                <a:lnTo>
                  <a:pt x="61286" y="81653"/>
                </a:lnTo>
                <a:lnTo>
                  <a:pt x="49029" y="77571"/>
                </a:lnTo>
                <a:lnTo>
                  <a:pt x="36772" y="71447"/>
                </a:lnTo>
                <a:lnTo>
                  <a:pt x="24514" y="67364"/>
                </a:lnTo>
                <a:lnTo>
                  <a:pt x="14300" y="61240"/>
                </a:lnTo>
                <a:lnTo>
                  <a:pt x="4085" y="55116"/>
                </a:lnTo>
                <a:lnTo>
                  <a:pt x="0" y="0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681656" y="4394776"/>
            <a:ext cx="561797" cy="134731"/>
          </a:xfrm>
          <a:custGeom>
            <a:avLst/>
            <a:gdLst/>
            <a:ahLst/>
            <a:cxnLst/>
            <a:rect l="l" t="t" r="r" b="b"/>
            <a:pathLst>
              <a:path w="561797" h="134731">
                <a:moveTo>
                  <a:pt x="0" y="51035"/>
                </a:moveTo>
                <a:lnTo>
                  <a:pt x="0" y="0"/>
                </a:lnTo>
                <a:lnTo>
                  <a:pt x="6128" y="4084"/>
                </a:lnTo>
                <a:lnTo>
                  <a:pt x="10214" y="6126"/>
                </a:lnTo>
                <a:lnTo>
                  <a:pt x="18386" y="10208"/>
                </a:lnTo>
                <a:lnTo>
                  <a:pt x="24514" y="14291"/>
                </a:lnTo>
                <a:lnTo>
                  <a:pt x="34729" y="18372"/>
                </a:lnTo>
                <a:lnTo>
                  <a:pt x="42900" y="22456"/>
                </a:lnTo>
                <a:lnTo>
                  <a:pt x="53115" y="26539"/>
                </a:lnTo>
                <a:lnTo>
                  <a:pt x="65372" y="32663"/>
                </a:lnTo>
                <a:lnTo>
                  <a:pt x="79673" y="38785"/>
                </a:lnTo>
                <a:lnTo>
                  <a:pt x="85801" y="40829"/>
                </a:lnTo>
                <a:lnTo>
                  <a:pt x="91930" y="42870"/>
                </a:lnTo>
                <a:lnTo>
                  <a:pt x="100102" y="44911"/>
                </a:lnTo>
                <a:lnTo>
                  <a:pt x="108273" y="48994"/>
                </a:lnTo>
                <a:lnTo>
                  <a:pt x="114400" y="51035"/>
                </a:lnTo>
                <a:lnTo>
                  <a:pt x="122573" y="55116"/>
                </a:lnTo>
                <a:lnTo>
                  <a:pt x="132786" y="57157"/>
                </a:lnTo>
                <a:lnTo>
                  <a:pt x="143002" y="61242"/>
                </a:lnTo>
                <a:lnTo>
                  <a:pt x="151172" y="63283"/>
                </a:lnTo>
                <a:lnTo>
                  <a:pt x="159346" y="65325"/>
                </a:lnTo>
                <a:lnTo>
                  <a:pt x="169558" y="65325"/>
                </a:lnTo>
                <a:lnTo>
                  <a:pt x="179775" y="69407"/>
                </a:lnTo>
                <a:lnTo>
                  <a:pt x="187944" y="69407"/>
                </a:lnTo>
                <a:lnTo>
                  <a:pt x="198161" y="73488"/>
                </a:lnTo>
                <a:lnTo>
                  <a:pt x="210418" y="75529"/>
                </a:lnTo>
                <a:lnTo>
                  <a:pt x="220633" y="77573"/>
                </a:lnTo>
                <a:lnTo>
                  <a:pt x="230847" y="79614"/>
                </a:lnTo>
                <a:lnTo>
                  <a:pt x="243102" y="81655"/>
                </a:lnTo>
                <a:lnTo>
                  <a:pt x="255362" y="81655"/>
                </a:lnTo>
                <a:lnTo>
                  <a:pt x="267619" y="83697"/>
                </a:lnTo>
                <a:lnTo>
                  <a:pt x="279875" y="85738"/>
                </a:lnTo>
                <a:lnTo>
                  <a:pt x="290091" y="87780"/>
                </a:lnTo>
                <a:lnTo>
                  <a:pt x="304391" y="87780"/>
                </a:lnTo>
                <a:lnTo>
                  <a:pt x="318692" y="91860"/>
                </a:lnTo>
                <a:lnTo>
                  <a:pt x="445349" y="91860"/>
                </a:lnTo>
                <a:lnTo>
                  <a:pt x="461695" y="89821"/>
                </a:lnTo>
                <a:lnTo>
                  <a:pt x="478038" y="87780"/>
                </a:lnTo>
                <a:lnTo>
                  <a:pt x="494381" y="87780"/>
                </a:lnTo>
                <a:lnTo>
                  <a:pt x="510724" y="85738"/>
                </a:lnTo>
                <a:lnTo>
                  <a:pt x="527067" y="83697"/>
                </a:lnTo>
                <a:lnTo>
                  <a:pt x="543411" y="83697"/>
                </a:lnTo>
                <a:lnTo>
                  <a:pt x="561797" y="81655"/>
                </a:lnTo>
                <a:lnTo>
                  <a:pt x="559754" y="124524"/>
                </a:lnTo>
                <a:lnTo>
                  <a:pt x="551582" y="124524"/>
                </a:lnTo>
                <a:lnTo>
                  <a:pt x="543411" y="126565"/>
                </a:lnTo>
                <a:lnTo>
                  <a:pt x="535237" y="126565"/>
                </a:lnTo>
                <a:lnTo>
                  <a:pt x="527067" y="128604"/>
                </a:lnTo>
                <a:lnTo>
                  <a:pt x="516851" y="128604"/>
                </a:lnTo>
                <a:lnTo>
                  <a:pt x="506638" y="130646"/>
                </a:lnTo>
                <a:lnTo>
                  <a:pt x="484167" y="130646"/>
                </a:lnTo>
                <a:lnTo>
                  <a:pt x="478038" y="132689"/>
                </a:lnTo>
                <a:lnTo>
                  <a:pt x="453523" y="132689"/>
                </a:lnTo>
                <a:lnTo>
                  <a:pt x="445349" y="134731"/>
                </a:lnTo>
                <a:lnTo>
                  <a:pt x="347292" y="134731"/>
                </a:lnTo>
                <a:lnTo>
                  <a:pt x="337078" y="132689"/>
                </a:lnTo>
                <a:lnTo>
                  <a:pt x="314606" y="132689"/>
                </a:lnTo>
                <a:lnTo>
                  <a:pt x="304391" y="130646"/>
                </a:lnTo>
                <a:lnTo>
                  <a:pt x="294177" y="128604"/>
                </a:lnTo>
                <a:lnTo>
                  <a:pt x="281920" y="128604"/>
                </a:lnTo>
                <a:lnTo>
                  <a:pt x="271705" y="126565"/>
                </a:lnTo>
                <a:lnTo>
                  <a:pt x="259448" y="126565"/>
                </a:lnTo>
                <a:lnTo>
                  <a:pt x="247190" y="124524"/>
                </a:lnTo>
                <a:lnTo>
                  <a:pt x="234933" y="124524"/>
                </a:lnTo>
                <a:lnTo>
                  <a:pt x="224716" y="120441"/>
                </a:lnTo>
                <a:lnTo>
                  <a:pt x="212461" y="120441"/>
                </a:lnTo>
                <a:lnTo>
                  <a:pt x="200204" y="116358"/>
                </a:lnTo>
                <a:lnTo>
                  <a:pt x="189989" y="116358"/>
                </a:lnTo>
                <a:lnTo>
                  <a:pt x="177732" y="112274"/>
                </a:lnTo>
                <a:lnTo>
                  <a:pt x="165474" y="110232"/>
                </a:lnTo>
                <a:lnTo>
                  <a:pt x="151172" y="106152"/>
                </a:lnTo>
                <a:lnTo>
                  <a:pt x="140960" y="104110"/>
                </a:lnTo>
                <a:lnTo>
                  <a:pt x="128702" y="100028"/>
                </a:lnTo>
                <a:lnTo>
                  <a:pt x="116445" y="95945"/>
                </a:lnTo>
                <a:lnTo>
                  <a:pt x="104187" y="91860"/>
                </a:lnTo>
                <a:lnTo>
                  <a:pt x="93973" y="89821"/>
                </a:lnTo>
                <a:lnTo>
                  <a:pt x="81715" y="83697"/>
                </a:lnTo>
                <a:lnTo>
                  <a:pt x="69458" y="81655"/>
                </a:lnTo>
                <a:lnTo>
                  <a:pt x="57201" y="75529"/>
                </a:lnTo>
                <a:lnTo>
                  <a:pt x="46986" y="71449"/>
                </a:lnTo>
                <a:lnTo>
                  <a:pt x="34729" y="65325"/>
                </a:lnTo>
                <a:lnTo>
                  <a:pt x="22469" y="61242"/>
                </a:lnTo>
                <a:lnTo>
                  <a:pt x="10214" y="55116"/>
                </a:lnTo>
                <a:lnTo>
                  <a:pt x="0" y="51035"/>
                </a:lnTo>
                <a:close/>
              </a:path>
            </a:pathLst>
          </a:custGeom>
          <a:solidFill>
            <a:srgbClr val="F7F7F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81656" y="4394777"/>
            <a:ext cx="561797" cy="134728"/>
          </a:xfrm>
          <a:custGeom>
            <a:avLst/>
            <a:gdLst/>
            <a:ahLst/>
            <a:cxnLst/>
            <a:rect l="l" t="t" r="r" b="b"/>
            <a:pathLst>
              <a:path w="561797" h="134728">
                <a:moveTo>
                  <a:pt x="0" y="0"/>
                </a:moveTo>
                <a:lnTo>
                  <a:pt x="6128" y="4082"/>
                </a:lnTo>
                <a:lnTo>
                  <a:pt x="10214" y="6124"/>
                </a:lnTo>
                <a:lnTo>
                  <a:pt x="18386" y="10206"/>
                </a:lnTo>
                <a:lnTo>
                  <a:pt x="24514" y="14289"/>
                </a:lnTo>
                <a:lnTo>
                  <a:pt x="34729" y="18372"/>
                </a:lnTo>
                <a:lnTo>
                  <a:pt x="42900" y="22454"/>
                </a:lnTo>
                <a:lnTo>
                  <a:pt x="53115" y="26537"/>
                </a:lnTo>
                <a:lnTo>
                  <a:pt x="65372" y="32661"/>
                </a:lnTo>
                <a:lnTo>
                  <a:pt x="79673" y="38785"/>
                </a:lnTo>
                <a:lnTo>
                  <a:pt x="85801" y="40826"/>
                </a:lnTo>
                <a:lnTo>
                  <a:pt x="91930" y="42868"/>
                </a:lnTo>
                <a:lnTo>
                  <a:pt x="100102" y="44909"/>
                </a:lnTo>
                <a:lnTo>
                  <a:pt x="108273" y="48992"/>
                </a:lnTo>
                <a:lnTo>
                  <a:pt x="114402" y="51033"/>
                </a:lnTo>
                <a:lnTo>
                  <a:pt x="122573" y="55116"/>
                </a:lnTo>
                <a:lnTo>
                  <a:pt x="132788" y="57157"/>
                </a:lnTo>
                <a:lnTo>
                  <a:pt x="143002" y="61240"/>
                </a:lnTo>
                <a:lnTo>
                  <a:pt x="151174" y="63281"/>
                </a:lnTo>
                <a:lnTo>
                  <a:pt x="159346" y="65323"/>
                </a:lnTo>
                <a:lnTo>
                  <a:pt x="169560" y="65323"/>
                </a:lnTo>
                <a:lnTo>
                  <a:pt x="179775" y="69405"/>
                </a:lnTo>
                <a:lnTo>
                  <a:pt x="187946" y="69405"/>
                </a:lnTo>
                <a:lnTo>
                  <a:pt x="198161" y="73488"/>
                </a:lnTo>
                <a:lnTo>
                  <a:pt x="210418" y="75529"/>
                </a:lnTo>
                <a:lnTo>
                  <a:pt x="220633" y="77571"/>
                </a:lnTo>
                <a:lnTo>
                  <a:pt x="230847" y="79612"/>
                </a:lnTo>
                <a:lnTo>
                  <a:pt x="243104" y="81653"/>
                </a:lnTo>
                <a:lnTo>
                  <a:pt x="255362" y="81653"/>
                </a:lnTo>
                <a:lnTo>
                  <a:pt x="267619" y="83695"/>
                </a:lnTo>
                <a:lnTo>
                  <a:pt x="279877" y="85736"/>
                </a:lnTo>
                <a:lnTo>
                  <a:pt x="290091" y="87777"/>
                </a:lnTo>
                <a:lnTo>
                  <a:pt x="304391" y="87777"/>
                </a:lnTo>
                <a:lnTo>
                  <a:pt x="318692" y="91860"/>
                </a:lnTo>
                <a:lnTo>
                  <a:pt x="328906" y="91860"/>
                </a:lnTo>
                <a:lnTo>
                  <a:pt x="343207" y="91860"/>
                </a:lnTo>
                <a:lnTo>
                  <a:pt x="445352" y="91860"/>
                </a:lnTo>
                <a:lnTo>
                  <a:pt x="461695" y="89819"/>
                </a:lnTo>
                <a:lnTo>
                  <a:pt x="478038" y="87777"/>
                </a:lnTo>
                <a:lnTo>
                  <a:pt x="494381" y="87777"/>
                </a:lnTo>
                <a:lnTo>
                  <a:pt x="510724" y="85736"/>
                </a:lnTo>
                <a:lnTo>
                  <a:pt x="527067" y="83695"/>
                </a:lnTo>
                <a:lnTo>
                  <a:pt x="543411" y="83695"/>
                </a:lnTo>
                <a:lnTo>
                  <a:pt x="561797" y="81653"/>
                </a:lnTo>
                <a:lnTo>
                  <a:pt x="559754" y="124522"/>
                </a:lnTo>
                <a:lnTo>
                  <a:pt x="555668" y="124522"/>
                </a:lnTo>
                <a:lnTo>
                  <a:pt x="551582" y="124522"/>
                </a:lnTo>
                <a:lnTo>
                  <a:pt x="543411" y="126563"/>
                </a:lnTo>
                <a:lnTo>
                  <a:pt x="535239" y="126563"/>
                </a:lnTo>
                <a:lnTo>
                  <a:pt x="527067" y="128604"/>
                </a:lnTo>
                <a:lnTo>
                  <a:pt x="516853" y="128604"/>
                </a:lnTo>
                <a:lnTo>
                  <a:pt x="506638" y="130646"/>
                </a:lnTo>
                <a:lnTo>
                  <a:pt x="498467" y="130646"/>
                </a:lnTo>
                <a:lnTo>
                  <a:pt x="492338" y="130646"/>
                </a:lnTo>
                <a:lnTo>
                  <a:pt x="484167" y="130646"/>
                </a:lnTo>
                <a:lnTo>
                  <a:pt x="478038" y="132687"/>
                </a:lnTo>
                <a:lnTo>
                  <a:pt x="469866" y="132687"/>
                </a:lnTo>
                <a:lnTo>
                  <a:pt x="461695" y="132687"/>
                </a:lnTo>
                <a:lnTo>
                  <a:pt x="453523" y="132687"/>
                </a:lnTo>
                <a:lnTo>
                  <a:pt x="445352" y="134728"/>
                </a:lnTo>
                <a:lnTo>
                  <a:pt x="347292" y="134728"/>
                </a:lnTo>
                <a:lnTo>
                  <a:pt x="337078" y="132687"/>
                </a:lnTo>
                <a:lnTo>
                  <a:pt x="326863" y="132687"/>
                </a:lnTo>
                <a:lnTo>
                  <a:pt x="314606" y="132687"/>
                </a:lnTo>
                <a:lnTo>
                  <a:pt x="304391" y="130646"/>
                </a:lnTo>
                <a:lnTo>
                  <a:pt x="294177" y="128604"/>
                </a:lnTo>
                <a:lnTo>
                  <a:pt x="281920" y="128604"/>
                </a:lnTo>
                <a:lnTo>
                  <a:pt x="271705" y="126563"/>
                </a:lnTo>
                <a:lnTo>
                  <a:pt x="259448" y="126563"/>
                </a:lnTo>
                <a:lnTo>
                  <a:pt x="247190" y="124522"/>
                </a:lnTo>
                <a:lnTo>
                  <a:pt x="234933" y="124522"/>
                </a:lnTo>
                <a:lnTo>
                  <a:pt x="224718" y="120439"/>
                </a:lnTo>
                <a:lnTo>
                  <a:pt x="212461" y="120439"/>
                </a:lnTo>
                <a:lnTo>
                  <a:pt x="200204" y="116356"/>
                </a:lnTo>
                <a:lnTo>
                  <a:pt x="189989" y="116356"/>
                </a:lnTo>
                <a:lnTo>
                  <a:pt x="177732" y="112274"/>
                </a:lnTo>
                <a:lnTo>
                  <a:pt x="165474" y="110232"/>
                </a:lnTo>
                <a:lnTo>
                  <a:pt x="151174" y="106150"/>
                </a:lnTo>
                <a:lnTo>
                  <a:pt x="140960" y="104108"/>
                </a:lnTo>
                <a:lnTo>
                  <a:pt x="128702" y="100026"/>
                </a:lnTo>
                <a:lnTo>
                  <a:pt x="116445" y="95943"/>
                </a:lnTo>
                <a:lnTo>
                  <a:pt x="104187" y="91860"/>
                </a:lnTo>
                <a:lnTo>
                  <a:pt x="93973" y="89819"/>
                </a:lnTo>
                <a:lnTo>
                  <a:pt x="81715" y="83695"/>
                </a:lnTo>
                <a:lnTo>
                  <a:pt x="69458" y="81653"/>
                </a:lnTo>
                <a:lnTo>
                  <a:pt x="57201" y="75529"/>
                </a:lnTo>
                <a:lnTo>
                  <a:pt x="46986" y="71447"/>
                </a:lnTo>
                <a:lnTo>
                  <a:pt x="34729" y="65323"/>
                </a:lnTo>
                <a:lnTo>
                  <a:pt x="22471" y="61240"/>
                </a:lnTo>
                <a:lnTo>
                  <a:pt x="10214" y="55116"/>
                </a:lnTo>
                <a:lnTo>
                  <a:pt x="0" y="51033"/>
                </a:lnTo>
                <a:lnTo>
                  <a:pt x="0" y="0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19245" y="3608859"/>
            <a:ext cx="1050050" cy="1218682"/>
          </a:xfrm>
          <a:custGeom>
            <a:avLst/>
            <a:gdLst/>
            <a:ahLst/>
            <a:cxnLst/>
            <a:rect l="l" t="t" r="r" b="b"/>
            <a:pathLst>
              <a:path w="1050050" h="1218682">
                <a:moveTo>
                  <a:pt x="0" y="800206"/>
                </a:moveTo>
                <a:lnTo>
                  <a:pt x="1025535" y="0"/>
                </a:lnTo>
                <a:lnTo>
                  <a:pt x="1050050" y="342944"/>
                </a:lnTo>
                <a:lnTo>
                  <a:pt x="106230" y="1218682"/>
                </a:lnTo>
                <a:lnTo>
                  <a:pt x="0" y="800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19245" y="3608857"/>
            <a:ext cx="1050050" cy="1218685"/>
          </a:xfrm>
          <a:custGeom>
            <a:avLst/>
            <a:gdLst/>
            <a:ahLst/>
            <a:cxnLst/>
            <a:rect l="l" t="t" r="r" b="b"/>
            <a:pathLst>
              <a:path w="1050050" h="1218685">
                <a:moveTo>
                  <a:pt x="0" y="800208"/>
                </a:moveTo>
                <a:lnTo>
                  <a:pt x="106230" y="1218685"/>
                </a:lnTo>
                <a:lnTo>
                  <a:pt x="1050050" y="342946"/>
                </a:lnTo>
                <a:lnTo>
                  <a:pt x="1025535" y="0"/>
                </a:lnTo>
                <a:lnTo>
                  <a:pt x="0" y="800208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75223" y="2181954"/>
            <a:ext cx="1356482" cy="810415"/>
          </a:xfrm>
          <a:custGeom>
            <a:avLst/>
            <a:gdLst/>
            <a:ahLst/>
            <a:cxnLst/>
            <a:rect l="l" t="t" r="r" b="b"/>
            <a:pathLst>
              <a:path w="1356482" h="810415">
                <a:moveTo>
                  <a:pt x="34727" y="810415"/>
                </a:moveTo>
                <a:lnTo>
                  <a:pt x="0" y="675686"/>
                </a:lnTo>
                <a:lnTo>
                  <a:pt x="44943" y="675686"/>
                </a:lnTo>
                <a:lnTo>
                  <a:pt x="59244" y="677727"/>
                </a:lnTo>
                <a:lnTo>
                  <a:pt x="65372" y="675686"/>
                </a:lnTo>
                <a:lnTo>
                  <a:pt x="89885" y="675686"/>
                </a:lnTo>
                <a:lnTo>
                  <a:pt x="98059" y="673644"/>
                </a:lnTo>
                <a:lnTo>
                  <a:pt x="106228" y="673644"/>
                </a:lnTo>
                <a:lnTo>
                  <a:pt x="116445" y="671601"/>
                </a:lnTo>
                <a:lnTo>
                  <a:pt x="126657" y="669560"/>
                </a:lnTo>
                <a:lnTo>
                  <a:pt x="134831" y="667520"/>
                </a:lnTo>
                <a:lnTo>
                  <a:pt x="145043" y="665479"/>
                </a:lnTo>
                <a:lnTo>
                  <a:pt x="153217" y="663438"/>
                </a:lnTo>
                <a:lnTo>
                  <a:pt x="165474" y="661396"/>
                </a:lnTo>
                <a:lnTo>
                  <a:pt x="175689" y="659355"/>
                </a:lnTo>
                <a:lnTo>
                  <a:pt x="185903" y="655272"/>
                </a:lnTo>
                <a:lnTo>
                  <a:pt x="196116" y="653229"/>
                </a:lnTo>
                <a:lnTo>
                  <a:pt x="208375" y="651188"/>
                </a:lnTo>
                <a:lnTo>
                  <a:pt x="218588" y="645066"/>
                </a:lnTo>
                <a:lnTo>
                  <a:pt x="228804" y="640983"/>
                </a:lnTo>
                <a:lnTo>
                  <a:pt x="241062" y="636900"/>
                </a:lnTo>
                <a:lnTo>
                  <a:pt x="253317" y="632815"/>
                </a:lnTo>
                <a:lnTo>
                  <a:pt x="265576" y="624652"/>
                </a:lnTo>
                <a:lnTo>
                  <a:pt x="275791" y="620569"/>
                </a:lnTo>
                <a:lnTo>
                  <a:pt x="288046" y="614443"/>
                </a:lnTo>
                <a:lnTo>
                  <a:pt x="302349" y="610363"/>
                </a:lnTo>
                <a:lnTo>
                  <a:pt x="312563" y="604239"/>
                </a:lnTo>
                <a:lnTo>
                  <a:pt x="324818" y="596071"/>
                </a:lnTo>
                <a:lnTo>
                  <a:pt x="337078" y="589949"/>
                </a:lnTo>
                <a:lnTo>
                  <a:pt x="349335" y="581784"/>
                </a:lnTo>
                <a:lnTo>
                  <a:pt x="361591" y="573618"/>
                </a:lnTo>
                <a:lnTo>
                  <a:pt x="373850" y="565453"/>
                </a:lnTo>
                <a:lnTo>
                  <a:pt x="386107" y="557286"/>
                </a:lnTo>
                <a:lnTo>
                  <a:pt x="400406" y="547081"/>
                </a:lnTo>
                <a:lnTo>
                  <a:pt x="410622" y="536874"/>
                </a:lnTo>
                <a:lnTo>
                  <a:pt x="422880" y="526667"/>
                </a:lnTo>
                <a:lnTo>
                  <a:pt x="435135" y="514419"/>
                </a:lnTo>
                <a:lnTo>
                  <a:pt x="447394" y="502169"/>
                </a:lnTo>
                <a:lnTo>
                  <a:pt x="457607" y="489923"/>
                </a:lnTo>
                <a:lnTo>
                  <a:pt x="469866" y="477675"/>
                </a:lnTo>
                <a:lnTo>
                  <a:pt x="482124" y="465425"/>
                </a:lnTo>
                <a:lnTo>
                  <a:pt x="494379" y="451135"/>
                </a:lnTo>
                <a:lnTo>
                  <a:pt x="504596" y="436848"/>
                </a:lnTo>
                <a:lnTo>
                  <a:pt x="516853" y="422559"/>
                </a:lnTo>
                <a:lnTo>
                  <a:pt x="529108" y="406228"/>
                </a:lnTo>
                <a:lnTo>
                  <a:pt x="541368" y="389897"/>
                </a:lnTo>
                <a:lnTo>
                  <a:pt x="551582" y="371525"/>
                </a:lnTo>
                <a:lnTo>
                  <a:pt x="563838" y="355192"/>
                </a:lnTo>
                <a:lnTo>
                  <a:pt x="574054" y="336820"/>
                </a:lnTo>
                <a:lnTo>
                  <a:pt x="586310" y="320489"/>
                </a:lnTo>
                <a:lnTo>
                  <a:pt x="594483" y="300076"/>
                </a:lnTo>
                <a:lnTo>
                  <a:pt x="604696" y="281704"/>
                </a:lnTo>
                <a:lnTo>
                  <a:pt x="616955" y="263331"/>
                </a:lnTo>
                <a:lnTo>
                  <a:pt x="629212" y="247001"/>
                </a:lnTo>
                <a:lnTo>
                  <a:pt x="639425" y="230670"/>
                </a:lnTo>
                <a:lnTo>
                  <a:pt x="653727" y="214341"/>
                </a:lnTo>
                <a:lnTo>
                  <a:pt x="665985" y="200052"/>
                </a:lnTo>
                <a:lnTo>
                  <a:pt x="680285" y="187804"/>
                </a:lnTo>
                <a:lnTo>
                  <a:pt x="692540" y="173512"/>
                </a:lnTo>
                <a:lnTo>
                  <a:pt x="706843" y="159225"/>
                </a:lnTo>
                <a:lnTo>
                  <a:pt x="719100" y="149018"/>
                </a:lnTo>
                <a:lnTo>
                  <a:pt x="735443" y="136768"/>
                </a:lnTo>
                <a:lnTo>
                  <a:pt x="749741" y="124522"/>
                </a:lnTo>
                <a:lnTo>
                  <a:pt x="766085" y="116354"/>
                </a:lnTo>
                <a:lnTo>
                  <a:pt x="780387" y="104108"/>
                </a:lnTo>
                <a:lnTo>
                  <a:pt x="796730" y="97982"/>
                </a:lnTo>
                <a:lnTo>
                  <a:pt x="813073" y="87777"/>
                </a:lnTo>
                <a:lnTo>
                  <a:pt x="829417" y="79610"/>
                </a:lnTo>
                <a:lnTo>
                  <a:pt x="843715" y="71447"/>
                </a:lnTo>
                <a:lnTo>
                  <a:pt x="860058" y="65323"/>
                </a:lnTo>
                <a:lnTo>
                  <a:pt x="876401" y="57157"/>
                </a:lnTo>
                <a:lnTo>
                  <a:pt x="892744" y="51033"/>
                </a:lnTo>
                <a:lnTo>
                  <a:pt x="909090" y="44907"/>
                </a:lnTo>
                <a:lnTo>
                  <a:pt x="925433" y="40826"/>
                </a:lnTo>
                <a:lnTo>
                  <a:pt x="941776" y="34702"/>
                </a:lnTo>
                <a:lnTo>
                  <a:pt x="956076" y="30620"/>
                </a:lnTo>
                <a:lnTo>
                  <a:pt x="972417" y="26535"/>
                </a:lnTo>
                <a:lnTo>
                  <a:pt x="988761" y="22454"/>
                </a:lnTo>
                <a:lnTo>
                  <a:pt x="1005104" y="18372"/>
                </a:lnTo>
                <a:lnTo>
                  <a:pt x="1021447" y="16330"/>
                </a:lnTo>
                <a:lnTo>
                  <a:pt x="1035749" y="14289"/>
                </a:lnTo>
                <a:lnTo>
                  <a:pt x="1054135" y="12248"/>
                </a:lnTo>
                <a:lnTo>
                  <a:pt x="1068436" y="8163"/>
                </a:lnTo>
                <a:lnTo>
                  <a:pt x="1082734" y="6122"/>
                </a:lnTo>
                <a:lnTo>
                  <a:pt x="1097034" y="4082"/>
                </a:lnTo>
                <a:lnTo>
                  <a:pt x="1111337" y="4082"/>
                </a:lnTo>
                <a:lnTo>
                  <a:pt x="1127680" y="2041"/>
                </a:lnTo>
                <a:lnTo>
                  <a:pt x="1170579" y="2041"/>
                </a:lnTo>
                <a:lnTo>
                  <a:pt x="1182838" y="0"/>
                </a:lnTo>
                <a:lnTo>
                  <a:pt x="1231868" y="0"/>
                </a:lnTo>
                <a:lnTo>
                  <a:pt x="1244123" y="2041"/>
                </a:lnTo>
                <a:lnTo>
                  <a:pt x="1284981" y="2041"/>
                </a:lnTo>
                <a:lnTo>
                  <a:pt x="1293155" y="4082"/>
                </a:lnTo>
                <a:lnTo>
                  <a:pt x="1303367" y="6122"/>
                </a:lnTo>
                <a:lnTo>
                  <a:pt x="1317667" y="6122"/>
                </a:lnTo>
                <a:lnTo>
                  <a:pt x="1323798" y="8163"/>
                </a:lnTo>
                <a:lnTo>
                  <a:pt x="1331970" y="10206"/>
                </a:lnTo>
                <a:lnTo>
                  <a:pt x="1340139" y="10206"/>
                </a:lnTo>
                <a:lnTo>
                  <a:pt x="1350356" y="12248"/>
                </a:lnTo>
                <a:lnTo>
                  <a:pt x="1354440" y="14289"/>
                </a:lnTo>
                <a:lnTo>
                  <a:pt x="1356482" y="14289"/>
                </a:lnTo>
                <a:lnTo>
                  <a:pt x="1321753" y="781834"/>
                </a:lnTo>
                <a:lnTo>
                  <a:pt x="34727" y="810415"/>
                </a:lnTo>
                <a:close/>
              </a:path>
            </a:pathLst>
          </a:custGeom>
          <a:solidFill>
            <a:srgbClr val="C2C2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75222" y="2181953"/>
            <a:ext cx="1356485" cy="810415"/>
          </a:xfrm>
          <a:custGeom>
            <a:avLst/>
            <a:gdLst/>
            <a:ahLst/>
            <a:cxnLst/>
            <a:rect l="l" t="t" r="r" b="b"/>
            <a:pathLst>
              <a:path w="1356485" h="810415">
                <a:moveTo>
                  <a:pt x="1356485" y="14289"/>
                </a:moveTo>
                <a:lnTo>
                  <a:pt x="1354442" y="14289"/>
                </a:lnTo>
                <a:lnTo>
                  <a:pt x="1350356" y="12248"/>
                </a:lnTo>
                <a:lnTo>
                  <a:pt x="1340141" y="10206"/>
                </a:lnTo>
                <a:lnTo>
                  <a:pt x="1331970" y="10206"/>
                </a:lnTo>
                <a:lnTo>
                  <a:pt x="1323798" y="8165"/>
                </a:lnTo>
                <a:lnTo>
                  <a:pt x="1317669" y="6124"/>
                </a:lnTo>
                <a:lnTo>
                  <a:pt x="1309498" y="6124"/>
                </a:lnTo>
                <a:lnTo>
                  <a:pt x="1303369" y="6124"/>
                </a:lnTo>
                <a:lnTo>
                  <a:pt x="1293155" y="4082"/>
                </a:lnTo>
                <a:lnTo>
                  <a:pt x="1284983" y="2041"/>
                </a:lnTo>
                <a:lnTo>
                  <a:pt x="1274769" y="2041"/>
                </a:lnTo>
                <a:lnTo>
                  <a:pt x="1266597" y="2041"/>
                </a:lnTo>
                <a:lnTo>
                  <a:pt x="1254340" y="2041"/>
                </a:lnTo>
                <a:lnTo>
                  <a:pt x="1244125" y="2041"/>
                </a:lnTo>
                <a:lnTo>
                  <a:pt x="1231868" y="0"/>
                </a:lnTo>
                <a:lnTo>
                  <a:pt x="1221653" y="0"/>
                </a:lnTo>
                <a:lnTo>
                  <a:pt x="1207353" y="0"/>
                </a:lnTo>
                <a:lnTo>
                  <a:pt x="1195095" y="0"/>
                </a:lnTo>
                <a:lnTo>
                  <a:pt x="1182838" y="0"/>
                </a:lnTo>
                <a:lnTo>
                  <a:pt x="1170581" y="2041"/>
                </a:lnTo>
                <a:lnTo>
                  <a:pt x="1156280" y="2041"/>
                </a:lnTo>
                <a:lnTo>
                  <a:pt x="1141980" y="2041"/>
                </a:lnTo>
                <a:lnTo>
                  <a:pt x="1127680" y="2041"/>
                </a:lnTo>
                <a:lnTo>
                  <a:pt x="1111337" y="4082"/>
                </a:lnTo>
                <a:lnTo>
                  <a:pt x="1097036" y="4082"/>
                </a:lnTo>
                <a:lnTo>
                  <a:pt x="1082736" y="6124"/>
                </a:lnTo>
                <a:lnTo>
                  <a:pt x="1068436" y="8165"/>
                </a:lnTo>
                <a:lnTo>
                  <a:pt x="1054135" y="12248"/>
                </a:lnTo>
                <a:lnTo>
                  <a:pt x="1035749" y="14289"/>
                </a:lnTo>
                <a:lnTo>
                  <a:pt x="1021449" y="16330"/>
                </a:lnTo>
                <a:lnTo>
                  <a:pt x="1005106" y="18372"/>
                </a:lnTo>
                <a:lnTo>
                  <a:pt x="988763" y="22454"/>
                </a:lnTo>
                <a:lnTo>
                  <a:pt x="972419" y="26537"/>
                </a:lnTo>
                <a:lnTo>
                  <a:pt x="956076" y="30620"/>
                </a:lnTo>
                <a:lnTo>
                  <a:pt x="941776" y="34702"/>
                </a:lnTo>
                <a:lnTo>
                  <a:pt x="925433" y="40826"/>
                </a:lnTo>
                <a:lnTo>
                  <a:pt x="909090" y="44909"/>
                </a:lnTo>
                <a:lnTo>
                  <a:pt x="892746" y="51033"/>
                </a:lnTo>
                <a:lnTo>
                  <a:pt x="876403" y="57157"/>
                </a:lnTo>
                <a:lnTo>
                  <a:pt x="860060" y="65323"/>
                </a:lnTo>
                <a:lnTo>
                  <a:pt x="843717" y="71447"/>
                </a:lnTo>
                <a:lnTo>
                  <a:pt x="829417" y="79612"/>
                </a:lnTo>
                <a:lnTo>
                  <a:pt x="813073" y="87777"/>
                </a:lnTo>
                <a:lnTo>
                  <a:pt x="796730" y="97984"/>
                </a:lnTo>
                <a:lnTo>
                  <a:pt x="780387" y="104108"/>
                </a:lnTo>
                <a:lnTo>
                  <a:pt x="766087" y="116356"/>
                </a:lnTo>
                <a:lnTo>
                  <a:pt x="749743" y="124522"/>
                </a:lnTo>
                <a:lnTo>
                  <a:pt x="735443" y="136770"/>
                </a:lnTo>
                <a:lnTo>
                  <a:pt x="719100" y="149018"/>
                </a:lnTo>
                <a:lnTo>
                  <a:pt x="706843" y="159225"/>
                </a:lnTo>
                <a:lnTo>
                  <a:pt x="692542" y="173514"/>
                </a:lnTo>
                <a:lnTo>
                  <a:pt x="680285" y="187804"/>
                </a:lnTo>
                <a:lnTo>
                  <a:pt x="665985" y="200052"/>
                </a:lnTo>
                <a:lnTo>
                  <a:pt x="653727" y="214341"/>
                </a:lnTo>
                <a:lnTo>
                  <a:pt x="639427" y="230672"/>
                </a:lnTo>
                <a:lnTo>
                  <a:pt x="629212" y="247003"/>
                </a:lnTo>
                <a:lnTo>
                  <a:pt x="616955" y="263333"/>
                </a:lnTo>
                <a:lnTo>
                  <a:pt x="604698" y="281706"/>
                </a:lnTo>
                <a:lnTo>
                  <a:pt x="594483" y="300078"/>
                </a:lnTo>
                <a:lnTo>
                  <a:pt x="586312" y="320491"/>
                </a:lnTo>
                <a:lnTo>
                  <a:pt x="574054" y="336822"/>
                </a:lnTo>
                <a:lnTo>
                  <a:pt x="563840" y="355194"/>
                </a:lnTo>
                <a:lnTo>
                  <a:pt x="551582" y="371525"/>
                </a:lnTo>
                <a:lnTo>
                  <a:pt x="541368" y="389897"/>
                </a:lnTo>
                <a:lnTo>
                  <a:pt x="529110" y="406228"/>
                </a:lnTo>
                <a:lnTo>
                  <a:pt x="516853" y="422559"/>
                </a:lnTo>
                <a:lnTo>
                  <a:pt x="504596" y="436848"/>
                </a:lnTo>
                <a:lnTo>
                  <a:pt x="494381" y="451138"/>
                </a:lnTo>
                <a:lnTo>
                  <a:pt x="482124" y="465427"/>
                </a:lnTo>
                <a:lnTo>
                  <a:pt x="469866" y="477675"/>
                </a:lnTo>
                <a:lnTo>
                  <a:pt x="457609" y="489923"/>
                </a:lnTo>
                <a:lnTo>
                  <a:pt x="447394" y="502171"/>
                </a:lnTo>
                <a:lnTo>
                  <a:pt x="435137" y="514419"/>
                </a:lnTo>
                <a:lnTo>
                  <a:pt x="422880" y="526667"/>
                </a:lnTo>
                <a:lnTo>
                  <a:pt x="410622" y="536874"/>
                </a:lnTo>
                <a:lnTo>
                  <a:pt x="400408" y="547081"/>
                </a:lnTo>
                <a:lnTo>
                  <a:pt x="386107" y="557288"/>
                </a:lnTo>
                <a:lnTo>
                  <a:pt x="373850" y="565453"/>
                </a:lnTo>
                <a:lnTo>
                  <a:pt x="361593" y="573618"/>
                </a:lnTo>
                <a:lnTo>
                  <a:pt x="349335" y="581784"/>
                </a:lnTo>
                <a:lnTo>
                  <a:pt x="337078" y="589949"/>
                </a:lnTo>
                <a:lnTo>
                  <a:pt x="324820" y="596073"/>
                </a:lnTo>
                <a:lnTo>
                  <a:pt x="312563" y="604239"/>
                </a:lnTo>
                <a:lnTo>
                  <a:pt x="302349" y="610363"/>
                </a:lnTo>
                <a:lnTo>
                  <a:pt x="288048" y="614445"/>
                </a:lnTo>
                <a:lnTo>
                  <a:pt x="275791" y="620569"/>
                </a:lnTo>
                <a:lnTo>
                  <a:pt x="265576" y="624652"/>
                </a:lnTo>
                <a:lnTo>
                  <a:pt x="253319" y="632818"/>
                </a:lnTo>
                <a:lnTo>
                  <a:pt x="241062" y="636900"/>
                </a:lnTo>
                <a:lnTo>
                  <a:pt x="228804" y="640983"/>
                </a:lnTo>
                <a:lnTo>
                  <a:pt x="218590" y="645066"/>
                </a:lnTo>
                <a:lnTo>
                  <a:pt x="208375" y="651190"/>
                </a:lnTo>
                <a:lnTo>
                  <a:pt x="196118" y="653231"/>
                </a:lnTo>
                <a:lnTo>
                  <a:pt x="185903" y="655272"/>
                </a:lnTo>
                <a:lnTo>
                  <a:pt x="175689" y="659355"/>
                </a:lnTo>
                <a:lnTo>
                  <a:pt x="165474" y="661396"/>
                </a:lnTo>
                <a:lnTo>
                  <a:pt x="153217" y="663438"/>
                </a:lnTo>
                <a:lnTo>
                  <a:pt x="145045" y="665479"/>
                </a:lnTo>
                <a:lnTo>
                  <a:pt x="134831" y="667520"/>
                </a:lnTo>
                <a:lnTo>
                  <a:pt x="126659" y="669562"/>
                </a:lnTo>
                <a:lnTo>
                  <a:pt x="116445" y="671603"/>
                </a:lnTo>
                <a:lnTo>
                  <a:pt x="106230" y="673644"/>
                </a:lnTo>
                <a:lnTo>
                  <a:pt x="98059" y="673644"/>
                </a:lnTo>
                <a:lnTo>
                  <a:pt x="89887" y="675686"/>
                </a:lnTo>
                <a:lnTo>
                  <a:pt x="79673" y="675686"/>
                </a:lnTo>
                <a:lnTo>
                  <a:pt x="73544" y="675686"/>
                </a:lnTo>
                <a:lnTo>
                  <a:pt x="65372" y="675686"/>
                </a:lnTo>
                <a:lnTo>
                  <a:pt x="59244" y="677727"/>
                </a:lnTo>
                <a:lnTo>
                  <a:pt x="44943" y="675686"/>
                </a:lnTo>
                <a:lnTo>
                  <a:pt x="32686" y="675686"/>
                </a:lnTo>
                <a:lnTo>
                  <a:pt x="22471" y="675686"/>
                </a:lnTo>
                <a:lnTo>
                  <a:pt x="16343" y="675686"/>
                </a:lnTo>
                <a:lnTo>
                  <a:pt x="8171" y="675686"/>
                </a:lnTo>
                <a:lnTo>
                  <a:pt x="4085" y="675686"/>
                </a:lnTo>
                <a:lnTo>
                  <a:pt x="0" y="675686"/>
                </a:lnTo>
                <a:lnTo>
                  <a:pt x="34729" y="810415"/>
                </a:lnTo>
                <a:lnTo>
                  <a:pt x="1321755" y="781836"/>
                </a:lnTo>
                <a:lnTo>
                  <a:pt x="1356485" y="14289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673486" y="2183994"/>
            <a:ext cx="1119508" cy="851242"/>
          </a:xfrm>
          <a:custGeom>
            <a:avLst/>
            <a:gdLst/>
            <a:ahLst/>
            <a:cxnLst/>
            <a:rect l="l" t="t" r="r" b="b"/>
            <a:pathLst>
              <a:path w="1119508" h="851242">
                <a:moveTo>
                  <a:pt x="1101122" y="851242"/>
                </a:moveTo>
                <a:lnTo>
                  <a:pt x="0" y="845118"/>
                </a:lnTo>
                <a:lnTo>
                  <a:pt x="8171" y="720596"/>
                </a:lnTo>
                <a:lnTo>
                  <a:pt x="956076" y="724678"/>
                </a:lnTo>
                <a:lnTo>
                  <a:pt x="978548" y="0"/>
                </a:lnTo>
                <a:lnTo>
                  <a:pt x="1119508" y="12248"/>
                </a:lnTo>
                <a:lnTo>
                  <a:pt x="1101122" y="851242"/>
                </a:lnTo>
                <a:close/>
              </a:path>
            </a:pathLst>
          </a:custGeom>
          <a:solidFill>
            <a:srgbClr val="DBDB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673486" y="2183994"/>
            <a:ext cx="1119508" cy="851242"/>
          </a:xfrm>
          <a:custGeom>
            <a:avLst/>
            <a:gdLst/>
            <a:ahLst/>
            <a:cxnLst/>
            <a:rect l="l" t="t" r="r" b="b"/>
            <a:pathLst>
              <a:path w="1119508" h="851242">
                <a:moveTo>
                  <a:pt x="1119508" y="12248"/>
                </a:moveTo>
                <a:lnTo>
                  <a:pt x="1101122" y="851242"/>
                </a:lnTo>
                <a:lnTo>
                  <a:pt x="0" y="845118"/>
                </a:lnTo>
                <a:lnTo>
                  <a:pt x="8171" y="720596"/>
                </a:lnTo>
                <a:lnTo>
                  <a:pt x="956076" y="724678"/>
                </a:lnTo>
                <a:lnTo>
                  <a:pt x="978548" y="0"/>
                </a:lnTo>
                <a:lnTo>
                  <a:pt x="1119508" y="12248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23026" y="2565726"/>
            <a:ext cx="322778" cy="275582"/>
          </a:xfrm>
          <a:custGeom>
            <a:avLst/>
            <a:gdLst/>
            <a:ahLst/>
            <a:cxnLst/>
            <a:rect l="l" t="t" r="r" b="b"/>
            <a:pathLst>
              <a:path w="322778" h="275582">
                <a:moveTo>
                  <a:pt x="167517" y="275582"/>
                </a:moveTo>
                <a:lnTo>
                  <a:pt x="143002" y="275582"/>
                </a:lnTo>
                <a:lnTo>
                  <a:pt x="132788" y="273540"/>
                </a:lnTo>
                <a:lnTo>
                  <a:pt x="126659" y="271499"/>
                </a:lnTo>
                <a:lnTo>
                  <a:pt x="118488" y="269455"/>
                </a:lnTo>
                <a:lnTo>
                  <a:pt x="110316" y="267416"/>
                </a:lnTo>
                <a:lnTo>
                  <a:pt x="104187" y="265375"/>
                </a:lnTo>
                <a:lnTo>
                  <a:pt x="96016" y="263333"/>
                </a:lnTo>
                <a:lnTo>
                  <a:pt x="89887" y="259251"/>
                </a:lnTo>
                <a:lnTo>
                  <a:pt x="81715" y="257209"/>
                </a:lnTo>
                <a:lnTo>
                  <a:pt x="75587" y="253127"/>
                </a:lnTo>
                <a:lnTo>
                  <a:pt x="69458" y="251083"/>
                </a:lnTo>
                <a:lnTo>
                  <a:pt x="57201" y="242920"/>
                </a:lnTo>
                <a:lnTo>
                  <a:pt x="46986" y="234755"/>
                </a:lnTo>
                <a:lnTo>
                  <a:pt x="34729" y="224548"/>
                </a:lnTo>
                <a:lnTo>
                  <a:pt x="24514" y="214339"/>
                </a:lnTo>
                <a:lnTo>
                  <a:pt x="16343" y="202093"/>
                </a:lnTo>
                <a:lnTo>
                  <a:pt x="10214" y="189845"/>
                </a:lnTo>
                <a:lnTo>
                  <a:pt x="4085" y="175555"/>
                </a:lnTo>
                <a:lnTo>
                  <a:pt x="2042" y="163307"/>
                </a:lnTo>
                <a:lnTo>
                  <a:pt x="0" y="151059"/>
                </a:lnTo>
                <a:lnTo>
                  <a:pt x="0" y="114315"/>
                </a:lnTo>
                <a:lnTo>
                  <a:pt x="2042" y="108191"/>
                </a:lnTo>
                <a:lnTo>
                  <a:pt x="4085" y="95943"/>
                </a:lnTo>
                <a:lnTo>
                  <a:pt x="10214" y="83693"/>
                </a:lnTo>
                <a:lnTo>
                  <a:pt x="16343" y="71447"/>
                </a:lnTo>
                <a:lnTo>
                  <a:pt x="24514" y="59199"/>
                </a:lnTo>
                <a:lnTo>
                  <a:pt x="34729" y="48990"/>
                </a:lnTo>
                <a:lnTo>
                  <a:pt x="46986" y="40826"/>
                </a:lnTo>
                <a:lnTo>
                  <a:pt x="57201" y="30618"/>
                </a:lnTo>
                <a:lnTo>
                  <a:pt x="69458" y="22454"/>
                </a:lnTo>
                <a:lnTo>
                  <a:pt x="75587" y="18372"/>
                </a:lnTo>
                <a:lnTo>
                  <a:pt x="81715" y="14289"/>
                </a:lnTo>
                <a:lnTo>
                  <a:pt x="89887" y="12246"/>
                </a:lnTo>
                <a:lnTo>
                  <a:pt x="96016" y="10204"/>
                </a:lnTo>
                <a:lnTo>
                  <a:pt x="104187" y="6124"/>
                </a:lnTo>
                <a:lnTo>
                  <a:pt x="110316" y="4082"/>
                </a:lnTo>
                <a:lnTo>
                  <a:pt x="118488" y="2041"/>
                </a:lnTo>
                <a:lnTo>
                  <a:pt x="126659" y="2041"/>
                </a:lnTo>
                <a:lnTo>
                  <a:pt x="132788" y="0"/>
                </a:lnTo>
                <a:lnTo>
                  <a:pt x="183860" y="0"/>
                </a:lnTo>
                <a:lnTo>
                  <a:pt x="192032" y="2041"/>
                </a:lnTo>
                <a:lnTo>
                  <a:pt x="198161" y="2041"/>
                </a:lnTo>
                <a:lnTo>
                  <a:pt x="206332" y="4082"/>
                </a:lnTo>
                <a:lnTo>
                  <a:pt x="214504" y="6124"/>
                </a:lnTo>
                <a:lnTo>
                  <a:pt x="222676" y="10204"/>
                </a:lnTo>
                <a:lnTo>
                  <a:pt x="234933" y="14289"/>
                </a:lnTo>
                <a:lnTo>
                  <a:pt x="249233" y="22454"/>
                </a:lnTo>
                <a:lnTo>
                  <a:pt x="261491" y="30618"/>
                </a:lnTo>
                <a:lnTo>
                  <a:pt x="273748" y="40826"/>
                </a:lnTo>
                <a:lnTo>
                  <a:pt x="281920" y="48990"/>
                </a:lnTo>
                <a:lnTo>
                  <a:pt x="294177" y="59199"/>
                </a:lnTo>
                <a:lnTo>
                  <a:pt x="300306" y="71447"/>
                </a:lnTo>
                <a:lnTo>
                  <a:pt x="308477" y="83693"/>
                </a:lnTo>
                <a:lnTo>
                  <a:pt x="312563" y="95943"/>
                </a:lnTo>
                <a:lnTo>
                  <a:pt x="318692" y="108191"/>
                </a:lnTo>
                <a:lnTo>
                  <a:pt x="318692" y="114315"/>
                </a:lnTo>
                <a:lnTo>
                  <a:pt x="320735" y="122478"/>
                </a:lnTo>
                <a:lnTo>
                  <a:pt x="320735" y="128604"/>
                </a:lnTo>
                <a:lnTo>
                  <a:pt x="322778" y="136770"/>
                </a:lnTo>
                <a:lnTo>
                  <a:pt x="320735" y="151059"/>
                </a:lnTo>
                <a:lnTo>
                  <a:pt x="318692" y="163307"/>
                </a:lnTo>
                <a:lnTo>
                  <a:pt x="312563" y="175555"/>
                </a:lnTo>
                <a:lnTo>
                  <a:pt x="308477" y="189845"/>
                </a:lnTo>
                <a:lnTo>
                  <a:pt x="300306" y="202093"/>
                </a:lnTo>
                <a:lnTo>
                  <a:pt x="294177" y="214339"/>
                </a:lnTo>
                <a:lnTo>
                  <a:pt x="281920" y="224548"/>
                </a:lnTo>
                <a:lnTo>
                  <a:pt x="273748" y="234755"/>
                </a:lnTo>
                <a:lnTo>
                  <a:pt x="261491" y="242920"/>
                </a:lnTo>
                <a:lnTo>
                  <a:pt x="249233" y="251083"/>
                </a:lnTo>
                <a:lnTo>
                  <a:pt x="234933" y="257209"/>
                </a:lnTo>
                <a:lnTo>
                  <a:pt x="222676" y="263333"/>
                </a:lnTo>
                <a:lnTo>
                  <a:pt x="214504" y="265375"/>
                </a:lnTo>
                <a:lnTo>
                  <a:pt x="206332" y="267416"/>
                </a:lnTo>
                <a:lnTo>
                  <a:pt x="198161" y="269455"/>
                </a:lnTo>
                <a:lnTo>
                  <a:pt x="192032" y="271499"/>
                </a:lnTo>
                <a:lnTo>
                  <a:pt x="183860" y="273540"/>
                </a:lnTo>
                <a:lnTo>
                  <a:pt x="175689" y="275582"/>
                </a:lnTo>
                <a:lnTo>
                  <a:pt x="167517" y="275582"/>
                </a:lnTo>
                <a:close/>
              </a:path>
            </a:pathLst>
          </a:custGeom>
          <a:solidFill>
            <a:srgbClr val="E8E8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223026" y="2565725"/>
            <a:ext cx="322778" cy="275582"/>
          </a:xfrm>
          <a:custGeom>
            <a:avLst/>
            <a:gdLst/>
            <a:ahLst/>
            <a:cxnLst/>
            <a:rect l="l" t="t" r="r" b="b"/>
            <a:pathLst>
              <a:path w="322778" h="275582">
                <a:moveTo>
                  <a:pt x="159346" y="275582"/>
                </a:moveTo>
                <a:lnTo>
                  <a:pt x="167517" y="275582"/>
                </a:lnTo>
                <a:lnTo>
                  <a:pt x="175689" y="275582"/>
                </a:lnTo>
                <a:lnTo>
                  <a:pt x="183860" y="273540"/>
                </a:lnTo>
                <a:lnTo>
                  <a:pt x="192032" y="271499"/>
                </a:lnTo>
                <a:lnTo>
                  <a:pt x="198161" y="269457"/>
                </a:lnTo>
                <a:lnTo>
                  <a:pt x="206332" y="267416"/>
                </a:lnTo>
                <a:lnTo>
                  <a:pt x="214504" y="265375"/>
                </a:lnTo>
                <a:lnTo>
                  <a:pt x="222676" y="263333"/>
                </a:lnTo>
                <a:lnTo>
                  <a:pt x="234933" y="257209"/>
                </a:lnTo>
                <a:lnTo>
                  <a:pt x="249233" y="251085"/>
                </a:lnTo>
                <a:lnTo>
                  <a:pt x="261491" y="242920"/>
                </a:lnTo>
                <a:lnTo>
                  <a:pt x="273748" y="234755"/>
                </a:lnTo>
                <a:lnTo>
                  <a:pt x="281920" y="224548"/>
                </a:lnTo>
                <a:lnTo>
                  <a:pt x="294177" y="214341"/>
                </a:lnTo>
                <a:lnTo>
                  <a:pt x="300306" y="202093"/>
                </a:lnTo>
                <a:lnTo>
                  <a:pt x="308477" y="189845"/>
                </a:lnTo>
                <a:lnTo>
                  <a:pt x="312563" y="175555"/>
                </a:lnTo>
                <a:lnTo>
                  <a:pt x="318692" y="163307"/>
                </a:lnTo>
                <a:lnTo>
                  <a:pt x="320735" y="151059"/>
                </a:lnTo>
                <a:lnTo>
                  <a:pt x="322778" y="136770"/>
                </a:lnTo>
                <a:lnTo>
                  <a:pt x="320735" y="128604"/>
                </a:lnTo>
                <a:lnTo>
                  <a:pt x="320735" y="122480"/>
                </a:lnTo>
                <a:lnTo>
                  <a:pt x="318692" y="114315"/>
                </a:lnTo>
                <a:lnTo>
                  <a:pt x="318692" y="108191"/>
                </a:lnTo>
                <a:lnTo>
                  <a:pt x="312563" y="95943"/>
                </a:lnTo>
                <a:lnTo>
                  <a:pt x="308477" y="83695"/>
                </a:lnTo>
                <a:lnTo>
                  <a:pt x="300306" y="71447"/>
                </a:lnTo>
                <a:lnTo>
                  <a:pt x="294177" y="59199"/>
                </a:lnTo>
                <a:lnTo>
                  <a:pt x="281920" y="48992"/>
                </a:lnTo>
                <a:lnTo>
                  <a:pt x="273748" y="40826"/>
                </a:lnTo>
                <a:lnTo>
                  <a:pt x="261491" y="30620"/>
                </a:lnTo>
                <a:lnTo>
                  <a:pt x="249233" y="22454"/>
                </a:lnTo>
                <a:lnTo>
                  <a:pt x="234933" y="14289"/>
                </a:lnTo>
                <a:lnTo>
                  <a:pt x="222676" y="10206"/>
                </a:lnTo>
                <a:lnTo>
                  <a:pt x="214504" y="6124"/>
                </a:lnTo>
                <a:lnTo>
                  <a:pt x="206332" y="4082"/>
                </a:lnTo>
                <a:lnTo>
                  <a:pt x="198161" y="2041"/>
                </a:lnTo>
                <a:lnTo>
                  <a:pt x="192032" y="2041"/>
                </a:lnTo>
                <a:lnTo>
                  <a:pt x="183860" y="0"/>
                </a:lnTo>
                <a:lnTo>
                  <a:pt x="175689" y="0"/>
                </a:lnTo>
                <a:lnTo>
                  <a:pt x="167517" y="0"/>
                </a:lnTo>
                <a:lnTo>
                  <a:pt x="159346" y="0"/>
                </a:lnTo>
                <a:lnTo>
                  <a:pt x="151174" y="0"/>
                </a:lnTo>
                <a:lnTo>
                  <a:pt x="143002" y="0"/>
                </a:lnTo>
                <a:lnTo>
                  <a:pt x="132788" y="0"/>
                </a:lnTo>
                <a:lnTo>
                  <a:pt x="126659" y="2041"/>
                </a:lnTo>
                <a:lnTo>
                  <a:pt x="118488" y="2041"/>
                </a:lnTo>
                <a:lnTo>
                  <a:pt x="110316" y="4082"/>
                </a:lnTo>
                <a:lnTo>
                  <a:pt x="104187" y="6124"/>
                </a:lnTo>
                <a:lnTo>
                  <a:pt x="96016" y="10206"/>
                </a:lnTo>
                <a:lnTo>
                  <a:pt x="89887" y="12248"/>
                </a:lnTo>
                <a:lnTo>
                  <a:pt x="81715" y="14289"/>
                </a:lnTo>
                <a:lnTo>
                  <a:pt x="75587" y="18372"/>
                </a:lnTo>
                <a:lnTo>
                  <a:pt x="69458" y="22454"/>
                </a:lnTo>
                <a:lnTo>
                  <a:pt x="57201" y="30620"/>
                </a:lnTo>
                <a:lnTo>
                  <a:pt x="46986" y="40826"/>
                </a:lnTo>
                <a:lnTo>
                  <a:pt x="34729" y="48992"/>
                </a:lnTo>
                <a:lnTo>
                  <a:pt x="24514" y="59199"/>
                </a:lnTo>
                <a:lnTo>
                  <a:pt x="16343" y="71447"/>
                </a:lnTo>
                <a:lnTo>
                  <a:pt x="10214" y="83695"/>
                </a:lnTo>
                <a:lnTo>
                  <a:pt x="4085" y="95943"/>
                </a:lnTo>
                <a:lnTo>
                  <a:pt x="2042" y="108191"/>
                </a:lnTo>
                <a:lnTo>
                  <a:pt x="0" y="114315"/>
                </a:lnTo>
                <a:lnTo>
                  <a:pt x="0" y="122480"/>
                </a:lnTo>
                <a:lnTo>
                  <a:pt x="0" y="128604"/>
                </a:lnTo>
                <a:lnTo>
                  <a:pt x="0" y="136770"/>
                </a:lnTo>
                <a:lnTo>
                  <a:pt x="0" y="151059"/>
                </a:lnTo>
                <a:lnTo>
                  <a:pt x="2042" y="163307"/>
                </a:lnTo>
                <a:lnTo>
                  <a:pt x="4085" y="175555"/>
                </a:lnTo>
                <a:lnTo>
                  <a:pt x="10214" y="189845"/>
                </a:lnTo>
                <a:lnTo>
                  <a:pt x="16343" y="202093"/>
                </a:lnTo>
                <a:lnTo>
                  <a:pt x="24514" y="214341"/>
                </a:lnTo>
                <a:lnTo>
                  <a:pt x="34729" y="224548"/>
                </a:lnTo>
                <a:lnTo>
                  <a:pt x="46986" y="234755"/>
                </a:lnTo>
                <a:lnTo>
                  <a:pt x="57201" y="242920"/>
                </a:lnTo>
                <a:lnTo>
                  <a:pt x="69458" y="251085"/>
                </a:lnTo>
                <a:lnTo>
                  <a:pt x="75587" y="253127"/>
                </a:lnTo>
                <a:lnTo>
                  <a:pt x="81715" y="257209"/>
                </a:lnTo>
                <a:lnTo>
                  <a:pt x="89887" y="259251"/>
                </a:lnTo>
                <a:lnTo>
                  <a:pt x="96016" y="263333"/>
                </a:lnTo>
                <a:lnTo>
                  <a:pt x="104187" y="265375"/>
                </a:lnTo>
                <a:lnTo>
                  <a:pt x="110316" y="267416"/>
                </a:lnTo>
                <a:lnTo>
                  <a:pt x="118488" y="269457"/>
                </a:lnTo>
                <a:lnTo>
                  <a:pt x="126659" y="271499"/>
                </a:lnTo>
                <a:lnTo>
                  <a:pt x="132788" y="273540"/>
                </a:lnTo>
                <a:lnTo>
                  <a:pt x="143002" y="275582"/>
                </a:lnTo>
                <a:lnTo>
                  <a:pt x="151174" y="275582"/>
                </a:lnTo>
                <a:lnTo>
                  <a:pt x="159346" y="275582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86356" y="2622882"/>
            <a:ext cx="187946" cy="159227"/>
          </a:xfrm>
          <a:custGeom>
            <a:avLst/>
            <a:gdLst/>
            <a:ahLst/>
            <a:cxnLst/>
            <a:rect l="l" t="t" r="r" b="b"/>
            <a:pathLst>
              <a:path w="187946" h="159227">
                <a:moveTo>
                  <a:pt x="85801" y="157183"/>
                </a:moveTo>
                <a:lnTo>
                  <a:pt x="75587" y="155142"/>
                </a:lnTo>
                <a:lnTo>
                  <a:pt x="65372" y="153101"/>
                </a:lnTo>
                <a:lnTo>
                  <a:pt x="57201" y="151059"/>
                </a:lnTo>
                <a:lnTo>
                  <a:pt x="49029" y="149018"/>
                </a:lnTo>
                <a:lnTo>
                  <a:pt x="40857" y="144937"/>
                </a:lnTo>
                <a:lnTo>
                  <a:pt x="32686" y="138811"/>
                </a:lnTo>
                <a:lnTo>
                  <a:pt x="28600" y="134728"/>
                </a:lnTo>
                <a:lnTo>
                  <a:pt x="20428" y="128604"/>
                </a:lnTo>
                <a:lnTo>
                  <a:pt x="16343" y="122482"/>
                </a:lnTo>
                <a:lnTo>
                  <a:pt x="12257" y="116356"/>
                </a:lnTo>
                <a:lnTo>
                  <a:pt x="8171" y="108193"/>
                </a:lnTo>
                <a:lnTo>
                  <a:pt x="4085" y="102067"/>
                </a:lnTo>
                <a:lnTo>
                  <a:pt x="2042" y="93902"/>
                </a:lnTo>
                <a:lnTo>
                  <a:pt x="0" y="85738"/>
                </a:lnTo>
                <a:lnTo>
                  <a:pt x="0" y="71449"/>
                </a:lnTo>
                <a:lnTo>
                  <a:pt x="2042" y="61240"/>
                </a:lnTo>
                <a:lnTo>
                  <a:pt x="4085" y="53075"/>
                </a:lnTo>
                <a:lnTo>
                  <a:pt x="8171" y="46951"/>
                </a:lnTo>
                <a:lnTo>
                  <a:pt x="12257" y="38785"/>
                </a:lnTo>
                <a:lnTo>
                  <a:pt x="16343" y="32663"/>
                </a:lnTo>
                <a:lnTo>
                  <a:pt x="20428" y="26537"/>
                </a:lnTo>
                <a:lnTo>
                  <a:pt x="28600" y="20413"/>
                </a:lnTo>
                <a:lnTo>
                  <a:pt x="32686" y="14291"/>
                </a:lnTo>
                <a:lnTo>
                  <a:pt x="40857" y="10206"/>
                </a:lnTo>
                <a:lnTo>
                  <a:pt x="49029" y="6124"/>
                </a:lnTo>
                <a:lnTo>
                  <a:pt x="57201" y="4082"/>
                </a:lnTo>
                <a:lnTo>
                  <a:pt x="65372" y="0"/>
                </a:lnTo>
                <a:lnTo>
                  <a:pt x="120531" y="0"/>
                </a:lnTo>
                <a:lnTo>
                  <a:pt x="130745" y="4082"/>
                </a:lnTo>
                <a:lnTo>
                  <a:pt x="136874" y="6124"/>
                </a:lnTo>
                <a:lnTo>
                  <a:pt x="145045" y="10206"/>
                </a:lnTo>
                <a:lnTo>
                  <a:pt x="153217" y="14291"/>
                </a:lnTo>
                <a:lnTo>
                  <a:pt x="161389" y="20413"/>
                </a:lnTo>
                <a:lnTo>
                  <a:pt x="165474" y="26537"/>
                </a:lnTo>
                <a:lnTo>
                  <a:pt x="171603" y="32663"/>
                </a:lnTo>
                <a:lnTo>
                  <a:pt x="175689" y="38785"/>
                </a:lnTo>
                <a:lnTo>
                  <a:pt x="179775" y="46951"/>
                </a:lnTo>
                <a:lnTo>
                  <a:pt x="181818" y="53075"/>
                </a:lnTo>
                <a:lnTo>
                  <a:pt x="185903" y="61240"/>
                </a:lnTo>
                <a:lnTo>
                  <a:pt x="185903" y="71449"/>
                </a:lnTo>
                <a:lnTo>
                  <a:pt x="187946" y="79612"/>
                </a:lnTo>
                <a:lnTo>
                  <a:pt x="185903" y="85738"/>
                </a:lnTo>
                <a:lnTo>
                  <a:pt x="185903" y="93902"/>
                </a:lnTo>
                <a:lnTo>
                  <a:pt x="181818" y="102067"/>
                </a:lnTo>
                <a:lnTo>
                  <a:pt x="179775" y="108193"/>
                </a:lnTo>
                <a:lnTo>
                  <a:pt x="175689" y="116356"/>
                </a:lnTo>
                <a:lnTo>
                  <a:pt x="171603" y="122482"/>
                </a:lnTo>
                <a:lnTo>
                  <a:pt x="165474" y="128604"/>
                </a:lnTo>
                <a:lnTo>
                  <a:pt x="161389" y="134728"/>
                </a:lnTo>
                <a:lnTo>
                  <a:pt x="153217" y="138811"/>
                </a:lnTo>
                <a:lnTo>
                  <a:pt x="145045" y="144937"/>
                </a:lnTo>
                <a:lnTo>
                  <a:pt x="136874" y="149018"/>
                </a:lnTo>
                <a:lnTo>
                  <a:pt x="130745" y="151059"/>
                </a:lnTo>
                <a:lnTo>
                  <a:pt x="120531" y="153101"/>
                </a:lnTo>
                <a:lnTo>
                  <a:pt x="112359" y="155142"/>
                </a:lnTo>
                <a:lnTo>
                  <a:pt x="102144" y="157183"/>
                </a:lnTo>
                <a:lnTo>
                  <a:pt x="96016" y="159227"/>
                </a:lnTo>
                <a:lnTo>
                  <a:pt x="85801" y="157183"/>
                </a:lnTo>
                <a:close/>
              </a:path>
            </a:pathLst>
          </a:custGeom>
          <a:solidFill>
            <a:srgbClr val="AFAF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98516" y="2453452"/>
            <a:ext cx="400410" cy="63281"/>
          </a:xfrm>
          <a:custGeom>
            <a:avLst/>
            <a:gdLst/>
            <a:ahLst/>
            <a:cxnLst/>
            <a:rect l="l" t="t" r="r" b="b"/>
            <a:pathLst>
              <a:path w="400410" h="63281">
                <a:moveTo>
                  <a:pt x="0" y="0"/>
                </a:moveTo>
                <a:lnTo>
                  <a:pt x="400410" y="0"/>
                </a:lnTo>
                <a:lnTo>
                  <a:pt x="400410" y="63281"/>
                </a:lnTo>
                <a:lnTo>
                  <a:pt x="0" y="63281"/>
                </a:lnTo>
                <a:lnTo>
                  <a:pt x="0" y="0"/>
                </a:lnTo>
                <a:close/>
              </a:path>
            </a:pathLst>
          </a:custGeom>
          <a:solidFill>
            <a:srgbClr val="AFAF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169912" y="2453449"/>
            <a:ext cx="527067" cy="63281"/>
          </a:xfrm>
          <a:custGeom>
            <a:avLst/>
            <a:gdLst/>
            <a:ahLst/>
            <a:cxnLst/>
            <a:rect l="l" t="t" r="r" b="b"/>
            <a:pathLst>
              <a:path w="527067" h="63281">
                <a:moveTo>
                  <a:pt x="0" y="63281"/>
                </a:moveTo>
                <a:lnTo>
                  <a:pt x="527067" y="63281"/>
                </a:lnTo>
                <a:lnTo>
                  <a:pt x="527067" y="0"/>
                </a:lnTo>
                <a:lnTo>
                  <a:pt x="0" y="0"/>
                </a:lnTo>
                <a:lnTo>
                  <a:pt x="0" y="63281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707201" y="2306474"/>
            <a:ext cx="4077" cy="63281"/>
          </a:xfrm>
          <a:custGeom>
            <a:avLst/>
            <a:gdLst/>
            <a:ahLst/>
            <a:cxnLst/>
            <a:rect l="l" t="t" r="r" b="b"/>
            <a:pathLst>
              <a:path w="4077" h="63281">
                <a:moveTo>
                  <a:pt x="0" y="0"/>
                </a:moveTo>
                <a:lnTo>
                  <a:pt x="4077" y="0"/>
                </a:lnTo>
                <a:lnTo>
                  <a:pt x="4077" y="63281"/>
                </a:lnTo>
                <a:lnTo>
                  <a:pt x="0" y="63281"/>
                </a:lnTo>
                <a:lnTo>
                  <a:pt x="0" y="0"/>
                </a:lnTo>
                <a:close/>
              </a:path>
            </a:pathLst>
          </a:custGeom>
          <a:solidFill>
            <a:srgbClr val="AFAF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180124" y="2306474"/>
            <a:ext cx="418802" cy="63281"/>
          </a:xfrm>
          <a:custGeom>
            <a:avLst/>
            <a:gdLst/>
            <a:ahLst/>
            <a:cxnLst/>
            <a:rect l="l" t="t" r="r" b="b"/>
            <a:pathLst>
              <a:path w="418802" h="63281">
                <a:moveTo>
                  <a:pt x="0" y="0"/>
                </a:moveTo>
                <a:lnTo>
                  <a:pt x="418802" y="0"/>
                </a:lnTo>
                <a:lnTo>
                  <a:pt x="418802" y="63281"/>
                </a:lnTo>
                <a:lnTo>
                  <a:pt x="0" y="63281"/>
                </a:lnTo>
                <a:lnTo>
                  <a:pt x="0" y="0"/>
                </a:lnTo>
                <a:close/>
              </a:path>
            </a:pathLst>
          </a:custGeom>
          <a:solidFill>
            <a:srgbClr val="AFAF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180127" y="2306471"/>
            <a:ext cx="531153" cy="63281"/>
          </a:xfrm>
          <a:custGeom>
            <a:avLst/>
            <a:gdLst/>
            <a:ahLst/>
            <a:cxnLst/>
            <a:rect l="l" t="t" r="r" b="b"/>
            <a:pathLst>
              <a:path w="531153" h="63281">
                <a:moveTo>
                  <a:pt x="0" y="63281"/>
                </a:moveTo>
                <a:lnTo>
                  <a:pt x="531153" y="63281"/>
                </a:lnTo>
                <a:lnTo>
                  <a:pt x="531153" y="0"/>
                </a:lnTo>
                <a:lnTo>
                  <a:pt x="0" y="0"/>
                </a:lnTo>
                <a:lnTo>
                  <a:pt x="0" y="63281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863477" y="3563942"/>
            <a:ext cx="298263" cy="396021"/>
          </a:xfrm>
          <a:custGeom>
            <a:avLst/>
            <a:gdLst/>
            <a:ahLst/>
            <a:cxnLst/>
            <a:rect l="l" t="t" r="r" b="b"/>
            <a:pathLst>
              <a:path w="298263" h="396021">
                <a:moveTo>
                  <a:pt x="0" y="385814"/>
                </a:moveTo>
                <a:lnTo>
                  <a:pt x="98059" y="2041"/>
                </a:lnTo>
                <a:lnTo>
                  <a:pt x="204289" y="0"/>
                </a:lnTo>
                <a:lnTo>
                  <a:pt x="298263" y="396021"/>
                </a:lnTo>
                <a:lnTo>
                  <a:pt x="0" y="385814"/>
                </a:lnTo>
                <a:close/>
              </a:path>
            </a:pathLst>
          </a:custGeom>
          <a:solidFill>
            <a:srgbClr val="F5DB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63477" y="3563942"/>
            <a:ext cx="298263" cy="396021"/>
          </a:xfrm>
          <a:custGeom>
            <a:avLst/>
            <a:gdLst/>
            <a:ahLst/>
            <a:cxnLst/>
            <a:rect l="l" t="t" r="r" b="b"/>
            <a:pathLst>
              <a:path w="298263" h="396021">
                <a:moveTo>
                  <a:pt x="98059" y="2041"/>
                </a:moveTo>
                <a:lnTo>
                  <a:pt x="0" y="385814"/>
                </a:lnTo>
                <a:lnTo>
                  <a:pt x="298263" y="396021"/>
                </a:lnTo>
                <a:lnTo>
                  <a:pt x="204289" y="0"/>
                </a:lnTo>
                <a:lnTo>
                  <a:pt x="98059" y="2041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466133" y="3392468"/>
            <a:ext cx="234933" cy="310284"/>
          </a:xfrm>
          <a:custGeom>
            <a:avLst/>
            <a:gdLst/>
            <a:ahLst/>
            <a:cxnLst/>
            <a:rect l="l" t="t" r="r" b="b"/>
            <a:pathLst>
              <a:path w="234933" h="310284">
                <a:moveTo>
                  <a:pt x="0" y="300078"/>
                </a:moveTo>
                <a:lnTo>
                  <a:pt x="75587" y="2041"/>
                </a:lnTo>
                <a:lnTo>
                  <a:pt x="161389" y="0"/>
                </a:lnTo>
                <a:lnTo>
                  <a:pt x="234933" y="310284"/>
                </a:lnTo>
                <a:lnTo>
                  <a:pt x="0" y="300078"/>
                </a:lnTo>
                <a:close/>
              </a:path>
            </a:pathLst>
          </a:custGeom>
          <a:solidFill>
            <a:srgbClr val="F5DB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466133" y="3392468"/>
            <a:ext cx="234933" cy="310284"/>
          </a:xfrm>
          <a:custGeom>
            <a:avLst/>
            <a:gdLst/>
            <a:ahLst/>
            <a:cxnLst/>
            <a:rect l="l" t="t" r="r" b="b"/>
            <a:pathLst>
              <a:path w="234933" h="310284">
                <a:moveTo>
                  <a:pt x="75587" y="2041"/>
                </a:moveTo>
                <a:lnTo>
                  <a:pt x="0" y="300078"/>
                </a:lnTo>
                <a:lnTo>
                  <a:pt x="234933" y="310284"/>
                </a:lnTo>
                <a:lnTo>
                  <a:pt x="161389" y="0"/>
                </a:lnTo>
                <a:lnTo>
                  <a:pt x="75587" y="2041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476346" y="3396551"/>
            <a:ext cx="1278854" cy="1118658"/>
          </a:xfrm>
          <a:custGeom>
            <a:avLst/>
            <a:gdLst/>
            <a:ahLst/>
            <a:cxnLst/>
            <a:rect l="l" t="t" r="r" b="b"/>
            <a:pathLst>
              <a:path w="1278854" h="1118658">
                <a:moveTo>
                  <a:pt x="0" y="965557"/>
                </a:moveTo>
                <a:lnTo>
                  <a:pt x="1262511" y="0"/>
                </a:lnTo>
                <a:lnTo>
                  <a:pt x="1278854" y="95941"/>
                </a:lnTo>
                <a:lnTo>
                  <a:pt x="0" y="1118658"/>
                </a:lnTo>
                <a:lnTo>
                  <a:pt x="0" y="965557"/>
                </a:lnTo>
                <a:close/>
              </a:path>
            </a:pathLst>
          </a:custGeom>
          <a:solidFill>
            <a:srgbClr val="C2C2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476348" y="3396550"/>
            <a:ext cx="1278854" cy="1118658"/>
          </a:xfrm>
          <a:custGeom>
            <a:avLst/>
            <a:gdLst/>
            <a:ahLst/>
            <a:cxnLst/>
            <a:rect l="l" t="t" r="r" b="b"/>
            <a:pathLst>
              <a:path w="1278854" h="1118658">
                <a:moveTo>
                  <a:pt x="0" y="1118658"/>
                </a:moveTo>
                <a:lnTo>
                  <a:pt x="1278854" y="95943"/>
                </a:lnTo>
                <a:lnTo>
                  <a:pt x="1262511" y="0"/>
                </a:lnTo>
                <a:lnTo>
                  <a:pt x="0" y="965557"/>
                </a:lnTo>
                <a:lnTo>
                  <a:pt x="0" y="1118658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947238" y="3888514"/>
            <a:ext cx="1276811" cy="1108452"/>
          </a:xfrm>
          <a:custGeom>
            <a:avLst/>
            <a:gdLst/>
            <a:ahLst/>
            <a:cxnLst/>
            <a:rect l="l" t="t" r="r" b="b"/>
            <a:pathLst>
              <a:path w="1276811" h="1108452">
                <a:moveTo>
                  <a:pt x="0" y="1055377"/>
                </a:moveTo>
                <a:lnTo>
                  <a:pt x="1262509" y="0"/>
                </a:lnTo>
                <a:lnTo>
                  <a:pt x="1276811" y="118398"/>
                </a:lnTo>
                <a:lnTo>
                  <a:pt x="134831" y="1108452"/>
                </a:lnTo>
                <a:lnTo>
                  <a:pt x="0" y="1055377"/>
                </a:lnTo>
                <a:close/>
              </a:path>
            </a:pathLst>
          </a:custGeom>
          <a:solidFill>
            <a:srgbClr val="9393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947237" y="3888514"/>
            <a:ext cx="1276811" cy="1108452"/>
          </a:xfrm>
          <a:custGeom>
            <a:avLst/>
            <a:gdLst/>
            <a:ahLst/>
            <a:cxnLst/>
            <a:rect l="l" t="t" r="r" b="b"/>
            <a:pathLst>
              <a:path w="1276811" h="1108452">
                <a:moveTo>
                  <a:pt x="0" y="1055377"/>
                </a:moveTo>
                <a:lnTo>
                  <a:pt x="1262511" y="0"/>
                </a:lnTo>
                <a:lnTo>
                  <a:pt x="1276811" y="118398"/>
                </a:lnTo>
                <a:lnTo>
                  <a:pt x="134831" y="1108452"/>
                </a:lnTo>
                <a:lnTo>
                  <a:pt x="0" y="1055377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290443" y="4509083"/>
            <a:ext cx="155262" cy="155142"/>
          </a:xfrm>
          <a:custGeom>
            <a:avLst/>
            <a:gdLst/>
            <a:ahLst/>
            <a:cxnLst/>
            <a:rect l="l" t="t" r="r" b="b"/>
            <a:pathLst>
              <a:path w="155262" h="155142">
                <a:moveTo>
                  <a:pt x="77632" y="155142"/>
                </a:moveTo>
                <a:lnTo>
                  <a:pt x="69460" y="155142"/>
                </a:lnTo>
                <a:lnTo>
                  <a:pt x="61289" y="153101"/>
                </a:lnTo>
                <a:lnTo>
                  <a:pt x="53117" y="151059"/>
                </a:lnTo>
                <a:lnTo>
                  <a:pt x="46988" y="149018"/>
                </a:lnTo>
                <a:lnTo>
                  <a:pt x="32688" y="140853"/>
                </a:lnTo>
                <a:lnTo>
                  <a:pt x="22473" y="132687"/>
                </a:lnTo>
                <a:lnTo>
                  <a:pt x="14302" y="126563"/>
                </a:lnTo>
                <a:lnTo>
                  <a:pt x="12259" y="120439"/>
                </a:lnTo>
                <a:lnTo>
                  <a:pt x="8173" y="112274"/>
                </a:lnTo>
                <a:lnTo>
                  <a:pt x="4087" y="106150"/>
                </a:lnTo>
                <a:lnTo>
                  <a:pt x="0" y="97984"/>
                </a:lnTo>
                <a:lnTo>
                  <a:pt x="0" y="53075"/>
                </a:lnTo>
                <a:lnTo>
                  <a:pt x="4087" y="46951"/>
                </a:lnTo>
                <a:lnTo>
                  <a:pt x="12259" y="32661"/>
                </a:lnTo>
                <a:lnTo>
                  <a:pt x="22473" y="22454"/>
                </a:lnTo>
                <a:lnTo>
                  <a:pt x="32688" y="12248"/>
                </a:lnTo>
                <a:lnTo>
                  <a:pt x="46988" y="6124"/>
                </a:lnTo>
                <a:lnTo>
                  <a:pt x="53117" y="2041"/>
                </a:lnTo>
                <a:lnTo>
                  <a:pt x="61289" y="0"/>
                </a:lnTo>
                <a:lnTo>
                  <a:pt x="91930" y="0"/>
                </a:lnTo>
                <a:lnTo>
                  <a:pt x="98061" y="2041"/>
                </a:lnTo>
                <a:lnTo>
                  <a:pt x="106232" y="6124"/>
                </a:lnTo>
                <a:lnTo>
                  <a:pt x="112359" y="8165"/>
                </a:lnTo>
                <a:lnTo>
                  <a:pt x="118490" y="12248"/>
                </a:lnTo>
                <a:lnTo>
                  <a:pt x="124618" y="16330"/>
                </a:lnTo>
                <a:lnTo>
                  <a:pt x="130745" y="22454"/>
                </a:lnTo>
                <a:lnTo>
                  <a:pt x="140962" y="32661"/>
                </a:lnTo>
                <a:lnTo>
                  <a:pt x="149131" y="46951"/>
                </a:lnTo>
                <a:lnTo>
                  <a:pt x="149131" y="53075"/>
                </a:lnTo>
                <a:lnTo>
                  <a:pt x="153219" y="61240"/>
                </a:lnTo>
                <a:lnTo>
                  <a:pt x="153219" y="67364"/>
                </a:lnTo>
                <a:lnTo>
                  <a:pt x="155262" y="77571"/>
                </a:lnTo>
                <a:lnTo>
                  <a:pt x="153219" y="83695"/>
                </a:lnTo>
                <a:lnTo>
                  <a:pt x="153219" y="91860"/>
                </a:lnTo>
                <a:lnTo>
                  <a:pt x="149131" y="97984"/>
                </a:lnTo>
                <a:lnTo>
                  <a:pt x="149131" y="106150"/>
                </a:lnTo>
                <a:lnTo>
                  <a:pt x="145047" y="112274"/>
                </a:lnTo>
                <a:lnTo>
                  <a:pt x="140962" y="120439"/>
                </a:lnTo>
                <a:lnTo>
                  <a:pt x="134833" y="126563"/>
                </a:lnTo>
                <a:lnTo>
                  <a:pt x="130745" y="132687"/>
                </a:lnTo>
                <a:lnTo>
                  <a:pt x="124618" y="136770"/>
                </a:lnTo>
                <a:lnTo>
                  <a:pt x="118490" y="140853"/>
                </a:lnTo>
                <a:lnTo>
                  <a:pt x="112359" y="144935"/>
                </a:lnTo>
                <a:lnTo>
                  <a:pt x="106232" y="149018"/>
                </a:lnTo>
                <a:lnTo>
                  <a:pt x="98061" y="151059"/>
                </a:lnTo>
                <a:lnTo>
                  <a:pt x="91930" y="153101"/>
                </a:lnTo>
                <a:lnTo>
                  <a:pt x="83760" y="155142"/>
                </a:lnTo>
                <a:lnTo>
                  <a:pt x="77632" y="155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90445" y="4509083"/>
            <a:ext cx="155260" cy="155142"/>
          </a:xfrm>
          <a:custGeom>
            <a:avLst/>
            <a:gdLst/>
            <a:ahLst/>
            <a:cxnLst/>
            <a:rect l="l" t="t" r="r" b="b"/>
            <a:pathLst>
              <a:path w="155260" h="155142">
                <a:moveTo>
                  <a:pt x="77630" y="155142"/>
                </a:moveTo>
                <a:lnTo>
                  <a:pt x="83758" y="155142"/>
                </a:lnTo>
                <a:lnTo>
                  <a:pt x="91930" y="153101"/>
                </a:lnTo>
                <a:lnTo>
                  <a:pt x="98059" y="151059"/>
                </a:lnTo>
                <a:lnTo>
                  <a:pt x="106230" y="149018"/>
                </a:lnTo>
                <a:lnTo>
                  <a:pt x="112359" y="144935"/>
                </a:lnTo>
                <a:lnTo>
                  <a:pt x="118488" y="140853"/>
                </a:lnTo>
                <a:lnTo>
                  <a:pt x="124616" y="136770"/>
                </a:lnTo>
                <a:lnTo>
                  <a:pt x="130745" y="132687"/>
                </a:lnTo>
                <a:lnTo>
                  <a:pt x="134831" y="126563"/>
                </a:lnTo>
                <a:lnTo>
                  <a:pt x="140960" y="120439"/>
                </a:lnTo>
                <a:lnTo>
                  <a:pt x="145045" y="112274"/>
                </a:lnTo>
                <a:lnTo>
                  <a:pt x="149131" y="106150"/>
                </a:lnTo>
                <a:lnTo>
                  <a:pt x="149131" y="97984"/>
                </a:lnTo>
                <a:lnTo>
                  <a:pt x="153217" y="91860"/>
                </a:lnTo>
                <a:lnTo>
                  <a:pt x="153217" y="83695"/>
                </a:lnTo>
                <a:lnTo>
                  <a:pt x="155260" y="77571"/>
                </a:lnTo>
                <a:lnTo>
                  <a:pt x="153217" y="67364"/>
                </a:lnTo>
                <a:lnTo>
                  <a:pt x="153217" y="61240"/>
                </a:lnTo>
                <a:lnTo>
                  <a:pt x="149131" y="53075"/>
                </a:lnTo>
                <a:lnTo>
                  <a:pt x="149131" y="46951"/>
                </a:lnTo>
                <a:lnTo>
                  <a:pt x="140960" y="32661"/>
                </a:lnTo>
                <a:lnTo>
                  <a:pt x="130745" y="22454"/>
                </a:lnTo>
                <a:lnTo>
                  <a:pt x="124616" y="16330"/>
                </a:lnTo>
                <a:lnTo>
                  <a:pt x="118488" y="12248"/>
                </a:lnTo>
                <a:lnTo>
                  <a:pt x="112359" y="8165"/>
                </a:lnTo>
                <a:lnTo>
                  <a:pt x="106230" y="6124"/>
                </a:lnTo>
                <a:lnTo>
                  <a:pt x="98059" y="2041"/>
                </a:lnTo>
                <a:lnTo>
                  <a:pt x="91930" y="0"/>
                </a:lnTo>
                <a:lnTo>
                  <a:pt x="83758" y="0"/>
                </a:lnTo>
                <a:lnTo>
                  <a:pt x="77630" y="0"/>
                </a:lnTo>
                <a:lnTo>
                  <a:pt x="69458" y="0"/>
                </a:lnTo>
                <a:lnTo>
                  <a:pt x="61286" y="0"/>
                </a:lnTo>
                <a:lnTo>
                  <a:pt x="53115" y="2041"/>
                </a:lnTo>
                <a:lnTo>
                  <a:pt x="46986" y="6124"/>
                </a:lnTo>
                <a:lnTo>
                  <a:pt x="32686" y="12248"/>
                </a:lnTo>
                <a:lnTo>
                  <a:pt x="22471" y="22454"/>
                </a:lnTo>
                <a:lnTo>
                  <a:pt x="12257" y="32661"/>
                </a:lnTo>
                <a:lnTo>
                  <a:pt x="4085" y="46951"/>
                </a:lnTo>
                <a:lnTo>
                  <a:pt x="0" y="53075"/>
                </a:lnTo>
                <a:lnTo>
                  <a:pt x="0" y="97984"/>
                </a:lnTo>
                <a:lnTo>
                  <a:pt x="4085" y="106150"/>
                </a:lnTo>
                <a:lnTo>
                  <a:pt x="8171" y="112274"/>
                </a:lnTo>
                <a:lnTo>
                  <a:pt x="12257" y="120439"/>
                </a:lnTo>
                <a:lnTo>
                  <a:pt x="14300" y="126563"/>
                </a:lnTo>
                <a:lnTo>
                  <a:pt x="22471" y="132687"/>
                </a:lnTo>
                <a:lnTo>
                  <a:pt x="32686" y="140853"/>
                </a:lnTo>
                <a:lnTo>
                  <a:pt x="46986" y="149018"/>
                </a:lnTo>
                <a:lnTo>
                  <a:pt x="53115" y="151059"/>
                </a:lnTo>
                <a:lnTo>
                  <a:pt x="61286" y="153101"/>
                </a:lnTo>
                <a:lnTo>
                  <a:pt x="69458" y="155142"/>
                </a:lnTo>
                <a:lnTo>
                  <a:pt x="77630" y="155142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80536" y="4309030"/>
            <a:ext cx="134831" cy="134728"/>
          </a:xfrm>
          <a:custGeom>
            <a:avLst/>
            <a:gdLst/>
            <a:ahLst/>
            <a:cxnLst/>
            <a:rect l="l" t="t" r="r" b="b"/>
            <a:pathLst>
              <a:path w="134831" h="134728">
                <a:moveTo>
                  <a:pt x="53115" y="132687"/>
                </a:moveTo>
                <a:lnTo>
                  <a:pt x="40857" y="128604"/>
                </a:lnTo>
                <a:lnTo>
                  <a:pt x="28600" y="122480"/>
                </a:lnTo>
                <a:lnTo>
                  <a:pt x="18386" y="114315"/>
                </a:lnTo>
                <a:lnTo>
                  <a:pt x="10214" y="102067"/>
                </a:lnTo>
                <a:lnTo>
                  <a:pt x="4085" y="91860"/>
                </a:lnTo>
                <a:lnTo>
                  <a:pt x="0" y="79612"/>
                </a:lnTo>
                <a:lnTo>
                  <a:pt x="0" y="51033"/>
                </a:lnTo>
                <a:lnTo>
                  <a:pt x="4085" y="38785"/>
                </a:lnTo>
                <a:lnTo>
                  <a:pt x="10214" y="28578"/>
                </a:lnTo>
                <a:lnTo>
                  <a:pt x="18386" y="18372"/>
                </a:lnTo>
                <a:lnTo>
                  <a:pt x="28600" y="10206"/>
                </a:lnTo>
                <a:lnTo>
                  <a:pt x="40857" y="4082"/>
                </a:lnTo>
                <a:lnTo>
                  <a:pt x="53115" y="0"/>
                </a:lnTo>
                <a:lnTo>
                  <a:pt x="79673" y="0"/>
                </a:lnTo>
                <a:lnTo>
                  <a:pt x="91930" y="4082"/>
                </a:lnTo>
                <a:lnTo>
                  <a:pt x="102144" y="10206"/>
                </a:lnTo>
                <a:lnTo>
                  <a:pt x="114402" y="18372"/>
                </a:lnTo>
                <a:lnTo>
                  <a:pt x="120531" y="28578"/>
                </a:lnTo>
                <a:lnTo>
                  <a:pt x="128702" y="38785"/>
                </a:lnTo>
                <a:lnTo>
                  <a:pt x="132788" y="51033"/>
                </a:lnTo>
                <a:lnTo>
                  <a:pt x="134831" y="65323"/>
                </a:lnTo>
                <a:lnTo>
                  <a:pt x="132788" y="79612"/>
                </a:lnTo>
                <a:lnTo>
                  <a:pt x="128702" y="91860"/>
                </a:lnTo>
                <a:lnTo>
                  <a:pt x="120531" y="102067"/>
                </a:lnTo>
                <a:lnTo>
                  <a:pt x="114402" y="114315"/>
                </a:lnTo>
                <a:lnTo>
                  <a:pt x="102144" y="122480"/>
                </a:lnTo>
                <a:lnTo>
                  <a:pt x="91930" y="128604"/>
                </a:lnTo>
                <a:lnTo>
                  <a:pt x="79673" y="132687"/>
                </a:lnTo>
                <a:lnTo>
                  <a:pt x="67415" y="134728"/>
                </a:lnTo>
                <a:lnTo>
                  <a:pt x="53115" y="132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80537" y="4309030"/>
            <a:ext cx="134831" cy="134728"/>
          </a:xfrm>
          <a:custGeom>
            <a:avLst/>
            <a:gdLst/>
            <a:ahLst/>
            <a:cxnLst/>
            <a:rect l="l" t="t" r="r" b="b"/>
            <a:pathLst>
              <a:path w="134831" h="134728">
                <a:moveTo>
                  <a:pt x="67415" y="134728"/>
                </a:moveTo>
                <a:lnTo>
                  <a:pt x="79673" y="132687"/>
                </a:lnTo>
                <a:lnTo>
                  <a:pt x="91930" y="128604"/>
                </a:lnTo>
                <a:lnTo>
                  <a:pt x="102144" y="122480"/>
                </a:lnTo>
                <a:lnTo>
                  <a:pt x="114402" y="114315"/>
                </a:lnTo>
                <a:lnTo>
                  <a:pt x="120531" y="102067"/>
                </a:lnTo>
                <a:lnTo>
                  <a:pt x="128702" y="91860"/>
                </a:lnTo>
                <a:lnTo>
                  <a:pt x="132788" y="79612"/>
                </a:lnTo>
                <a:lnTo>
                  <a:pt x="134831" y="65323"/>
                </a:lnTo>
                <a:lnTo>
                  <a:pt x="132788" y="51033"/>
                </a:lnTo>
                <a:lnTo>
                  <a:pt x="128702" y="38785"/>
                </a:lnTo>
                <a:lnTo>
                  <a:pt x="120531" y="28578"/>
                </a:lnTo>
                <a:lnTo>
                  <a:pt x="114402" y="18372"/>
                </a:lnTo>
                <a:lnTo>
                  <a:pt x="102144" y="10206"/>
                </a:lnTo>
                <a:lnTo>
                  <a:pt x="91930" y="4082"/>
                </a:lnTo>
                <a:lnTo>
                  <a:pt x="79673" y="0"/>
                </a:lnTo>
                <a:lnTo>
                  <a:pt x="67415" y="0"/>
                </a:lnTo>
                <a:lnTo>
                  <a:pt x="53115" y="0"/>
                </a:lnTo>
                <a:lnTo>
                  <a:pt x="40857" y="4082"/>
                </a:lnTo>
                <a:lnTo>
                  <a:pt x="28600" y="10206"/>
                </a:lnTo>
                <a:lnTo>
                  <a:pt x="18386" y="18372"/>
                </a:lnTo>
                <a:lnTo>
                  <a:pt x="10214" y="28578"/>
                </a:lnTo>
                <a:lnTo>
                  <a:pt x="4085" y="38785"/>
                </a:lnTo>
                <a:lnTo>
                  <a:pt x="0" y="51033"/>
                </a:lnTo>
                <a:lnTo>
                  <a:pt x="0" y="65323"/>
                </a:lnTo>
                <a:lnTo>
                  <a:pt x="0" y="79612"/>
                </a:lnTo>
                <a:lnTo>
                  <a:pt x="4085" y="91860"/>
                </a:lnTo>
                <a:lnTo>
                  <a:pt x="10214" y="102067"/>
                </a:lnTo>
                <a:lnTo>
                  <a:pt x="18386" y="114315"/>
                </a:lnTo>
                <a:lnTo>
                  <a:pt x="28600" y="122480"/>
                </a:lnTo>
                <a:lnTo>
                  <a:pt x="40857" y="128604"/>
                </a:lnTo>
                <a:lnTo>
                  <a:pt x="53115" y="132687"/>
                </a:lnTo>
                <a:lnTo>
                  <a:pt x="67415" y="134728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46114" y="4108978"/>
            <a:ext cx="110316" cy="108191"/>
          </a:xfrm>
          <a:custGeom>
            <a:avLst/>
            <a:gdLst/>
            <a:ahLst/>
            <a:cxnLst/>
            <a:rect l="l" t="t" r="r" b="b"/>
            <a:pathLst>
              <a:path w="110316" h="108191">
                <a:moveTo>
                  <a:pt x="44943" y="106150"/>
                </a:moveTo>
                <a:lnTo>
                  <a:pt x="32686" y="104106"/>
                </a:lnTo>
                <a:lnTo>
                  <a:pt x="22471" y="97982"/>
                </a:lnTo>
                <a:lnTo>
                  <a:pt x="14300" y="91860"/>
                </a:lnTo>
                <a:lnTo>
                  <a:pt x="8171" y="81651"/>
                </a:lnTo>
                <a:lnTo>
                  <a:pt x="4085" y="75529"/>
                </a:lnTo>
                <a:lnTo>
                  <a:pt x="0" y="65321"/>
                </a:lnTo>
                <a:lnTo>
                  <a:pt x="0" y="42866"/>
                </a:lnTo>
                <a:lnTo>
                  <a:pt x="4085" y="32661"/>
                </a:lnTo>
                <a:lnTo>
                  <a:pt x="8171" y="22454"/>
                </a:lnTo>
                <a:lnTo>
                  <a:pt x="14300" y="14289"/>
                </a:lnTo>
                <a:lnTo>
                  <a:pt x="22471" y="6122"/>
                </a:lnTo>
                <a:lnTo>
                  <a:pt x="32686" y="2041"/>
                </a:lnTo>
                <a:lnTo>
                  <a:pt x="44943" y="0"/>
                </a:lnTo>
                <a:lnTo>
                  <a:pt x="65372" y="0"/>
                </a:lnTo>
                <a:lnTo>
                  <a:pt x="75587" y="2041"/>
                </a:lnTo>
                <a:lnTo>
                  <a:pt x="83758" y="6122"/>
                </a:lnTo>
                <a:lnTo>
                  <a:pt x="91930" y="14289"/>
                </a:lnTo>
                <a:lnTo>
                  <a:pt x="98059" y="22454"/>
                </a:lnTo>
                <a:lnTo>
                  <a:pt x="104187" y="32661"/>
                </a:lnTo>
                <a:lnTo>
                  <a:pt x="106230" y="42866"/>
                </a:lnTo>
                <a:lnTo>
                  <a:pt x="110316" y="55116"/>
                </a:lnTo>
                <a:lnTo>
                  <a:pt x="106230" y="65321"/>
                </a:lnTo>
                <a:lnTo>
                  <a:pt x="104187" y="75529"/>
                </a:lnTo>
                <a:lnTo>
                  <a:pt x="98059" y="81651"/>
                </a:lnTo>
                <a:lnTo>
                  <a:pt x="91930" y="91860"/>
                </a:lnTo>
                <a:lnTo>
                  <a:pt x="83758" y="97982"/>
                </a:lnTo>
                <a:lnTo>
                  <a:pt x="75587" y="104106"/>
                </a:lnTo>
                <a:lnTo>
                  <a:pt x="65372" y="106150"/>
                </a:lnTo>
                <a:lnTo>
                  <a:pt x="55158" y="108191"/>
                </a:lnTo>
                <a:lnTo>
                  <a:pt x="44943" y="106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846114" y="4108977"/>
            <a:ext cx="110316" cy="108191"/>
          </a:xfrm>
          <a:custGeom>
            <a:avLst/>
            <a:gdLst/>
            <a:ahLst/>
            <a:cxnLst/>
            <a:rect l="l" t="t" r="r" b="b"/>
            <a:pathLst>
              <a:path w="110316" h="108191">
                <a:moveTo>
                  <a:pt x="55158" y="108191"/>
                </a:moveTo>
                <a:lnTo>
                  <a:pt x="65372" y="106150"/>
                </a:lnTo>
                <a:lnTo>
                  <a:pt x="75587" y="104108"/>
                </a:lnTo>
                <a:lnTo>
                  <a:pt x="83758" y="97984"/>
                </a:lnTo>
                <a:lnTo>
                  <a:pt x="91930" y="91860"/>
                </a:lnTo>
                <a:lnTo>
                  <a:pt x="98059" y="81653"/>
                </a:lnTo>
                <a:lnTo>
                  <a:pt x="104187" y="75529"/>
                </a:lnTo>
                <a:lnTo>
                  <a:pt x="106230" y="65323"/>
                </a:lnTo>
                <a:lnTo>
                  <a:pt x="110316" y="55116"/>
                </a:lnTo>
                <a:lnTo>
                  <a:pt x="106230" y="42868"/>
                </a:lnTo>
                <a:lnTo>
                  <a:pt x="104187" y="32661"/>
                </a:lnTo>
                <a:lnTo>
                  <a:pt x="98059" y="22454"/>
                </a:lnTo>
                <a:lnTo>
                  <a:pt x="91930" y="14289"/>
                </a:lnTo>
                <a:lnTo>
                  <a:pt x="83758" y="6124"/>
                </a:lnTo>
                <a:lnTo>
                  <a:pt x="75587" y="2041"/>
                </a:lnTo>
                <a:lnTo>
                  <a:pt x="65372" y="0"/>
                </a:lnTo>
                <a:lnTo>
                  <a:pt x="55158" y="0"/>
                </a:lnTo>
                <a:lnTo>
                  <a:pt x="44943" y="0"/>
                </a:lnTo>
                <a:lnTo>
                  <a:pt x="32686" y="2041"/>
                </a:lnTo>
                <a:lnTo>
                  <a:pt x="22471" y="6124"/>
                </a:lnTo>
                <a:lnTo>
                  <a:pt x="14300" y="14289"/>
                </a:lnTo>
                <a:lnTo>
                  <a:pt x="8171" y="22454"/>
                </a:lnTo>
                <a:lnTo>
                  <a:pt x="4085" y="32661"/>
                </a:lnTo>
                <a:lnTo>
                  <a:pt x="0" y="42868"/>
                </a:lnTo>
                <a:lnTo>
                  <a:pt x="0" y="55116"/>
                </a:lnTo>
                <a:lnTo>
                  <a:pt x="0" y="65323"/>
                </a:lnTo>
                <a:lnTo>
                  <a:pt x="4085" y="75529"/>
                </a:lnTo>
                <a:lnTo>
                  <a:pt x="8171" y="81653"/>
                </a:lnTo>
                <a:lnTo>
                  <a:pt x="14300" y="91860"/>
                </a:lnTo>
                <a:lnTo>
                  <a:pt x="22471" y="97984"/>
                </a:lnTo>
                <a:lnTo>
                  <a:pt x="32686" y="104108"/>
                </a:lnTo>
                <a:lnTo>
                  <a:pt x="44943" y="106150"/>
                </a:lnTo>
                <a:lnTo>
                  <a:pt x="55158" y="108191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11691" y="3908924"/>
            <a:ext cx="96016" cy="95943"/>
          </a:xfrm>
          <a:custGeom>
            <a:avLst/>
            <a:gdLst/>
            <a:ahLst/>
            <a:cxnLst/>
            <a:rect l="l" t="t" r="r" b="b"/>
            <a:pathLst>
              <a:path w="96016" h="95943">
                <a:moveTo>
                  <a:pt x="36772" y="93902"/>
                </a:moveTo>
                <a:lnTo>
                  <a:pt x="26557" y="91860"/>
                </a:lnTo>
                <a:lnTo>
                  <a:pt x="18386" y="85736"/>
                </a:lnTo>
                <a:lnTo>
                  <a:pt x="12257" y="81653"/>
                </a:lnTo>
                <a:lnTo>
                  <a:pt x="6128" y="73488"/>
                </a:lnTo>
                <a:lnTo>
                  <a:pt x="2042" y="65323"/>
                </a:lnTo>
                <a:lnTo>
                  <a:pt x="0" y="57157"/>
                </a:lnTo>
                <a:lnTo>
                  <a:pt x="0" y="34702"/>
                </a:lnTo>
                <a:lnTo>
                  <a:pt x="2042" y="26537"/>
                </a:lnTo>
                <a:lnTo>
                  <a:pt x="6128" y="18372"/>
                </a:lnTo>
                <a:lnTo>
                  <a:pt x="12257" y="12248"/>
                </a:lnTo>
                <a:lnTo>
                  <a:pt x="18386" y="6124"/>
                </a:lnTo>
                <a:lnTo>
                  <a:pt x="26557" y="2041"/>
                </a:lnTo>
                <a:lnTo>
                  <a:pt x="36772" y="0"/>
                </a:lnTo>
                <a:lnTo>
                  <a:pt x="55158" y="0"/>
                </a:lnTo>
                <a:lnTo>
                  <a:pt x="65372" y="2041"/>
                </a:lnTo>
                <a:lnTo>
                  <a:pt x="73544" y="6124"/>
                </a:lnTo>
                <a:lnTo>
                  <a:pt x="79673" y="12248"/>
                </a:lnTo>
                <a:lnTo>
                  <a:pt x="85801" y="18372"/>
                </a:lnTo>
                <a:lnTo>
                  <a:pt x="91930" y="26537"/>
                </a:lnTo>
                <a:lnTo>
                  <a:pt x="93973" y="34702"/>
                </a:lnTo>
                <a:lnTo>
                  <a:pt x="96016" y="46951"/>
                </a:lnTo>
                <a:lnTo>
                  <a:pt x="93973" y="57157"/>
                </a:lnTo>
                <a:lnTo>
                  <a:pt x="91930" y="65323"/>
                </a:lnTo>
                <a:lnTo>
                  <a:pt x="85801" y="73488"/>
                </a:lnTo>
                <a:lnTo>
                  <a:pt x="79673" y="81653"/>
                </a:lnTo>
                <a:lnTo>
                  <a:pt x="73544" y="85736"/>
                </a:lnTo>
                <a:lnTo>
                  <a:pt x="65372" y="91860"/>
                </a:lnTo>
                <a:lnTo>
                  <a:pt x="55158" y="93902"/>
                </a:lnTo>
                <a:lnTo>
                  <a:pt x="46986" y="95943"/>
                </a:lnTo>
                <a:lnTo>
                  <a:pt x="36772" y="93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336411" y="3723162"/>
            <a:ext cx="89887" cy="89819"/>
          </a:xfrm>
          <a:custGeom>
            <a:avLst/>
            <a:gdLst/>
            <a:ahLst/>
            <a:cxnLst/>
            <a:rect l="l" t="t" r="r" b="b"/>
            <a:pathLst>
              <a:path w="89887" h="89819">
                <a:moveTo>
                  <a:pt x="44943" y="89819"/>
                </a:moveTo>
                <a:lnTo>
                  <a:pt x="32686" y="89819"/>
                </a:lnTo>
                <a:lnTo>
                  <a:pt x="26557" y="85734"/>
                </a:lnTo>
                <a:lnTo>
                  <a:pt x="18386" y="81653"/>
                </a:lnTo>
                <a:lnTo>
                  <a:pt x="12257" y="77571"/>
                </a:lnTo>
                <a:lnTo>
                  <a:pt x="6128" y="69405"/>
                </a:lnTo>
                <a:lnTo>
                  <a:pt x="4083" y="63281"/>
                </a:lnTo>
                <a:lnTo>
                  <a:pt x="0" y="53075"/>
                </a:lnTo>
                <a:lnTo>
                  <a:pt x="0" y="34702"/>
                </a:lnTo>
                <a:lnTo>
                  <a:pt x="4083" y="28576"/>
                </a:lnTo>
                <a:lnTo>
                  <a:pt x="6128" y="18372"/>
                </a:lnTo>
                <a:lnTo>
                  <a:pt x="12257" y="12246"/>
                </a:lnTo>
                <a:lnTo>
                  <a:pt x="18386" y="6124"/>
                </a:lnTo>
                <a:lnTo>
                  <a:pt x="26557" y="2041"/>
                </a:lnTo>
                <a:lnTo>
                  <a:pt x="32686" y="0"/>
                </a:lnTo>
                <a:lnTo>
                  <a:pt x="51072" y="0"/>
                </a:lnTo>
                <a:lnTo>
                  <a:pt x="61286" y="2041"/>
                </a:lnTo>
                <a:lnTo>
                  <a:pt x="67415" y="6124"/>
                </a:lnTo>
                <a:lnTo>
                  <a:pt x="75585" y="12246"/>
                </a:lnTo>
                <a:lnTo>
                  <a:pt x="81715" y="18372"/>
                </a:lnTo>
                <a:lnTo>
                  <a:pt x="85801" y="28576"/>
                </a:lnTo>
                <a:lnTo>
                  <a:pt x="87844" y="34702"/>
                </a:lnTo>
                <a:lnTo>
                  <a:pt x="89887" y="46948"/>
                </a:lnTo>
                <a:lnTo>
                  <a:pt x="87844" y="53075"/>
                </a:lnTo>
                <a:lnTo>
                  <a:pt x="85801" y="63281"/>
                </a:lnTo>
                <a:lnTo>
                  <a:pt x="81715" y="69405"/>
                </a:lnTo>
                <a:lnTo>
                  <a:pt x="75585" y="77571"/>
                </a:lnTo>
                <a:lnTo>
                  <a:pt x="67415" y="81653"/>
                </a:lnTo>
                <a:lnTo>
                  <a:pt x="61286" y="85734"/>
                </a:lnTo>
                <a:lnTo>
                  <a:pt x="51072" y="89819"/>
                </a:lnTo>
                <a:lnTo>
                  <a:pt x="44943" y="89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336411" y="3723161"/>
            <a:ext cx="89887" cy="89819"/>
          </a:xfrm>
          <a:custGeom>
            <a:avLst/>
            <a:gdLst/>
            <a:ahLst/>
            <a:cxnLst/>
            <a:rect l="l" t="t" r="r" b="b"/>
            <a:pathLst>
              <a:path w="89887" h="89819">
                <a:moveTo>
                  <a:pt x="44943" y="89819"/>
                </a:moveTo>
                <a:lnTo>
                  <a:pt x="51072" y="89819"/>
                </a:lnTo>
                <a:lnTo>
                  <a:pt x="61286" y="85736"/>
                </a:lnTo>
                <a:lnTo>
                  <a:pt x="67415" y="81653"/>
                </a:lnTo>
                <a:lnTo>
                  <a:pt x="75587" y="77571"/>
                </a:lnTo>
                <a:lnTo>
                  <a:pt x="81715" y="69405"/>
                </a:lnTo>
                <a:lnTo>
                  <a:pt x="85801" y="63281"/>
                </a:lnTo>
                <a:lnTo>
                  <a:pt x="87844" y="53075"/>
                </a:lnTo>
                <a:lnTo>
                  <a:pt x="89887" y="46951"/>
                </a:lnTo>
                <a:lnTo>
                  <a:pt x="87844" y="34702"/>
                </a:lnTo>
                <a:lnTo>
                  <a:pt x="85801" y="28578"/>
                </a:lnTo>
                <a:lnTo>
                  <a:pt x="81715" y="18372"/>
                </a:lnTo>
                <a:lnTo>
                  <a:pt x="75587" y="12248"/>
                </a:lnTo>
                <a:lnTo>
                  <a:pt x="67415" y="6124"/>
                </a:lnTo>
                <a:lnTo>
                  <a:pt x="61286" y="2041"/>
                </a:lnTo>
                <a:lnTo>
                  <a:pt x="51072" y="0"/>
                </a:lnTo>
                <a:lnTo>
                  <a:pt x="44943" y="0"/>
                </a:lnTo>
                <a:lnTo>
                  <a:pt x="32686" y="0"/>
                </a:lnTo>
                <a:lnTo>
                  <a:pt x="26557" y="2041"/>
                </a:lnTo>
                <a:lnTo>
                  <a:pt x="18386" y="6124"/>
                </a:lnTo>
                <a:lnTo>
                  <a:pt x="12257" y="12248"/>
                </a:lnTo>
                <a:lnTo>
                  <a:pt x="6128" y="18372"/>
                </a:lnTo>
                <a:lnTo>
                  <a:pt x="4085" y="28578"/>
                </a:lnTo>
                <a:lnTo>
                  <a:pt x="0" y="34702"/>
                </a:lnTo>
                <a:lnTo>
                  <a:pt x="0" y="46951"/>
                </a:lnTo>
                <a:lnTo>
                  <a:pt x="0" y="53075"/>
                </a:lnTo>
                <a:lnTo>
                  <a:pt x="4085" y="63281"/>
                </a:lnTo>
                <a:lnTo>
                  <a:pt x="6128" y="69405"/>
                </a:lnTo>
                <a:lnTo>
                  <a:pt x="12257" y="77571"/>
                </a:lnTo>
                <a:lnTo>
                  <a:pt x="18386" y="81653"/>
                </a:lnTo>
                <a:lnTo>
                  <a:pt x="26557" y="85736"/>
                </a:lnTo>
                <a:lnTo>
                  <a:pt x="32686" y="89819"/>
                </a:lnTo>
                <a:lnTo>
                  <a:pt x="44943" y="89819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329261" y="4472335"/>
            <a:ext cx="155260" cy="157183"/>
          </a:xfrm>
          <a:custGeom>
            <a:avLst/>
            <a:gdLst/>
            <a:ahLst/>
            <a:cxnLst/>
            <a:rect l="l" t="t" r="r" b="b"/>
            <a:pathLst>
              <a:path w="155260" h="157183">
                <a:moveTo>
                  <a:pt x="69458" y="155142"/>
                </a:moveTo>
                <a:lnTo>
                  <a:pt x="61286" y="153101"/>
                </a:lnTo>
                <a:lnTo>
                  <a:pt x="53115" y="151059"/>
                </a:lnTo>
                <a:lnTo>
                  <a:pt x="46986" y="149018"/>
                </a:lnTo>
                <a:lnTo>
                  <a:pt x="32686" y="140853"/>
                </a:lnTo>
                <a:lnTo>
                  <a:pt x="22471" y="132687"/>
                </a:lnTo>
                <a:lnTo>
                  <a:pt x="16343" y="126563"/>
                </a:lnTo>
                <a:lnTo>
                  <a:pt x="12257" y="120439"/>
                </a:lnTo>
                <a:lnTo>
                  <a:pt x="8171" y="112274"/>
                </a:lnTo>
                <a:lnTo>
                  <a:pt x="6128" y="106150"/>
                </a:lnTo>
                <a:lnTo>
                  <a:pt x="2042" y="97984"/>
                </a:lnTo>
                <a:lnTo>
                  <a:pt x="0" y="91860"/>
                </a:lnTo>
                <a:lnTo>
                  <a:pt x="0" y="61240"/>
                </a:lnTo>
                <a:lnTo>
                  <a:pt x="2042" y="55116"/>
                </a:lnTo>
                <a:lnTo>
                  <a:pt x="6128" y="46951"/>
                </a:lnTo>
                <a:lnTo>
                  <a:pt x="12257" y="32661"/>
                </a:lnTo>
                <a:lnTo>
                  <a:pt x="22471" y="22454"/>
                </a:lnTo>
                <a:lnTo>
                  <a:pt x="32686" y="12248"/>
                </a:lnTo>
                <a:lnTo>
                  <a:pt x="46986" y="6124"/>
                </a:lnTo>
                <a:lnTo>
                  <a:pt x="53115" y="2041"/>
                </a:lnTo>
                <a:lnTo>
                  <a:pt x="61286" y="0"/>
                </a:lnTo>
                <a:lnTo>
                  <a:pt x="91930" y="0"/>
                </a:lnTo>
                <a:lnTo>
                  <a:pt x="100102" y="2041"/>
                </a:lnTo>
                <a:lnTo>
                  <a:pt x="106230" y="6124"/>
                </a:lnTo>
                <a:lnTo>
                  <a:pt x="118488" y="12248"/>
                </a:lnTo>
                <a:lnTo>
                  <a:pt x="132788" y="22454"/>
                </a:lnTo>
                <a:lnTo>
                  <a:pt x="140960" y="32661"/>
                </a:lnTo>
                <a:lnTo>
                  <a:pt x="149131" y="46951"/>
                </a:lnTo>
                <a:lnTo>
                  <a:pt x="151174" y="55116"/>
                </a:lnTo>
                <a:lnTo>
                  <a:pt x="153217" y="61240"/>
                </a:lnTo>
                <a:lnTo>
                  <a:pt x="155260" y="69405"/>
                </a:lnTo>
                <a:lnTo>
                  <a:pt x="155260" y="83695"/>
                </a:lnTo>
                <a:lnTo>
                  <a:pt x="153217" y="91860"/>
                </a:lnTo>
                <a:lnTo>
                  <a:pt x="151174" y="97984"/>
                </a:lnTo>
                <a:lnTo>
                  <a:pt x="149131" y="106150"/>
                </a:lnTo>
                <a:lnTo>
                  <a:pt x="145045" y="112274"/>
                </a:lnTo>
                <a:lnTo>
                  <a:pt x="140960" y="120439"/>
                </a:lnTo>
                <a:lnTo>
                  <a:pt x="136874" y="126563"/>
                </a:lnTo>
                <a:lnTo>
                  <a:pt x="132788" y="132687"/>
                </a:lnTo>
                <a:lnTo>
                  <a:pt x="118488" y="140853"/>
                </a:lnTo>
                <a:lnTo>
                  <a:pt x="106230" y="149018"/>
                </a:lnTo>
                <a:lnTo>
                  <a:pt x="100102" y="151059"/>
                </a:lnTo>
                <a:lnTo>
                  <a:pt x="91930" y="153101"/>
                </a:lnTo>
                <a:lnTo>
                  <a:pt x="85801" y="155142"/>
                </a:lnTo>
                <a:lnTo>
                  <a:pt x="77630" y="157183"/>
                </a:lnTo>
                <a:lnTo>
                  <a:pt x="69458" y="155142"/>
                </a:lnTo>
                <a:close/>
              </a:path>
            </a:pathLst>
          </a:custGeom>
          <a:solidFill>
            <a:srgbClr val="E2C87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29262" y="4472335"/>
            <a:ext cx="155260" cy="157183"/>
          </a:xfrm>
          <a:custGeom>
            <a:avLst/>
            <a:gdLst/>
            <a:ahLst/>
            <a:cxnLst/>
            <a:rect l="l" t="t" r="r" b="b"/>
            <a:pathLst>
              <a:path w="155260" h="157183">
                <a:moveTo>
                  <a:pt x="77630" y="157183"/>
                </a:moveTo>
                <a:lnTo>
                  <a:pt x="85801" y="155142"/>
                </a:lnTo>
                <a:lnTo>
                  <a:pt x="91930" y="153101"/>
                </a:lnTo>
                <a:lnTo>
                  <a:pt x="100102" y="151059"/>
                </a:lnTo>
                <a:lnTo>
                  <a:pt x="106230" y="149018"/>
                </a:lnTo>
                <a:lnTo>
                  <a:pt x="118488" y="140853"/>
                </a:lnTo>
                <a:lnTo>
                  <a:pt x="132788" y="132687"/>
                </a:lnTo>
                <a:lnTo>
                  <a:pt x="136874" y="126563"/>
                </a:lnTo>
                <a:lnTo>
                  <a:pt x="140960" y="120439"/>
                </a:lnTo>
                <a:lnTo>
                  <a:pt x="145045" y="112274"/>
                </a:lnTo>
                <a:lnTo>
                  <a:pt x="149131" y="106150"/>
                </a:lnTo>
                <a:lnTo>
                  <a:pt x="151174" y="97984"/>
                </a:lnTo>
                <a:lnTo>
                  <a:pt x="153217" y="91860"/>
                </a:lnTo>
                <a:lnTo>
                  <a:pt x="155260" y="83695"/>
                </a:lnTo>
                <a:lnTo>
                  <a:pt x="155260" y="77571"/>
                </a:lnTo>
                <a:lnTo>
                  <a:pt x="155260" y="69405"/>
                </a:lnTo>
                <a:lnTo>
                  <a:pt x="153217" y="61240"/>
                </a:lnTo>
                <a:lnTo>
                  <a:pt x="151174" y="55116"/>
                </a:lnTo>
                <a:lnTo>
                  <a:pt x="149131" y="46951"/>
                </a:lnTo>
                <a:lnTo>
                  <a:pt x="140960" y="32661"/>
                </a:lnTo>
                <a:lnTo>
                  <a:pt x="132788" y="22454"/>
                </a:lnTo>
                <a:lnTo>
                  <a:pt x="118488" y="12248"/>
                </a:lnTo>
                <a:lnTo>
                  <a:pt x="106230" y="6124"/>
                </a:lnTo>
                <a:lnTo>
                  <a:pt x="100102" y="2041"/>
                </a:lnTo>
                <a:lnTo>
                  <a:pt x="91930" y="0"/>
                </a:lnTo>
                <a:lnTo>
                  <a:pt x="85801" y="0"/>
                </a:lnTo>
                <a:lnTo>
                  <a:pt x="77630" y="0"/>
                </a:lnTo>
                <a:lnTo>
                  <a:pt x="69458" y="0"/>
                </a:lnTo>
                <a:lnTo>
                  <a:pt x="61286" y="0"/>
                </a:lnTo>
                <a:lnTo>
                  <a:pt x="53115" y="2041"/>
                </a:lnTo>
                <a:lnTo>
                  <a:pt x="46986" y="6124"/>
                </a:lnTo>
                <a:lnTo>
                  <a:pt x="32686" y="12248"/>
                </a:lnTo>
                <a:lnTo>
                  <a:pt x="22471" y="22454"/>
                </a:lnTo>
                <a:lnTo>
                  <a:pt x="12257" y="32661"/>
                </a:lnTo>
                <a:lnTo>
                  <a:pt x="6128" y="46951"/>
                </a:lnTo>
                <a:lnTo>
                  <a:pt x="2042" y="55116"/>
                </a:lnTo>
                <a:lnTo>
                  <a:pt x="0" y="61240"/>
                </a:lnTo>
                <a:lnTo>
                  <a:pt x="0" y="69405"/>
                </a:lnTo>
                <a:lnTo>
                  <a:pt x="0" y="77571"/>
                </a:lnTo>
                <a:lnTo>
                  <a:pt x="0" y="83695"/>
                </a:lnTo>
                <a:lnTo>
                  <a:pt x="0" y="91860"/>
                </a:lnTo>
                <a:lnTo>
                  <a:pt x="2042" y="97984"/>
                </a:lnTo>
                <a:lnTo>
                  <a:pt x="6128" y="106150"/>
                </a:lnTo>
                <a:lnTo>
                  <a:pt x="8171" y="112274"/>
                </a:lnTo>
                <a:lnTo>
                  <a:pt x="12257" y="120439"/>
                </a:lnTo>
                <a:lnTo>
                  <a:pt x="16343" y="126563"/>
                </a:lnTo>
                <a:lnTo>
                  <a:pt x="22471" y="132687"/>
                </a:lnTo>
                <a:lnTo>
                  <a:pt x="32686" y="140853"/>
                </a:lnTo>
                <a:lnTo>
                  <a:pt x="46986" y="149018"/>
                </a:lnTo>
                <a:lnTo>
                  <a:pt x="53115" y="151059"/>
                </a:lnTo>
                <a:lnTo>
                  <a:pt x="61286" y="153101"/>
                </a:lnTo>
                <a:lnTo>
                  <a:pt x="69458" y="155142"/>
                </a:lnTo>
                <a:lnTo>
                  <a:pt x="77630" y="157183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21396" y="4272282"/>
            <a:ext cx="132788" cy="134728"/>
          </a:xfrm>
          <a:custGeom>
            <a:avLst/>
            <a:gdLst/>
            <a:ahLst/>
            <a:cxnLst/>
            <a:rect l="l" t="t" r="r" b="b"/>
            <a:pathLst>
              <a:path w="132788" h="134728">
                <a:moveTo>
                  <a:pt x="51072" y="130646"/>
                </a:moveTo>
                <a:lnTo>
                  <a:pt x="40857" y="126563"/>
                </a:lnTo>
                <a:lnTo>
                  <a:pt x="28600" y="120439"/>
                </a:lnTo>
                <a:lnTo>
                  <a:pt x="18386" y="112274"/>
                </a:lnTo>
                <a:lnTo>
                  <a:pt x="10214" y="102067"/>
                </a:lnTo>
                <a:lnTo>
                  <a:pt x="4085" y="91860"/>
                </a:lnTo>
                <a:lnTo>
                  <a:pt x="0" y="79612"/>
                </a:lnTo>
                <a:lnTo>
                  <a:pt x="0" y="53075"/>
                </a:lnTo>
                <a:lnTo>
                  <a:pt x="4085" y="40826"/>
                </a:lnTo>
                <a:lnTo>
                  <a:pt x="10214" y="28578"/>
                </a:lnTo>
                <a:lnTo>
                  <a:pt x="18386" y="18372"/>
                </a:lnTo>
                <a:lnTo>
                  <a:pt x="28600" y="10206"/>
                </a:lnTo>
                <a:lnTo>
                  <a:pt x="40857" y="4082"/>
                </a:lnTo>
                <a:lnTo>
                  <a:pt x="51072" y="0"/>
                </a:lnTo>
                <a:lnTo>
                  <a:pt x="77630" y="0"/>
                </a:lnTo>
                <a:lnTo>
                  <a:pt x="91930" y="4082"/>
                </a:lnTo>
                <a:lnTo>
                  <a:pt x="102144" y="10206"/>
                </a:lnTo>
                <a:lnTo>
                  <a:pt x="112359" y="18372"/>
                </a:lnTo>
                <a:lnTo>
                  <a:pt x="120531" y="28578"/>
                </a:lnTo>
                <a:lnTo>
                  <a:pt x="126659" y="40826"/>
                </a:lnTo>
                <a:lnTo>
                  <a:pt x="130745" y="53075"/>
                </a:lnTo>
                <a:lnTo>
                  <a:pt x="132788" y="67364"/>
                </a:lnTo>
                <a:lnTo>
                  <a:pt x="130745" y="79612"/>
                </a:lnTo>
                <a:lnTo>
                  <a:pt x="126659" y="91860"/>
                </a:lnTo>
                <a:lnTo>
                  <a:pt x="120531" y="102067"/>
                </a:lnTo>
                <a:lnTo>
                  <a:pt x="112359" y="112274"/>
                </a:lnTo>
                <a:lnTo>
                  <a:pt x="102144" y="120439"/>
                </a:lnTo>
                <a:lnTo>
                  <a:pt x="91930" y="126563"/>
                </a:lnTo>
                <a:lnTo>
                  <a:pt x="77630" y="130646"/>
                </a:lnTo>
                <a:lnTo>
                  <a:pt x="65372" y="134728"/>
                </a:lnTo>
                <a:lnTo>
                  <a:pt x="51072" y="130646"/>
                </a:lnTo>
                <a:close/>
              </a:path>
            </a:pathLst>
          </a:custGeom>
          <a:solidFill>
            <a:srgbClr val="E2C87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21397" y="4272282"/>
            <a:ext cx="132788" cy="134728"/>
          </a:xfrm>
          <a:custGeom>
            <a:avLst/>
            <a:gdLst/>
            <a:ahLst/>
            <a:cxnLst/>
            <a:rect l="l" t="t" r="r" b="b"/>
            <a:pathLst>
              <a:path w="132788" h="134728">
                <a:moveTo>
                  <a:pt x="65372" y="134728"/>
                </a:moveTo>
                <a:lnTo>
                  <a:pt x="77630" y="130646"/>
                </a:lnTo>
                <a:lnTo>
                  <a:pt x="91930" y="126563"/>
                </a:lnTo>
                <a:lnTo>
                  <a:pt x="102144" y="120439"/>
                </a:lnTo>
                <a:lnTo>
                  <a:pt x="112359" y="112274"/>
                </a:lnTo>
                <a:lnTo>
                  <a:pt x="120531" y="102067"/>
                </a:lnTo>
                <a:lnTo>
                  <a:pt x="126659" y="91860"/>
                </a:lnTo>
                <a:lnTo>
                  <a:pt x="130745" y="79612"/>
                </a:lnTo>
                <a:lnTo>
                  <a:pt x="132788" y="67364"/>
                </a:lnTo>
                <a:lnTo>
                  <a:pt x="130745" y="53075"/>
                </a:lnTo>
                <a:lnTo>
                  <a:pt x="126659" y="40826"/>
                </a:lnTo>
                <a:lnTo>
                  <a:pt x="120531" y="28578"/>
                </a:lnTo>
                <a:lnTo>
                  <a:pt x="112359" y="18372"/>
                </a:lnTo>
                <a:lnTo>
                  <a:pt x="102144" y="10206"/>
                </a:lnTo>
                <a:lnTo>
                  <a:pt x="91930" y="4082"/>
                </a:lnTo>
                <a:lnTo>
                  <a:pt x="77630" y="0"/>
                </a:lnTo>
                <a:lnTo>
                  <a:pt x="65372" y="0"/>
                </a:lnTo>
                <a:lnTo>
                  <a:pt x="51072" y="0"/>
                </a:lnTo>
                <a:lnTo>
                  <a:pt x="40857" y="4082"/>
                </a:lnTo>
                <a:lnTo>
                  <a:pt x="28600" y="10206"/>
                </a:lnTo>
                <a:lnTo>
                  <a:pt x="18386" y="18372"/>
                </a:lnTo>
                <a:lnTo>
                  <a:pt x="10214" y="28578"/>
                </a:lnTo>
                <a:lnTo>
                  <a:pt x="4085" y="40826"/>
                </a:lnTo>
                <a:lnTo>
                  <a:pt x="0" y="53075"/>
                </a:lnTo>
                <a:lnTo>
                  <a:pt x="0" y="67364"/>
                </a:lnTo>
                <a:lnTo>
                  <a:pt x="0" y="79612"/>
                </a:lnTo>
                <a:lnTo>
                  <a:pt x="4085" y="91860"/>
                </a:lnTo>
                <a:lnTo>
                  <a:pt x="10214" y="102067"/>
                </a:lnTo>
                <a:lnTo>
                  <a:pt x="18386" y="112274"/>
                </a:lnTo>
                <a:lnTo>
                  <a:pt x="28600" y="120439"/>
                </a:lnTo>
                <a:lnTo>
                  <a:pt x="40857" y="126563"/>
                </a:lnTo>
                <a:lnTo>
                  <a:pt x="51072" y="130646"/>
                </a:lnTo>
                <a:lnTo>
                  <a:pt x="65372" y="134728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86973" y="4072230"/>
            <a:ext cx="108273" cy="108191"/>
          </a:xfrm>
          <a:custGeom>
            <a:avLst/>
            <a:gdLst/>
            <a:ahLst/>
            <a:cxnLst/>
            <a:rect l="l" t="t" r="r" b="b"/>
            <a:pathLst>
              <a:path w="108273" h="108191">
                <a:moveTo>
                  <a:pt x="42900" y="104106"/>
                </a:moveTo>
                <a:lnTo>
                  <a:pt x="32686" y="102065"/>
                </a:lnTo>
                <a:lnTo>
                  <a:pt x="22471" y="97982"/>
                </a:lnTo>
                <a:lnTo>
                  <a:pt x="14300" y="89819"/>
                </a:lnTo>
                <a:lnTo>
                  <a:pt x="8171" y="81651"/>
                </a:lnTo>
                <a:lnTo>
                  <a:pt x="4085" y="73488"/>
                </a:lnTo>
                <a:lnTo>
                  <a:pt x="0" y="63279"/>
                </a:lnTo>
                <a:lnTo>
                  <a:pt x="0" y="42866"/>
                </a:lnTo>
                <a:lnTo>
                  <a:pt x="4085" y="32661"/>
                </a:lnTo>
                <a:lnTo>
                  <a:pt x="8171" y="22452"/>
                </a:lnTo>
                <a:lnTo>
                  <a:pt x="14300" y="16330"/>
                </a:lnTo>
                <a:lnTo>
                  <a:pt x="22471" y="8163"/>
                </a:lnTo>
                <a:lnTo>
                  <a:pt x="32686" y="4080"/>
                </a:lnTo>
                <a:lnTo>
                  <a:pt x="42900" y="0"/>
                </a:lnTo>
                <a:lnTo>
                  <a:pt x="63329" y="0"/>
                </a:lnTo>
                <a:lnTo>
                  <a:pt x="73544" y="4080"/>
                </a:lnTo>
                <a:lnTo>
                  <a:pt x="81715" y="8163"/>
                </a:lnTo>
                <a:lnTo>
                  <a:pt x="89887" y="16330"/>
                </a:lnTo>
                <a:lnTo>
                  <a:pt x="98059" y="22452"/>
                </a:lnTo>
                <a:lnTo>
                  <a:pt x="102144" y="32661"/>
                </a:lnTo>
                <a:lnTo>
                  <a:pt x="104187" y="42866"/>
                </a:lnTo>
                <a:lnTo>
                  <a:pt x="108273" y="53075"/>
                </a:lnTo>
                <a:lnTo>
                  <a:pt x="104187" y="63279"/>
                </a:lnTo>
                <a:lnTo>
                  <a:pt x="102144" y="73488"/>
                </a:lnTo>
                <a:lnTo>
                  <a:pt x="98059" y="81651"/>
                </a:lnTo>
                <a:lnTo>
                  <a:pt x="89887" y="89819"/>
                </a:lnTo>
                <a:lnTo>
                  <a:pt x="81715" y="97982"/>
                </a:lnTo>
                <a:lnTo>
                  <a:pt x="73544" y="102065"/>
                </a:lnTo>
                <a:lnTo>
                  <a:pt x="63329" y="104106"/>
                </a:lnTo>
                <a:lnTo>
                  <a:pt x="55158" y="108191"/>
                </a:lnTo>
                <a:lnTo>
                  <a:pt x="42900" y="104106"/>
                </a:lnTo>
                <a:close/>
              </a:path>
            </a:pathLst>
          </a:custGeom>
          <a:solidFill>
            <a:srgbClr val="E2C87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886974" y="4072229"/>
            <a:ext cx="108273" cy="108191"/>
          </a:xfrm>
          <a:custGeom>
            <a:avLst/>
            <a:gdLst/>
            <a:ahLst/>
            <a:cxnLst/>
            <a:rect l="l" t="t" r="r" b="b"/>
            <a:pathLst>
              <a:path w="108273" h="108191">
                <a:moveTo>
                  <a:pt x="55158" y="108191"/>
                </a:moveTo>
                <a:lnTo>
                  <a:pt x="63329" y="104108"/>
                </a:lnTo>
                <a:lnTo>
                  <a:pt x="73544" y="102067"/>
                </a:lnTo>
                <a:lnTo>
                  <a:pt x="81715" y="97984"/>
                </a:lnTo>
                <a:lnTo>
                  <a:pt x="89887" y="89819"/>
                </a:lnTo>
                <a:lnTo>
                  <a:pt x="98059" y="81653"/>
                </a:lnTo>
                <a:lnTo>
                  <a:pt x="102144" y="73488"/>
                </a:lnTo>
                <a:lnTo>
                  <a:pt x="104187" y="63281"/>
                </a:lnTo>
                <a:lnTo>
                  <a:pt x="108273" y="53075"/>
                </a:lnTo>
                <a:lnTo>
                  <a:pt x="104187" y="42868"/>
                </a:lnTo>
                <a:lnTo>
                  <a:pt x="102144" y="32661"/>
                </a:lnTo>
                <a:lnTo>
                  <a:pt x="98059" y="22454"/>
                </a:lnTo>
                <a:lnTo>
                  <a:pt x="89887" y="16330"/>
                </a:lnTo>
                <a:lnTo>
                  <a:pt x="81715" y="8165"/>
                </a:lnTo>
                <a:lnTo>
                  <a:pt x="73544" y="4082"/>
                </a:lnTo>
                <a:lnTo>
                  <a:pt x="63329" y="0"/>
                </a:lnTo>
                <a:lnTo>
                  <a:pt x="55158" y="0"/>
                </a:lnTo>
                <a:lnTo>
                  <a:pt x="42900" y="0"/>
                </a:lnTo>
                <a:lnTo>
                  <a:pt x="32686" y="4082"/>
                </a:lnTo>
                <a:lnTo>
                  <a:pt x="22471" y="8165"/>
                </a:lnTo>
                <a:lnTo>
                  <a:pt x="14300" y="16330"/>
                </a:lnTo>
                <a:lnTo>
                  <a:pt x="8171" y="22454"/>
                </a:lnTo>
                <a:lnTo>
                  <a:pt x="4085" y="32661"/>
                </a:lnTo>
                <a:lnTo>
                  <a:pt x="0" y="42868"/>
                </a:lnTo>
                <a:lnTo>
                  <a:pt x="0" y="53075"/>
                </a:lnTo>
                <a:lnTo>
                  <a:pt x="0" y="63281"/>
                </a:lnTo>
                <a:lnTo>
                  <a:pt x="4085" y="73488"/>
                </a:lnTo>
                <a:lnTo>
                  <a:pt x="8171" y="81653"/>
                </a:lnTo>
                <a:lnTo>
                  <a:pt x="14300" y="89819"/>
                </a:lnTo>
                <a:lnTo>
                  <a:pt x="22471" y="97984"/>
                </a:lnTo>
                <a:lnTo>
                  <a:pt x="32686" y="102067"/>
                </a:lnTo>
                <a:lnTo>
                  <a:pt x="42900" y="104108"/>
                </a:lnTo>
                <a:lnTo>
                  <a:pt x="55158" y="108191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52551" y="3870135"/>
            <a:ext cx="96016" cy="100026"/>
          </a:xfrm>
          <a:custGeom>
            <a:avLst/>
            <a:gdLst/>
            <a:ahLst/>
            <a:cxnLst/>
            <a:rect l="l" t="t" r="r" b="b"/>
            <a:pathLst>
              <a:path w="96016" h="100026">
                <a:moveTo>
                  <a:pt x="36772" y="95943"/>
                </a:moveTo>
                <a:lnTo>
                  <a:pt x="28600" y="93902"/>
                </a:lnTo>
                <a:lnTo>
                  <a:pt x="20428" y="87777"/>
                </a:lnTo>
                <a:lnTo>
                  <a:pt x="14300" y="83695"/>
                </a:lnTo>
                <a:lnTo>
                  <a:pt x="6128" y="73488"/>
                </a:lnTo>
                <a:lnTo>
                  <a:pt x="4085" y="65323"/>
                </a:lnTo>
                <a:lnTo>
                  <a:pt x="0" y="57157"/>
                </a:lnTo>
                <a:lnTo>
                  <a:pt x="0" y="36744"/>
                </a:lnTo>
                <a:lnTo>
                  <a:pt x="4085" y="28578"/>
                </a:lnTo>
                <a:lnTo>
                  <a:pt x="6128" y="20413"/>
                </a:lnTo>
                <a:lnTo>
                  <a:pt x="14300" y="14289"/>
                </a:lnTo>
                <a:lnTo>
                  <a:pt x="20428" y="8165"/>
                </a:lnTo>
                <a:lnTo>
                  <a:pt x="28600" y="4082"/>
                </a:lnTo>
                <a:lnTo>
                  <a:pt x="36772" y="0"/>
                </a:lnTo>
                <a:lnTo>
                  <a:pt x="57201" y="0"/>
                </a:lnTo>
                <a:lnTo>
                  <a:pt x="65372" y="4082"/>
                </a:lnTo>
                <a:lnTo>
                  <a:pt x="73544" y="8165"/>
                </a:lnTo>
                <a:lnTo>
                  <a:pt x="81715" y="14289"/>
                </a:lnTo>
                <a:lnTo>
                  <a:pt x="85801" y="20413"/>
                </a:lnTo>
                <a:lnTo>
                  <a:pt x="91930" y="28578"/>
                </a:lnTo>
                <a:lnTo>
                  <a:pt x="93973" y="36744"/>
                </a:lnTo>
                <a:lnTo>
                  <a:pt x="96016" y="48992"/>
                </a:lnTo>
                <a:lnTo>
                  <a:pt x="93973" y="57157"/>
                </a:lnTo>
                <a:lnTo>
                  <a:pt x="91930" y="65323"/>
                </a:lnTo>
                <a:lnTo>
                  <a:pt x="85801" y="73488"/>
                </a:lnTo>
                <a:lnTo>
                  <a:pt x="81715" y="83695"/>
                </a:lnTo>
                <a:lnTo>
                  <a:pt x="73544" y="87777"/>
                </a:lnTo>
                <a:lnTo>
                  <a:pt x="65372" y="93902"/>
                </a:lnTo>
                <a:lnTo>
                  <a:pt x="57201" y="95943"/>
                </a:lnTo>
                <a:lnTo>
                  <a:pt x="46986" y="100026"/>
                </a:lnTo>
                <a:lnTo>
                  <a:pt x="36772" y="95943"/>
                </a:lnTo>
                <a:close/>
              </a:path>
            </a:pathLst>
          </a:custGeom>
          <a:solidFill>
            <a:srgbClr val="E2C87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52551" y="3870135"/>
            <a:ext cx="96016" cy="100026"/>
          </a:xfrm>
          <a:custGeom>
            <a:avLst/>
            <a:gdLst/>
            <a:ahLst/>
            <a:cxnLst/>
            <a:rect l="l" t="t" r="r" b="b"/>
            <a:pathLst>
              <a:path w="96016" h="100026">
                <a:moveTo>
                  <a:pt x="46986" y="100026"/>
                </a:moveTo>
                <a:lnTo>
                  <a:pt x="57201" y="95943"/>
                </a:lnTo>
                <a:lnTo>
                  <a:pt x="65372" y="93902"/>
                </a:lnTo>
                <a:lnTo>
                  <a:pt x="73544" y="87777"/>
                </a:lnTo>
                <a:lnTo>
                  <a:pt x="81715" y="83695"/>
                </a:lnTo>
                <a:lnTo>
                  <a:pt x="85801" y="73488"/>
                </a:lnTo>
                <a:lnTo>
                  <a:pt x="91930" y="65323"/>
                </a:lnTo>
                <a:lnTo>
                  <a:pt x="93973" y="57157"/>
                </a:lnTo>
                <a:lnTo>
                  <a:pt x="96016" y="48992"/>
                </a:lnTo>
                <a:lnTo>
                  <a:pt x="93973" y="36744"/>
                </a:lnTo>
                <a:lnTo>
                  <a:pt x="91930" y="28578"/>
                </a:lnTo>
                <a:lnTo>
                  <a:pt x="85801" y="20413"/>
                </a:lnTo>
                <a:lnTo>
                  <a:pt x="81715" y="14289"/>
                </a:lnTo>
                <a:lnTo>
                  <a:pt x="73544" y="8165"/>
                </a:lnTo>
                <a:lnTo>
                  <a:pt x="65372" y="4082"/>
                </a:lnTo>
                <a:lnTo>
                  <a:pt x="57201" y="0"/>
                </a:lnTo>
                <a:lnTo>
                  <a:pt x="46986" y="0"/>
                </a:lnTo>
                <a:lnTo>
                  <a:pt x="36772" y="0"/>
                </a:lnTo>
                <a:lnTo>
                  <a:pt x="28600" y="4082"/>
                </a:lnTo>
                <a:lnTo>
                  <a:pt x="20428" y="8165"/>
                </a:lnTo>
                <a:lnTo>
                  <a:pt x="14300" y="14289"/>
                </a:lnTo>
                <a:lnTo>
                  <a:pt x="6128" y="20413"/>
                </a:lnTo>
                <a:lnTo>
                  <a:pt x="4085" y="28578"/>
                </a:lnTo>
                <a:lnTo>
                  <a:pt x="0" y="36744"/>
                </a:lnTo>
                <a:lnTo>
                  <a:pt x="0" y="48992"/>
                </a:lnTo>
                <a:lnTo>
                  <a:pt x="0" y="57157"/>
                </a:lnTo>
                <a:lnTo>
                  <a:pt x="4085" y="65323"/>
                </a:lnTo>
                <a:lnTo>
                  <a:pt x="6128" y="73488"/>
                </a:lnTo>
                <a:lnTo>
                  <a:pt x="14300" y="83695"/>
                </a:lnTo>
                <a:lnTo>
                  <a:pt x="20428" y="87777"/>
                </a:lnTo>
                <a:lnTo>
                  <a:pt x="28600" y="93902"/>
                </a:lnTo>
                <a:lnTo>
                  <a:pt x="36772" y="95943"/>
                </a:lnTo>
                <a:lnTo>
                  <a:pt x="46986" y="100026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377269" y="3686413"/>
            <a:ext cx="89887" cy="91860"/>
          </a:xfrm>
          <a:custGeom>
            <a:avLst/>
            <a:gdLst/>
            <a:ahLst/>
            <a:cxnLst/>
            <a:rect l="l" t="t" r="r" b="b"/>
            <a:pathLst>
              <a:path w="89887" h="91860">
                <a:moveTo>
                  <a:pt x="34729" y="89819"/>
                </a:moveTo>
                <a:lnTo>
                  <a:pt x="26557" y="87777"/>
                </a:lnTo>
                <a:lnTo>
                  <a:pt x="18386" y="83693"/>
                </a:lnTo>
                <a:lnTo>
                  <a:pt x="12257" y="77571"/>
                </a:lnTo>
                <a:lnTo>
                  <a:pt x="6130" y="69405"/>
                </a:lnTo>
                <a:lnTo>
                  <a:pt x="2044" y="63281"/>
                </a:lnTo>
                <a:lnTo>
                  <a:pt x="0" y="53075"/>
                </a:lnTo>
                <a:lnTo>
                  <a:pt x="0" y="34702"/>
                </a:lnTo>
                <a:lnTo>
                  <a:pt x="2044" y="28576"/>
                </a:lnTo>
                <a:lnTo>
                  <a:pt x="6130" y="18372"/>
                </a:lnTo>
                <a:lnTo>
                  <a:pt x="12257" y="14289"/>
                </a:lnTo>
                <a:lnTo>
                  <a:pt x="18386" y="6124"/>
                </a:lnTo>
                <a:lnTo>
                  <a:pt x="26557" y="2041"/>
                </a:lnTo>
                <a:lnTo>
                  <a:pt x="34729" y="0"/>
                </a:lnTo>
                <a:lnTo>
                  <a:pt x="53115" y="0"/>
                </a:lnTo>
                <a:lnTo>
                  <a:pt x="61289" y="2041"/>
                </a:lnTo>
                <a:lnTo>
                  <a:pt x="69458" y="6124"/>
                </a:lnTo>
                <a:lnTo>
                  <a:pt x="75589" y="14289"/>
                </a:lnTo>
                <a:lnTo>
                  <a:pt x="81715" y="18372"/>
                </a:lnTo>
                <a:lnTo>
                  <a:pt x="87844" y="28576"/>
                </a:lnTo>
                <a:lnTo>
                  <a:pt x="89887" y="34702"/>
                </a:lnTo>
                <a:lnTo>
                  <a:pt x="89887" y="53075"/>
                </a:lnTo>
                <a:lnTo>
                  <a:pt x="87844" y="63281"/>
                </a:lnTo>
                <a:lnTo>
                  <a:pt x="81715" y="69405"/>
                </a:lnTo>
                <a:lnTo>
                  <a:pt x="75589" y="77571"/>
                </a:lnTo>
                <a:lnTo>
                  <a:pt x="69458" y="83693"/>
                </a:lnTo>
                <a:lnTo>
                  <a:pt x="61289" y="87777"/>
                </a:lnTo>
                <a:lnTo>
                  <a:pt x="53115" y="89819"/>
                </a:lnTo>
                <a:lnTo>
                  <a:pt x="44943" y="91860"/>
                </a:lnTo>
                <a:lnTo>
                  <a:pt x="34729" y="89819"/>
                </a:lnTo>
                <a:close/>
              </a:path>
            </a:pathLst>
          </a:custGeom>
          <a:solidFill>
            <a:srgbClr val="E2C87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377270" y="3686413"/>
            <a:ext cx="89887" cy="91860"/>
          </a:xfrm>
          <a:custGeom>
            <a:avLst/>
            <a:gdLst/>
            <a:ahLst/>
            <a:cxnLst/>
            <a:rect l="l" t="t" r="r" b="b"/>
            <a:pathLst>
              <a:path w="89887" h="91860">
                <a:moveTo>
                  <a:pt x="44943" y="91860"/>
                </a:moveTo>
                <a:lnTo>
                  <a:pt x="53115" y="89819"/>
                </a:lnTo>
                <a:lnTo>
                  <a:pt x="61286" y="87777"/>
                </a:lnTo>
                <a:lnTo>
                  <a:pt x="69458" y="83695"/>
                </a:lnTo>
                <a:lnTo>
                  <a:pt x="75587" y="77571"/>
                </a:lnTo>
                <a:lnTo>
                  <a:pt x="81715" y="69405"/>
                </a:lnTo>
                <a:lnTo>
                  <a:pt x="87844" y="63281"/>
                </a:lnTo>
                <a:lnTo>
                  <a:pt x="89887" y="53075"/>
                </a:lnTo>
                <a:lnTo>
                  <a:pt x="89887" y="46951"/>
                </a:lnTo>
                <a:lnTo>
                  <a:pt x="89887" y="34702"/>
                </a:lnTo>
                <a:lnTo>
                  <a:pt x="87844" y="28578"/>
                </a:lnTo>
                <a:lnTo>
                  <a:pt x="81715" y="18372"/>
                </a:lnTo>
                <a:lnTo>
                  <a:pt x="75587" y="14289"/>
                </a:lnTo>
                <a:lnTo>
                  <a:pt x="69458" y="6124"/>
                </a:lnTo>
                <a:lnTo>
                  <a:pt x="61286" y="2041"/>
                </a:lnTo>
                <a:lnTo>
                  <a:pt x="53115" y="0"/>
                </a:lnTo>
                <a:lnTo>
                  <a:pt x="44943" y="0"/>
                </a:lnTo>
                <a:lnTo>
                  <a:pt x="34729" y="0"/>
                </a:lnTo>
                <a:lnTo>
                  <a:pt x="26557" y="2041"/>
                </a:lnTo>
                <a:lnTo>
                  <a:pt x="18386" y="6124"/>
                </a:lnTo>
                <a:lnTo>
                  <a:pt x="12257" y="14289"/>
                </a:lnTo>
                <a:lnTo>
                  <a:pt x="6128" y="18372"/>
                </a:lnTo>
                <a:lnTo>
                  <a:pt x="2042" y="28578"/>
                </a:lnTo>
                <a:lnTo>
                  <a:pt x="0" y="34702"/>
                </a:lnTo>
                <a:lnTo>
                  <a:pt x="0" y="46951"/>
                </a:lnTo>
                <a:lnTo>
                  <a:pt x="0" y="53075"/>
                </a:lnTo>
                <a:lnTo>
                  <a:pt x="2042" y="63281"/>
                </a:lnTo>
                <a:lnTo>
                  <a:pt x="6128" y="69405"/>
                </a:lnTo>
                <a:lnTo>
                  <a:pt x="12257" y="77571"/>
                </a:lnTo>
                <a:lnTo>
                  <a:pt x="18386" y="83695"/>
                </a:lnTo>
                <a:lnTo>
                  <a:pt x="26557" y="87777"/>
                </a:lnTo>
                <a:lnTo>
                  <a:pt x="34729" y="89819"/>
                </a:lnTo>
                <a:lnTo>
                  <a:pt x="44943" y="9186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92287" y="2026797"/>
            <a:ext cx="106228" cy="587906"/>
          </a:xfrm>
          <a:custGeom>
            <a:avLst/>
            <a:gdLst/>
            <a:ahLst/>
            <a:cxnLst/>
            <a:rect l="l" t="t" r="r" b="b"/>
            <a:pathLst>
              <a:path w="106228" h="587906">
                <a:moveTo>
                  <a:pt x="0" y="0"/>
                </a:moveTo>
                <a:lnTo>
                  <a:pt x="106228" y="0"/>
                </a:lnTo>
                <a:lnTo>
                  <a:pt x="106228" y="587906"/>
                </a:lnTo>
                <a:lnTo>
                  <a:pt x="0" y="587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92288" y="2026795"/>
            <a:ext cx="106230" cy="587908"/>
          </a:xfrm>
          <a:custGeom>
            <a:avLst/>
            <a:gdLst/>
            <a:ahLst/>
            <a:cxnLst/>
            <a:rect l="l" t="t" r="r" b="b"/>
            <a:pathLst>
              <a:path w="106230" h="587908">
                <a:moveTo>
                  <a:pt x="0" y="587908"/>
                </a:moveTo>
                <a:lnTo>
                  <a:pt x="106230" y="587908"/>
                </a:lnTo>
                <a:lnTo>
                  <a:pt x="106230" y="0"/>
                </a:lnTo>
                <a:lnTo>
                  <a:pt x="0" y="0"/>
                </a:lnTo>
                <a:lnTo>
                  <a:pt x="0" y="587908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598927" y="2030879"/>
            <a:ext cx="108273" cy="587908"/>
          </a:xfrm>
          <a:custGeom>
            <a:avLst/>
            <a:gdLst/>
            <a:ahLst/>
            <a:cxnLst/>
            <a:rect l="l" t="t" r="r" b="b"/>
            <a:pathLst>
              <a:path w="108273" h="587908">
                <a:moveTo>
                  <a:pt x="0" y="0"/>
                </a:moveTo>
                <a:lnTo>
                  <a:pt x="108273" y="0"/>
                </a:lnTo>
                <a:lnTo>
                  <a:pt x="108273" y="587908"/>
                </a:lnTo>
                <a:lnTo>
                  <a:pt x="0" y="5879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98927" y="2030877"/>
            <a:ext cx="108273" cy="587908"/>
          </a:xfrm>
          <a:custGeom>
            <a:avLst/>
            <a:gdLst/>
            <a:ahLst/>
            <a:cxnLst/>
            <a:rect l="l" t="t" r="r" b="b"/>
            <a:pathLst>
              <a:path w="108273" h="587908">
                <a:moveTo>
                  <a:pt x="0" y="587908"/>
                </a:moveTo>
                <a:lnTo>
                  <a:pt x="108273" y="587908"/>
                </a:lnTo>
                <a:lnTo>
                  <a:pt x="108273" y="0"/>
                </a:lnTo>
                <a:lnTo>
                  <a:pt x="0" y="0"/>
                </a:lnTo>
                <a:lnTo>
                  <a:pt x="0" y="587908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929876" y="4086515"/>
            <a:ext cx="614912" cy="46951"/>
          </a:xfrm>
          <a:custGeom>
            <a:avLst/>
            <a:gdLst/>
            <a:ahLst/>
            <a:cxnLst/>
            <a:rect l="l" t="t" r="r" b="b"/>
            <a:pathLst>
              <a:path w="614912" h="46951">
                <a:moveTo>
                  <a:pt x="0" y="42868"/>
                </a:moveTo>
                <a:lnTo>
                  <a:pt x="44943" y="0"/>
                </a:lnTo>
                <a:lnTo>
                  <a:pt x="614912" y="4082"/>
                </a:lnTo>
                <a:lnTo>
                  <a:pt x="569968" y="46951"/>
                </a:lnTo>
                <a:lnTo>
                  <a:pt x="0" y="42868"/>
                </a:lnTo>
                <a:close/>
              </a:path>
            </a:pathLst>
          </a:custGeom>
          <a:solidFill>
            <a:srgbClr val="ABFB8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929877" y="4086515"/>
            <a:ext cx="614912" cy="46951"/>
          </a:xfrm>
          <a:custGeom>
            <a:avLst/>
            <a:gdLst/>
            <a:ahLst/>
            <a:cxnLst/>
            <a:rect l="l" t="t" r="r" b="b"/>
            <a:pathLst>
              <a:path w="614912" h="46951">
                <a:moveTo>
                  <a:pt x="0" y="42868"/>
                </a:moveTo>
                <a:lnTo>
                  <a:pt x="569968" y="46951"/>
                </a:lnTo>
                <a:lnTo>
                  <a:pt x="614912" y="4082"/>
                </a:lnTo>
                <a:lnTo>
                  <a:pt x="44943" y="0"/>
                </a:lnTo>
                <a:lnTo>
                  <a:pt x="0" y="42868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680644" y="4288609"/>
            <a:ext cx="659854" cy="51031"/>
          </a:xfrm>
          <a:custGeom>
            <a:avLst/>
            <a:gdLst/>
            <a:ahLst/>
            <a:cxnLst/>
            <a:rect l="l" t="t" r="r" b="b"/>
            <a:pathLst>
              <a:path w="659854" h="51031">
                <a:moveTo>
                  <a:pt x="0" y="48990"/>
                </a:moveTo>
                <a:lnTo>
                  <a:pt x="49029" y="2039"/>
                </a:lnTo>
                <a:lnTo>
                  <a:pt x="659854" y="0"/>
                </a:lnTo>
                <a:lnTo>
                  <a:pt x="612869" y="51031"/>
                </a:lnTo>
                <a:lnTo>
                  <a:pt x="0" y="48990"/>
                </a:lnTo>
                <a:close/>
              </a:path>
            </a:pathLst>
          </a:custGeom>
          <a:solidFill>
            <a:srgbClr val="FECC0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680643" y="4288607"/>
            <a:ext cx="659856" cy="51033"/>
          </a:xfrm>
          <a:custGeom>
            <a:avLst/>
            <a:gdLst/>
            <a:ahLst/>
            <a:cxnLst/>
            <a:rect l="l" t="t" r="r" b="b"/>
            <a:pathLst>
              <a:path w="659856" h="51033">
                <a:moveTo>
                  <a:pt x="0" y="48992"/>
                </a:moveTo>
                <a:lnTo>
                  <a:pt x="612869" y="51033"/>
                </a:lnTo>
                <a:lnTo>
                  <a:pt x="659856" y="0"/>
                </a:lnTo>
                <a:lnTo>
                  <a:pt x="49029" y="2041"/>
                </a:lnTo>
                <a:lnTo>
                  <a:pt x="0" y="48992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25281" y="4500906"/>
            <a:ext cx="719100" cy="55116"/>
          </a:xfrm>
          <a:custGeom>
            <a:avLst/>
            <a:gdLst/>
            <a:ahLst/>
            <a:cxnLst/>
            <a:rect l="l" t="t" r="r" b="b"/>
            <a:pathLst>
              <a:path w="719100" h="55116">
                <a:moveTo>
                  <a:pt x="46986" y="4082"/>
                </a:moveTo>
                <a:lnTo>
                  <a:pt x="719100" y="0"/>
                </a:lnTo>
                <a:lnTo>
                  <a:pt x="672113" y="53075"/>
                </a:lnTo>
                <a:lnTo>
                  <a:pt x="0" y="55116"/>
                </a:lnTo>
                <a:lnTo>
                  <a:pt x="46986" y="4082"/>
                </a:lnTo>
                <a:close/>
              </a:path>
            </a:pathLst>
          </a:custGeom>
          <a:solidFill>
            <a:srgbClr val="56DB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425281" y="4500907"/>
            <a:ext cx="719100" cy="55116"/>
          </a:xfrm>
          <a:custGeom>
            <a:avLst/>
            <a:gdLst/>
            <a:ahLst/>
            <a:cxnLst/>
            <a:rect l="l" t="t" r="r" b="b"/>
            <a:pathLst>
              <a:path w="719100" h="55116">
                <a:moveTo>
                  <a:pt x="0" y="55116"/>
                </a:moveTo>
                <a:lnTo>
                  <a:pt x="672113" y="53075"/>
                </a:lnTo>
                <a:lnTo>
                  <a:pt x="719100" y="0"/>
                </a:lnTo>
                <a:lnTo>
                  <a:pt x="46986" y="4082"/>
                </a:lnTo>
                <a:lnTo>
                  <a:pt x="0" y="55116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616294" y="2261546"/>
            <a:ext cx="247190" cy="569536"/>
          </a:xfrm>
          <a:custGeom>
            <a:avLst/>
            <a:gdLst/>
            <a:ahLst/>
            <a:cxnLst/>
            <a:rect l="l" t="t" r="r" b="b"/>
            <a:pathLst>
              <a:path w="247190" h="569536">
                <a:moveTo>
                  <a:pt x="0" y="2041"/>
                </a:moveTo>
                <a:lnTo>
                  <a:pt x="65372" y="0"/>
                </a:lnTo>
                <a:lnTo>
                  <a:pt x="247190" y="530750"/>
                </a:lnTo>
                <a:lnTo>
                  <a:pt x="177730" y="569536"/>
                </a:lnTo>
                <a:lnTo>
                  <a:pt x="0" y="2041"/>
                </a:lnTo>
                <a:close/>
              </a:path>
            </a:pathLst>
          </a:custGeom>
          <a:solidFill>
            <a:srgbClr val="C2C2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616294" y="2261547"/>
            <a:ext cx="247190" cy="569536"/>
          </a:xfrm>
          <a:custGeom>
            <a:avLst/>
            <a:gdLst/>
            <a:ahLst/>
            <a:cxnLst/>
            <a:rect l="l" t="t" r="r" b="b"/>
            <a:pathLst>
              <a:path w="247190" h="569536">
                <a:moveTo>
                  <a:pt x="0" y="2041"/>
                </a:moveTo>
                <a:lnTo>
                  <a:pt x="177732" y="569536"/>
                </a:lnTo>
                <a:lnTo>
                  <a:pt x="247190" y="530750"/>
                </a:lnTo>
                <a:lnTo>
                  <a:pt x="65372" y="0"/>
                </a:lnTo>
                <a:lnTo>
                  <a:pt x="0" y="2041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914557" y="3063796"/>
            <a:ext cx="140960" cy="434807"/>
          </a:xfrm>
          <a:custGeom>
            <a:avLst/>
            <a:gdLst/>
            <a:ahLst/>
            <a:cxnLst/>
            <a:rect l="l" t="t" r="r" b="b"/>
            <a:pathLst>
              <a:path w="140960" h="434807">
                <a:moveTo>
                  <a:pt x="75587" y="167390"/>
                </a:moveTo>
                <a:lnTo>
                  <a:pt x="75587" y="195969"/>
                </a:lnTo>
                <a:lnTo>
                  <a:pt x="71501" y="206176"/>
                </a:lnTo>
                <a:lnTo>
                  <a:pt x="71501" y="247003"/>
                </a:lnTo>
                <a:lnTo>
                  <a:pt x="73544" y="257209"/>
                </a:lnTo>
                <a:lnTo>
                  <a:pt x="77630" y="269457"/>
                </a:lnTo>
                <a:lnTo>
                  <a:pt x="81715" y="279664"/>
                </a:lnTo>
                <a:lnTo>
                  <a:pt x="91930" y="289871"/>
                </a:lnTo>
                <a:lnTo>
                  <a:pt x="98059" y="298036"/>
                </a:lnTo>
                <a:lnTo>
                  <a:pt x="104187" y="308243"/>
                </a:lnTo>
                <a:lnTo>
                  <a:pt x="110316" y="318450"/>
                </a:lnTo>
                <a:lnTo>
                  <a:pt x="116445" y="330698"/>
                </a:lnTo>
                <a:lnTo>
                  <a:pt x="120529" y="340905"/>
                </a:lnTo>
                <a:lnTo>
                  <a:pt x="124616" y="353153"/>
                </a:lnTo>
                <a:lnTo>
                  <a:pt x="128702" y="365401"/>
                </a:lnTo>
                <a:lnTo>
                  <a:pt x="132788" y="377649"/>
                </a:lnTo>
                <a:lnTo>
                  <a:pt x="132788" y="385814"/>
                </a:lnTo>
                <a:lnTo>
                  <a:pt x="134831" y="396021"/>
                </a:lnTo>
                <a:lnTo>
                  <a:pt x="136874" y="404186"/>
                </a:lnTo>
                <a:lnTo>
                  <a:pt x="138915" y="412352"/>
                </a:lnTo>
                <a:lnTo>
                  <a:pt x="140960" y="422559"/>
                </a:lnTo>
                <a:lnTo>
                  <a:pt x="140960" y="428683"/>
                </a:lnTo>
                <a:lnTo>
                  <a:pt x="138915" y="426641"/>
                </a:lnTo>
                <a:lnTo>
                  <a:pt x="134831" y="424600"/>
                </a:lnTo>
                <a:lnTo>
                  <a:pt x="122573" y="424600"/>
                </a:lnTo>
                <a:lnTo>
                  <a:pt x="110316" y="422559"/>
                </a:lnTo>
                <a:lnTo>
                  <a:pt x="87844" y="422559"/>
                </a:lnTo>
                <a:lnTo>
                  <a:pt x="75587" y="424600"/>
                </a:lnTo>
                <a:lnTo>
                  <a:pt x="46984" y="424600"/>
                </a:lnTo>
                <a:lnTo>
                  <a:pt x="34729" y="426641"/>
                </a:lnTo>
                <a:lnTo>
                  <a:pt x="24514" y="428683"/>
                </a:lnTo>
                <a:lnTo>
                  <a:pt x="16343" y="430724"/>
                </a:lnTo>
                <a:lnTo>
                  <a:pt x="12257" y="432765"/>
                </a:lnTo>
                <a:lnTo>
                  <a:pt x="8171" y="432765"/>
                </a:lnTo>
                <a:lnTo>
                  <a:pt x="8171" y="434807"/>
                </a:lnTo>
                <a:lnTo>
                  <a:pt x="0" y="0"/>
                </a:lnTo>
                <a:lnTo>
                  <a:pt x="2042" y="2041"/>
                </a:lnTo>
                <a:lnTo>
                  <a:pt x="6128" y="6124"/>
                </a:lnTo>
                <a:lnTo>
                  <a:pt x="14300" y="14289"/>
                </a:lnTo>
                <a:lnTo>
                  <a:pt x="26557" y="26537"/>
                </a:lnTo>
                <a:lnTo>
                  <a:pt x="30643" y="30620"/>
                </a:lnTo>
                <a:lnTo>
                  <a:pt x="36772" y="38785"/>
                </a:lnTo>
                <a:lnTo>
                  <a:pt x="42900" y="46951"/>
                </a:lnTo>
                <a:lnTo>
                  <a:pt x="49029" y="55116"/>
                </a:lnTo>
                <a:lnTo>
                  <a:pt x="53115" y="63281"/>
                </a:lnTo>
                <a:lnTo>
                  <a:pt x="61286" y="73488"/>
                </a:lnTo>
                <a:lnTo>
                  <a:pt x="65370" y="83695"/>
                </a:lnTo>
                <a:lnTo>
                  <a:pt x="71501" y="95943"/>
                </a:lnTo>
                <a:lnTo>
                  <a:pt x="75587" y="106150"/>
                </a:lnTo>
                <a:lnTo>
                  <a:pt x="77630" y="118398"/>
                </a:lnTo>
                <a:lnTo>
                  <a:pt x="77630" y="128604"/>
                </a:lnTo>
                <a:lnTo>
                  <a:pt x="79673" y="142894"/>
                </a:lnTo>
                <a:lnTo>
                  <a:pt x="77630" y="155142"/>
                </a:lnTo>
                <a:lnTo>
                  <a:pt x="75587" y="167390"/>
                </a:lnTo>
                <a:close/>
              </a:path>
            </a:pathLst>
          </a:custGeom>
          <a:solidFill>
            <a:srgbClr val="DBDB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265936" y="2631029"/>
            <a:ext cx="236976" cy="155142"/>
          </a:xfrm>
          <a:custGeom>
            <a:avLst/>
            <a:gdLst/>
            <a:ahLst/>
            <a:cxnLst/>
            <a:rect l="l" t="t" r="r" b="b"/>
            <a:pathLst>
              <a:path w="236976" h="155142">
                <a:moveTo>
                  <a:pt x="0" y="124522"/>
                </a:moveTo>
                <a:lnTo>
                  <a:pt x="200204" y="0"/>
                </a:lnTo>
                <a:lnTo>
                  <a:pt x="236976" y="22454"/>
                </a:lnTo>
                <a:lnTo>
                  <a:pt x="30643" y="155142"/>
                </a:lnTo>
                <a:lnTo>
                  <a:pt x="0" y="124522"/>
                </a:lnTo>
                <a:close/>
              </a:path>
            </a:pathLst>
          </a:custGeom>
          <a:solidFill>
            <a:srgbClr val="E8E8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265936" y="2631029"/>
            <a:ext cx="236976" cy="155142"/>
          </a:xfrm>
          <a:custGeom>
            <a:avLst/>
            <a:gdLst/>
            <a:ahLst/>
            <a:cxnLst/>
            <a:rect l="l" t="t" r="r" b="b"/>
            <a:pathLst>
              <a:path w="236976" h="155142">
                <a:moveTo>
                  <a:pt x="0" y="124522"/>
                </a:moveTo>
                <a:lnTo>
                  <a:pt x="200204" y="0"/>
                </a:lnTo>
                <a:lnTo>
                  <a:pt x="236976" y="22454"/>
                </a:lnTo>
                <a:lnTo>
                  <a:pt x="30643" y="155142"/>
                </a:lnTo>
                <a:lnTo>
                  <a:pt x="0" y="124522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791984" y="2902528"/>
            <a:ext cx="151174" cy="134728"/>
          </a:xfrm>
          <a:custGeom>
            <a:avLst/>
            <a:gdLst/>
            <a:ahLst/>
            <a:cxnLst/>
            <a:rect l="l" t="t" r="r" b="b"/>
            <a:pathLst>
              <a:path w="151174" h="134728">
                <a:moveTo>
                  <a:pt x="106230" y="0"/>
                </a:moveTo>
                <a:lnTo>
                  <a:pt x="151174" y="0"/>
                </a:lnTo>
                <a:lnTo>
                  <a:pt x="49029" y="132687"/>
                </a:lnTo>
                <a:lnTo>
                  <a:pt x="0" y="134728"/>
                </a:lnTo>
                <a:lnTo>
                  <a:pt x="106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791984" y="2902528"/>
            <a:ext cx="151174" cy="134728"/>
          </a:xfrm>
          <a:custGeom>
            <a:avLst/>
            <a:gdLst/>
            <a:ahLst/>
            <a:cxnLst/>
            <a:rect l="l" t="t" r="r" b="b"/>
            <a:pathLst>
              <a:path w="151174" h="134728">
                <a:moveTo>
                  <a:pt x="106230" y="0"/>
                </a:moveTo>
                <a:lnTo>
                  <a:pt x="0" y="134728"/>
                </a:lnTo>
                <a:lnTo>
                  <a:pt x="49029" y="132687"/>
                </a:lnTo>
                <a:lnTo>
                  <a:pt x="151174" y="0"/>
                </a:lnTo>
                <a:lnTo>
                  <a:pt x="106230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20687" y="2900486"/>
            <a:ext cx="153217" cy="134728"/>
          </a:xfrm>
          <a:custGeom>
            <a:avLst/>
            <a:gdLst/>
            <a:ahLst/>
            <a:cxnLst/>
            <a:rect l="l" t="t" r="r" b="b"/>
            <a:pathLst>
              <a:path w="153217" h="134728">
                <a:moveTo>
                  <a:pt x="106230" y="0"/>
                </a:moveTo>
                <a:lnTo>
                  <a:pt x="153217" y="0"/>
                </a:lnTo>
                <a:lnTo>
                  <a:pt x="51072" y="132687"/>
                </a:lnTo>
                <a:lnTo>
                  <a:pt x="0" y="134728"/>
                </a:lnTo>
                <a:lnTo>
                  <a:pt x="106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920687" y="2900486"/>
            <a:ext cx="153217" cy="134728"/>
          </a:xfrm>
          <a:custGeom>
            <a:avLst/>
            <a:gdLst/>
            <a:ahLst/>
            <a:cxnLst/>
            <a:rect l="l" t="t" r="r" b="b"/>
            <a:pathLst>
              <a:path w="153217" h="134728">
                <a:moveTo>
                  <a:pt x="106230" y="0"/>
                </a:moveTo>
                <a:lnTo>
                  <a:pt x="0" y="134728"/>
                </a:lnTo>
                <a:lnTo>
                  <a:pt x="51072" y="132687"/>
                </a:lnTo>
                <a:lnTo>
                  <a:pt x="153217" y="0"/>
                </a:lnTo>
                <a:lnTo>
                  <a:pt x="106230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051433" y="2900485"/>
            <a:ext cx="153217" cy="132687"/>
          </a:xfrm>
          <a:custGeom>
            <a:avLst/>
            <a:gdLst/>
            <a:ahLst/>
            <a:cxnLst/>
            <a:rect l="l" t="t" r="r" b="b"/>
            <a:pathLst>
              <a:path w="153217" h="132687">
                <a:moveTo>
                  <a:pt x="104187" y="0"/>
                </a:moveTo>
                <a:lnTo>
                  <a:pt x="153217" y="0"/>
                </a:lnTo>
                <a:lnTo>
                  <a:pt x="46986" y="130646"/>
                </a:lnTo>
                <a:lnTo>
                  <a:pt x="0" y="132687"/>
                </a:lnTo>
                <a:lnTo>
                  <a:pt x="104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051433" y="2900485"/>
            <a:ext cx="153217" cy="132687"/>
          </a:xfrm>
          <a:custGeom>
            <a:avLst/>
            <a:gdLst/>
            <a:ahLst/>
            <a:cxnLst/>
            <a:rect l="l" t="t" r="r" b="b"/>
            <a:pathLst>
              <a:path w="153217" h="132687">
                <a:moveTo>
                  <a:pt x="104187" y="0"/>
                </a:moveTo>
                <a:lnTo>
                  <a:pt x="0" y="132687"/>
                </a:lnTo>
                <a:lnTo>
                  <a:pt x="46986" y="130646"/>
                </a:lnTo>
                <a:lnTo>
                  <a:pt x="153217" y="0"/>
                </a:lnTo>
                <a:lnTo>
                  <a:pt x="104187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180136" y="2902525"/>
            <a:ext cx="153217" cy="134728"/>
          </a:xfrm>
          <a:custGeom>
            <a:avLst/>
            <a:gdLst/>
            <a:ahLst/>
            <a:cxnLst/>
            <a:rect l="l" t="t" r="r" b="b"/>
            <a:pathLst>
              <a:path w="153217" h="134728">
                <a:moveTo>
                  <a:pt x="106230" y="0"/>
                </a:moveTo>
                <a:lnTo>
                  <a:pt x="153217" y="0"/>
                </a:lnTo>
                <a:lnTo>
                  <a:pt x="49029" y="132687"/>
                </a:lnTo>
                <a:lnTo>
                  <a:pt x="0" y="134728"/>
                </a:lnTo>
                <a:lnTo>
                  <a:pt x="106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80136" y="2902525"/>
            <a:ext cx="153217" cy="134728"/>
          </a:xfrm>
          <a:custGeom>
            <a:avLst/>
            <a:gdLst/>
            <a:ahLst/>
            <a:cxnLst/>
            <a:rect l="l" t="t" r="r" b="b"/>
            <a:pathLst>
              <a:path w="153217" h="134728">
                <a:moveTo>
                  <a:pt x="106230" y="0"/>
                </a:moveTo>
                <a:lnTo>
                  <a:pt x="0" y="134728"/>
                </a:lnTo>
                <a:lnTo>
                  <a:pt x="49029" y="132687"/>
                </a:lnTo>
                <a:lnTo>
                  <a:pt x="153217" y="0"/>
                </a:lnTo>
                <a:lnTo>
                  <a:pt x="106230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310882" y="2902525"/>
            <a:ext cx="153217" cy="134728"/>
          </a:xfrm>
          <a:custGeom>
            <a:avLst/>
            <a:gdLst/>
            <a:ahLst/>
            <a:cxnLst/>
            <a:rect l="l" t="t" r="r" b="b"/>
            <a:pathLst>
              <a:path w="153217" h="134728">
                <a:moveTo>
                  <a:pt x="106230" y="0"/>
                </a:moveTo>
                <a:lnTo>
                  <a:pt x="153217" y="0"/>
                </a:lnTo>
                <a:lnTo>
                  <a:pt x="46986" y="132687"/>
                </a:lnTo>
                <a:lnTo>
                  <a:pt x="0" y="134728"/>
                </a:lnTo>
                <a:lnTo>
                  <a:pt x="1062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310882" y="2902525"/>
            <a:ext cx="153217" cy="134728"/>
          </a:xfrm>
          <a:custGeom>
            <a:avLst/>
            <a:gdLst/>
            <a:ahLst/>
            <a:cxnLst/>
            <a:rect l="l" t="t" r="r" b="b"/>
            <a:pathLst>
              <a:path w="153217" h="134728">
                <a:moveTo>
                  <a:pt x="106230" y="0"/>
                </a:moveTo>
                <a:lnTo>
                  <a:pt x="0" y="134728"/>
                </a:lnTo>
                <a:lnTo>
                  <a:pt x="46986" y="132687"/>
                </a:lnTo>
                <a:lnTo>
                  <a:pt x="153217" y="0"/>
                </a:lnTo>
                <a:lnTo>
                  <a:pt x="106230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005470" y="2724927"/>
            <a:ext cx="145045" cy="144935"/>
          </a:xfrm>
          <a:custGeom>
            <a:avLst/>
            <a:gdLst/>
            <a:ahLst/>
            <a:cxnLst/>
            <a:rect l="l" t="t" r="r" b="b"/>
            <a:pathLst>
              <a:path w="145045" h="144935">
                <a:moveTo>
                  <a:pt x="63329" y="142894"/>
                </a:moveTo>
                <a:lnTo>
                  <a:pt x="55158" y="140853"/>
                </a:lnTo>
                <a:lnTo>
                  <a:pt x="49029" y="138811"/>
                </a:lnTo>
                <a:lnTo>
                  <a:pt x="42900" y="136770"/>
                </a:lnTo>
                <a:lnTo>
                  <a:pt x="30643" y="130646"/>
                </a:lnTo>
                <a:lnTo>
                  <a:pt x="20428" y="122480"/>
                </a:lnTo>
                <a:lnTo>
                  <a:pt x="10214" y="110232"/>
                </a:lnTo>
                <a:lnTo>
                  <a:pt x="6128" y="97984"/>
                </a:lnTo>
                <a:lnTo>
                  <a:pt x="0" y="83695"/>
                </a:lnTo>
                <a:lnTo>
                  <a:pt x="0" y="55116"/>
                </a:lnTo>
                <a:lnTo>
                  <a:pt x="2042" y="48992"/>
                </a:lnTo>
                <a:lnTo>
                  <a:pt x="6128" y="42868"/>
                </a:lnTo>
                <a:lnTo>
                  <a:pt x="10214" y="30620"/>
                </a:lnTo>
                <a:lnTo>
                  <a:pt x="20428" y="20413"/>
                </a:lnTo>
                <a:lnTo>
                  <a:pt x="30643" y="10206"/>
                </a:lnTo>
                <a:lnTo>
                  <a:pt x="42900" y="4082"/>
                </a:lnTo>
                <a:lnTo>
                  <a:pt x="49029" y="0"/>
                </a:lnTo>
                <a:lnTo>
                  <a:pt x="83758" y="0"/>
                </a:lnTo>
                <a:lnTo>
                  <a:pt x="98059" y="4082"/>
                </a:lnTo>
                <a:lnTo>
                  <a:pt x="110316" y="10206"/>
                </a:lnTo>
                <a:lnTo>
                  <a:pt x="122573" y="20413"/>
                </a:lnTo>
                <a:lnTo>
                  <a:pt x="130745" y="30620"/>
                </a:lnTo>
                <a:lnTo>
                  <a:pt x="136874" y="42868"/>
                </a:lnTo>
                <a:lnTo>
                  <a:pt x="138917" y="48992"/>
                </a:lnTo>
                <a:lnTo>
                  <a:pt x="140960" y="55116"/>
                </a:lnTo>
                <a:lnTo>
                  <a:pt x="143002" y="63281"/>
                </a:lnTo>
                <a:lnTo>
                  <a:pt x="145045" y="71447"/>
                </a:lnTo>
                <a:lnTo>
                  <a:pt x="140960" y="83695"/>
                </a:lnTo>
                <a:lnTo>
                  <a:pt x="136874" y="97984"/>
                </a:lnTo>
                <a:lnTo>
                  <a:pt x="130745" y="110232"/>
                </a:lnTo>
                <a:lnTo>
                  <a:pt x="122573" y="122480"/>
                </a:lnTo>
                <a:lnTo>
                  <a:pt x="110316" y="130646"/>
                </a:lnTo>
                <a:lnTo>
                  <a:pt x="98059" y="136770"/>
                </a:lnTo>
                <a:lnTo>
                  <a:pt x="83758" y="140853"/>
                </a:lnTo>
                <a:lnTo>
                  <a:pt x="71501" y="144935"/>
                </a:lnTo>
                <a:lnTo>
                  <a:pt x="63329" y="142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974827" y="3073996"/>
            <a:ext cx="143002" cy="144935"/>
          </a:xfrm>
          <a:custGeom>
            <a:avLst/>
            <a:gdLst/>
            <a:ahLst/>
            <a:cxnLst/>
            <a:rect l="l" t="t" r="r" b="b"/>
            <a:pathLst>
              <a:path w="143002" h="144935">
                <a:moveTo>
                  <a:pt x="69458" y="144935"/>
                </a:moveTo>
                <a:lnTo>
                  <a:pt x="63327" y="144935"/>
                </a:lnTo>
                <a:lnTo>
                  <a:pt x="55158" y="142894"/>
                </a:lnTo>
                <a:lnTo>
                  <a:pt x="49027" y="140853"/>
                </a:lnTo>
                <a:lnTo>
                  <a:pt x="40857" y="138811"/>
                </a:lnTo>
                <a:lnTo>
                  <a:pt x="30641" y="130648"/>
                </a:lnTo>
                <a:lnTo>
                  <a:pt x="18386" y="122480"/>
                </a:lnTo>
                <a:lnTo>
                  <a:pt x="10212" y="112276"/>
                </a:lnTo>
                <a:lnTo>
                  <a:pt x="4085" y="100026"/>
                </a:lnTo>
                <a:lnTo>
                  <a:pt x="0" y="87777"/>
                </a:lnTo>
                <a:lnTo>
                  <a:pt x="0" y="57159"/>
                </a:lnTo>
                <a:lnTo>
                  <a:pt x="2042" y="51033"/>
                </a:lnTo>
                <a:lnTo>
                  <a:pt x="4085" y="42868"/>
                </a:lnTo>
                <a:lnTo>
                  <a:pt x="10212" y="32661"/>
                </a:lnTo>
                <a:lnTo>
                  <a:pt x="18386" y="20415"/>
                </a:lnTo>
                <a:lnTo>
                  <a:pt x="30641" y="12248"/>
                </a:lnTo>
                <a:lnTo>
                  <a:pt x="40857" y="6124"/>
                </a:lnTo>
                <a:lnTo>
                  <a:pt x="49027" y="2043"/>
                </a:lnTo>
                <a:lnTo>
                  <a:pt x="55158" y="0"/>
                </a:lnTo>
                <a:lnTo>
                  <a:pt x="85799" y="0"/>
                </a:lnTo>
                <a:lnTo>
                  <a:pt x="91930" y="2043"/>
                </a:lnTo>
                <a:lnTo>
                  <a:pt x="100100" y="6124"/>
                </a:lnTo>
                <a:lnTo>
                  <a:pt x="110316" y="12248"/>
                </a:lnTo>
                <a:lnTo>
                  <a:pt x="122571" y="20415"/>
                </a:lnTo>
                <a:lnTo>
                  <a:pt x="130745" y="32661"/>
                </a:lnTo>
                <a:lnTo>
                  <a:pt x="136872" y="42868"/>
                </a:lnTo>
                <a:lnTo>
                  <a:pt x="138915" y="51033"/>
                </a:lnTo>
                <a:lnTo>
                  <a:pt x="140957" y="57159"/>
                </a:lnTo>
                <a:lnTo>
                  <a:pt x="143002" y="65323"/>
                </a:lnTo>
                <a:lnTo>
                  <a:pt x="143002" y="73488"/>
                </a:lnTo>
                <a:lnTo>
                  <a:pt x="140957" y="87777"/>
                </a:lnTo>
                <a:lnTo>
                  <a:pt x="136872" y="100026"/>
                </a:lnTo>
                <a:lnTo>
                  <a:pt x="130745" y="112276"/>
                </a:lnTo>
                <a:lnTo>
                  <a:pt x="122571" y="122480"/>
                </a:lnTo>
                <a:lnTo>
                  <a:pt x="110316" y="130648"/>
                </a:lnTo>
                <a:lnTo>
                  <a:pt x="100100" y="138811"/>
                </a:lnTo>
                <a:lnTo>
                  <a:pt x="91930" y="140853"/>
                </a:lnTo>
                <a:lnTo>
                  <a:pt x="85799" y="142894"/>
                </a:lnTo>
                <a:lnTo>
                  <a:pt x="77630" y="144935"/>
                </a:lnTo>
                <a:lnTo>
                  <a:pt x="69458" y="144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944184" y="3427151"/>
            <a:ext cx="143002" cy="142892"/>
          </a:xfrm>
          <a:custGeom>
            <a:avLst/>
            <a:gdLst/>
            <a:ahLst/>
            <a:cxnLst/>
            <a:rect l="l" t="t" r="r" b="b"/>
            <a:pathLst>
              <a:path w="143002" h="142892">
                <a:moveTo>
                  <a:pt x="65372" y="140851"/>
                </a:moveTo>
                <a:lnTo>
                  <a:pt x="57201" y="140851"/>
                </a:lnTo>
                <a:lnTo>
                  <a:pt x="49029" y="138809"/>
                </a:lnTo>
                <a:lnTo>
                  <a:pt x="42898" y="136768"/>
                </a:lnTo>
                <a:lnTo>
                  <a:pt x="32686" y="128604"/>
                </a:lnTo>
                <a:lnTo>
                  <a:pt x="20428" y="120437"/>
                </a:lnTo>
                <a:lnTo>
                  <a:pt x="12257" y="108191"/>
                </a:lnTo>
                <a:lnTo>
                  <a:pt x="6126" y="97982"/>
                </a:lnTo>
                <a:lnTo>
                  <a:pt x="0" y="83693"/>
                </a:lnTo>
                <a:lnTo>
                  <a:pt x="0" y="55116"/>
                </a:lnTo>
                <a:lnTo>
                  <a:pt x="2042" y="46948"/>
                </a:lnTo>
                <a:lnTo>
                  <a:pt x="6126" y="42866"/>
                </a:lnTo>
                <a:lnTo>
                  <a:pt x="12257" y="28576"/>
                </a:lnTo>
                <a:lnTo>
                  <a:pt x="20428" y="20411"/>
                </a:lnTo>
                <a:lnTo>
                  <a:pt x="32686" y="10204"/>
                </a:lnTo>
                <a:lnTo>
                  <a:pt x="42898" y="4080"/>
                </a:lnTo>
                <a:lnTo>
                  <a:pt x="49029" y="2039"/>
                </a:lnTo>
                <a:lnTo>
                  <a:pt x="57201" y="0"/>
                </a:lnTo>
                <a:lnTo>
                  <a:pt x="85801" y="0"/>
                </a:lnTo>
                <a:lnTo>
                  <a:pt x="98057" y="4080"/>
                </a:lnTo>
                <a:lnTo>
                  <a:pt x="110316" y="10204"/>
                </a:lnTo>
                <a:lnTo>
                  <a:pt x="122573" y="20411"/>
                </a:lnTo>
                <a:lnTo>
                  <a:pt x="130745" y="28576"/>
                </a:lnTo>
                <a:lnTo>
                  <a:pt x="136874" y="42866"/>
                </a:lnTo>
                <a:lnTo>
                  <a:pt x="136874" y="46948"/>
                </a:lnTo>
                <a:lnTo>
                  <a:pt x="140960" y="55116"/>
                </a:lnTo>
                <a:lnTo>
                  <a:pt x="140960" y="63279"/>
                </a:lnTo>
                <a:lnTo>
                  <a:pt x="143002" y="71447"/>
                </a:lnTo>
                <a:lnTo>
                  <a:pt x="140960" y="83693"/>
                </a:lnTo>
                <a:lnTo>
                  <a:pt x="136874" y="97982"/>
                </a:lnTo>
                <a:lnTo>
                  <a:pt x="130745" y="108191"/>
                </a:lnTo>
                <a:lnTo>
                  <a:pt x="122573" y="120437"/>
                </a:lnTo>
                <a:lnTo>
                  <a:pt x="110316" y="128604"/>
                </a:lnTo>
                <a:lnTo>
                  <a:pt x="98057" y="136768"/>
                </a:lnTo>
                <a:lnTo>
                  <a:pt x="85801" y="140851"/>
                </a:lnTo>
                <a:lnTo>
                  <a:pt x="71501" y="142892"/>
                </a:lnTo>
                <a:lnTo>
                  <a:pt x="65372" y="140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56441" y="2673891"/>
            <a:ext cx="143004" cy="144935"/>
          </a:xfrm>
          <a:custGeom>
            <a:avLst/>
            <a:gdLst/>
            <a:ahLst/>
            <a:cxnLst/>
            <a:rect l="l" t="t" r="r" b="b"/>
            <a:pathLst>
              <a:path w="143004" h="144935">
                <a:moveTo>
                  <a:pt x="2042" y="51031"/>
                </a:moveTo>
                <a:lnTo>
                  <a:pt x="6128" y="42868"/>
                </a:lnTo>
                <a:lnTo>
                  <a:pt x="10214" y="32659"/>
                </a:lnTo>
                <a:lnTo>
                  <a:pt x="20428" y="20413"/>
                </a:lnTo>
                <a:lnTo>
                  <a:pt x="30643" y="12246"/>
                </a:lnTo>
                <a:lnTo>
                  <a:pt x="40857" y="6124"/>
                </a:lnTo>
                <a:lnTo>
                  <a:pt x="49029" y="2041"/>
                </a:lnTo>
                <a:lnTo>
                  <a:pt x="55158" y="0"/>
                </a:lnTo>
                <a:lnTo>
                  <a:pt x="83758" y="0"/>
                </a:lnTo>
                <a:lnTo>
                  <a:pt x="98059" y="6124"/>
                </a:lnTo>
                <a:lnTo>
                  <a:pt x="110316" y="12246"/>
                </a:lnTo>
                <a:lnTo>
                  <a:pt x="122573" y="20413"/>
                </a:lnTo>
                <a:lnTo>
                  <a:pt x="128702" y="32659"/>
                </a:lnTo>
                <a:lnTo>
                  <a:pt x="136874" y="42868"/>
                </a:lnTo>
                <a:lnTo>
                  <a:pt x="138917" y="51031"/>
                </a:lnTo>
                <a:lnTo>
                  <a:pt x="140960" y="57157"/>
                </a:lnTo>
                <a:lnTo>
                  <a:pt x="143004" y="65321"/>
                </a:lnTo>
                <a:lnTo>
                  <a:pt x="143004" y="71447"/>
                </a:lnTo>
                <a:lnTo>
                  <a:pt x="140960" y="85734"/>
                </a:lnTo>
                <a:lnTo>
                  <a:pt x="136874" y="100026"/>
                </a:lnTo>
                <a:lnTo>
                  <a:pt x="128702" y="112274"/>
                </a:lnTo>
                <a:lnTo>
                  <a:pt x="122573" y="122478"/>
                </a:lnTo>
                <a:lnTo>
                  <a:pt x="110316" y="130646"/>
                </a:lnTo>
                <a:lnTo>
                  <a:pt x="98059" y="138811"/>
                </a:lnTo>
                <a:lnTo>
                  <a:pt x="83758" y="142892"/>
                </a:lnTo>
                <a:lnTo>
                  <a:pt x="71501" y="144935"/>
                </a:lnTo>
                <a:lnTo>
                  <a:pt x="63329" y="144935"/>
                </a:lnTo>
                <a:lnTo>
                  <a:pt x="55158" y="142892"/>
                </a:lnTo>
                <a:lnTo>
                  <a:pt x="49029" y="140851"/>
                </a:lnTo>
                <a:lnTo>
                  <a:pt x="40857" y="138811"/>
                </a:lnTo>
                <a:lnTo>
                  <a:pt x="30643" y="130646"/>
                </a:lnTo>
                <a:lnTo>
                  <a:pt x="20428" y="122478"/>
                </a:lnTo>
                <a:lnTo>
                  <a:pt x="10214" y="112274"/>
                </a:lnTo>
                <a:lnTo>
                  <a:pt x="6128" y="100026"/>
                </a:lnTo>
                <a:lnTo>
                  <a:pt x="0" y="85734"/>
                </a:lnTo>
                <a:lnTo>
                  <a:pt x="0" y="57157"/>
                </a:lnTo>
                <a:lnTo>
                  <a:pt x="2042" y="51031"/>
                </a:lnTo>
                <a:close/>
              </a:path>
            </a:pathLst>
          </a:custGeom>
          <a:solidFill>
            <a:srgbClr val="9393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56442" y="2673891"/>
            <a:ext cx="143002" cy="144935"/>
          </a:xfrm>
          <a:custGeom>
            <a:avLst/>
            <a:gdLst/>
            <a:ahLst/>
            <a:cxnLst/>
            <a:rect l="l" t="t" r="r" b="b"/>
            <a:pathLst>
              <a:path w="143002" h="144935">
                <a:moveTo>
                  <a:pt x="71501" y="144935"/>
                </a:moveTo>
                <a:lnTo>
                  <a:pt x="83758" y="142894"/>
                </a:lnTo>
                <a:lnTo>
                  <a:pt x="98059" y="138811"/>
                </a:lnTo>
                <a:lnTo>
                  <a:pt x="110316" y="130646"/>
                </a:lnTo>
                <a:lnTo>
                  <a:pt x="122573" y="122480"/>
                </a:lnTo>
                <a:lnTo>
                  <a:pt x="128702" y="112274"/>
                </a:lnTo>
                <a:lnTo>
                  <a:pt x="136874" y="100026"/>
                </a:lnTo>
                <a:lnTo>
                  <a:pt x="140960" y="85736"/>
                </a:lnTo>
                <a:lnTo>
                  <a:pt x="143002" y="71447"/>
                </a:lnTo>
                <a:lnTo>
                  <a:pt x="143002" y="65323"/>
                </a:lnTo>
                <a:lnTo>
                  <a:pt x="140960" y="57157"/>
                </a:lnTo>
                <a:lnTo>
                  <a:pt x="138917" y="51033"/>
                </a:lnTo>
                <a:lnTo>
                  <a:pt x="136874" y="42868"/>
                </a:lnTo>
                <a:lnTo>
                  <a:pt x="128702" y="32661"/>
                </a:lnTo>
                <a:lnTo>
                  <a:pt x="122573" y="20413"/>
                </a:lnTo>
                <a:lnTo>
                  <a:pt x="110316" y="12248"/>
                </a:lnTo>
                <a:lnTo>
                  <a:pt x="98059" y="6124"/>
                </a:lnTo>
                <a:lnTo>
                  <a:pt x="83758" y="0"/>
                </a:lnTo>
                <a:lnTo>
                  <a:pt x="71501" y="0"/>
                </a:lnTo>
                <a:lnTo>
                  <a:pt x="63329" y="0"/>
                </a:lnTo>
                <a:lnTo>
                  <a:pt x="55158" y="0"/>
                </a:lnTo>
                <a:lnTo>
                  <a:pt x="49029" y="2041"/>
                </a:lnTo>
                <a:lnTo>
                  <a:pt x="40857" y="6124"/>
                </a:lnTo>
                <a:lnTo>
                  <a:pt x="30643" y="12248"/>
                </a:lnTo>
                <a:lnTo>
                  <a:pt x="20428" y="20413"/>
                </a:lnTo>
                <a:lnTo>
                  <a:pt x="10214" y="32661"/>
                </a:lnTo>
                <a:lnTo>
                  <a:pt x="6128" y="42868"/>
                </a:lnTo>
                <a:lnTo>
                  <a:pt x="2042" y="51033"/>
                </a:lnTo>
                <a:lnTo>
                  <a:pt x="0" y="57157"/>
                </a:lnTo>
                <a:lnTo>
                  <a:pt x="0" y="65323"/>
                </a:lnTo>
                <a:lnTo>
                  <a:pt x="0" y="71447"/>
                </a:lnTo>
                <a:lnTo>
                  <a:pt x="0" y="85736"/>
                </a:lnTo>
                <a:lnTo>
                  <a:pt x="6128" y="100026"/>
                </a:lnTo>
                <a:lnTo>
                  <a:pt x="10214" y="112274"/>
                </a:lnTo>
                <a:lnTo>
                  <a:pt x="20428" y="122480"/>
                </a:lnTo>
                <a:lnTo>
                  <a:pt x="30643" y="130646"/>
                </a:lnTo>
                <a:lnTo>
                  <a:pt x="40857" y="138811"/>
                </a:lnTo>
                <a:lnTo>
                  <a:pt x="49029" y="140853"/>
                </a:lnTo>
                <a:lnTo>
                  <a:pt x="55158" y="142894"/>
                </a:lnTo>
                <a:lnTo>
                  <a:pt x="63329" y="144935"/>
                </a:lnTo>
                <a:lnTo>
                  <a:pt x="71501" y="144935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25797" y="3027044"/>
            <a:ext cx="143002" cy="142894"/>
          </a:xfrm>
          <a:custGeom>
            <a:avLst/>
            <a:gdLst/>
            <a:ahLst/>
            <a:cxnLst/>
            <a:rect l="l" t="t" r="r" b="b"/>
            <a:pathLst>
              <a:path w="143002" h="142894">
                <a:moveTo>
                  <a:pt x="4085" y="40826"/>
                </a:moveTo>
                <a:lnTo>
                  <a:pt x="10216" y="28576"/>
                </a:lnTo>
                <a:lnTo>
                  <a:pt x="18386" y="20413"/>
                </a:lnTo>
                <a:lnTo>
                  <a:pt x="28602" y="10204"/>
                </a:lnTo>
                <a:lnTo>
                  <a:pt x="40857" y="4082"/>
                </a:lnTo>
                <a:lnTo>
                  <a:pt x="46988" y="2041"/>
                </a:lnTo>
                <a:lnTo>
                  <a:pt x="53115" y="0"/>
                </a:lnTo>
                <a:lnTo>
                  <a:pt x="83760" y="0"/>
                </a:lnTo>
                <a:lnTo>
                  <a:pt x="89887" y="2041"/>
                </a:lnTo>
                <a:lnTo>
                  <a:pt x="98059" y="4082"/>
                </a:lnTo>
                <a:lnTo>
                  <a:pt x="110316" y="10204"/>
                </a:lnTo>
                <a:lnTo>
                  <a:pt x="122575" y="20413"/>
                </a:lnTo>
                <a:lnTo>
                  <a:pt x="130745" y="28576"/>
                </a:lnTo>
                <a:lnTo>
                  <a:pt x="136876" y="40826"/>
                </a:lnTo>
                <a:lnTo>
                  <a:pt x="136876" y="46948"/>
                </a:lnTo>
                <a:lnTo>
                  <a:pt x="140962" y="53075"/>
                </a:lnTo>
                <a:lnTo>
                  <a:pt x="140962" y="61240"/>
                </a:lnTo>
                <a:lnTo>
                  <a:pt x="143002" y="69405"/>
                </a:lnTo>
                <a:lnTo>
                  <a:pt x="140962" y="83693"/>
                </a:lnTo>
                <a:lnTo>
                  <a:pt x="136876" y="97984"/>
                </a:lnTo>
                <a:lnTo>
                  <a:pt x="130745" y="108191"/>
                </a:lnTo>
                <a:lnTo>
                  <a:pt x="122575" y="120437"/>
                </a:lnTo>
                <a:lnTo>
                  <a:pt x="110316" y="128604"/>
                </a:lnTo>
                <a:lnTo>
                  <a:pt x="98059" y="136768"/>
                </a:lnTo>
                <a:lnTo>
                  <a:pt x="89887" y="136768"/>
                </a:lnTo>
                <a:lnTo>
                  <a:pt x="83760" y="140853"/>
                </a:lnTo>
                <a:lnTo>
                  <a:pt x="75587" y="140853"/>
                </a:lnTo>
                <a:lnTo>
                  <a:pt x="69458" y="142894"/>
                </a:lnTo>
                <a:lnTo>
                  <a:pt x="61286" y="140853"/>
                </a:lnTo>
                <a:lnTo>
                  <a:pt x="53115" y="140853"/>
                </a:lnTo>
                <a:lnTo>
                  <a:pt x="46988" y="136768"/>
                </a:lnTo>
                <a:lnTo>
                  <a:pt x="40857" y="136768"/>
                </a:lnTo>
                <a:lnTo>
                  <a:pt x="28602" y="128604"/>
                </a:lnTo>
                <a:lnTo>
                  <a:pt x="18386" y="120437"/>
                </a:lnTo>
                <a:lnTo>
                  <a:pt x="10216" y="108191"/>
                </a:lnTo>
                <a:lnTo>
                  <a:pt x="4085" y="97984"/>
                </a:lnTo>
                <a:lnTo>
                  <a:pt x="0" y="83693"/>
                </a:lnTo>
                <a:lnTo>
                  <a:pt x="0" y="46948"/>
                </a:lnTo>
                <a:lnTo>
                  <a:pt x="4085" y="40826"/>
                </a:lnTo>
                <a:close/>
              </a:path>
            </a:pathLst>
          </a:custGeom>
          <a:solidFill>
            <a:srgbClr val="9393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25798" y="3027043"/>
            <a:ext cx="143002" cy="142894"/>
          </a:xfrm>
          <a:custGeom>
            <a:avLst/>
            <a:gdLst/>
            <a:ahLst/>
            <a:cxnLst/>
            <a:rect l="l" t="t" r="r" b="b"/>
            <a:pathLst>
              <a:path w="143002" h="142894">
                <a:moveTo>
                  <a:pt x="69458" y="142894"/>
                </a:moveTo>
                <a:lnTo>
                  <a:pt x="75587" y="140853"/>
                </a:lnTo>
                <a:lnTo>
                  <a:pt x="83758" y="140853"/>
                </a:lnTo>
                <a:lnTo>
                  <a:pt x="89887" y="136770"/>
                </a:lnTo>
                <a:lnTo>
                  <a:pt x="98059" y="136770"/>
                </a:lnTo>
                <a:lnTo>
                  <a:pt x="110316" y="128604"/>
                </a:lnTo>
                <a:lnTo>
                  <a:pt x="122573" y="120439"/>
                </a:lnTo>
                <a:lnTo>
                  <a:pt x="130745" y="108191"/>
                </a:lnTo>
                <a:lnTo>
                  <a:pt x="136874" y="97984"/>
                </a:lnTo>
                <a:lnTo>
                  <a:pt x="140960" y="83695"/>
                </a:lnTo>
                <a:lnTo>
                  <a:pt x="143002" y="69405"/>
                </a:lnTo>
                <a:lnTo>
                  <a:pt x="140960" y="61240"/>
                </a:lnTo>
                <a:lnTo>
                  <a:pt x="140960" y="53075"/>
                </a:lnTo>
                <a:lnTo>
                  <a:pt x="136874" y="46951"/>
                </a:lnTo>
                <a:lnTo>
                  <a:pt x="136874" y="40826"/>
                </a:lnTo>
                <a:lnTo>
                  <a:pt x="130745" y="28578"/>
                </a:lnTo>
                <a:lnTo>
                  <a:pt x="122573" y="20413"/>
                </a:lnTo>
                <a:lnTo>
                  <a:pt x="110316" y="10206"/>
                </a:lnTo>
                <a:lnTo>
                  <a:pt x="98059" y="4082"/>
                </a:lnTo>
                <a:lnTo>
                  <a:pt x="89887" y="2041"/>
                </a:lnTo>
                <a:lnTo>
                  <a:pt x="83758" y="0"/>
                </a:lnTo>
                <a:lnTo>
                  <a:pt x="75587" y="0"/>
                </a:lnTo>
                <a:lnTo>
                  <a:pt x="69458" y="0"/>
                </a:lnTo>
                <a:lnTo>
                  <a:pt x="61286" y="0"/>
                </a:lnTo>
                <a:lnTo>
                  <a:pt x="53115" y="0"/>
                </a:lnTo>
                <a:lnTo>
                  <a:pt x="46986" y="2041"/>
                </a:lnTo>
                <a:lnTo>
                  <a:pt x="40857" y="4082"/>
                </a:lnTo>
                <a:lnTo>
                  <a:pt x="28600" y="10206"/>
                </a:lnTo>
                <a:lnTo>
                  <a:pt x="18386" y="20413"/>
                </a:lnTo>
                <a:lnTo>
                  <a:pt x="10214" y="28578"/>
                </a:lnTo>
                <a:lnTo>
                  <a:pt x="4085" y="40826"/>
                </a:lnTo>
                <a:lnTo>
                  <a:pt x="0" y="46951"/>
                </a:lnTo>
                <a:lnTo>
                  <a:pt x="0" y="53075"/>
                </a:lnTo>
                <a:lnTo>
                  <a:pt x="0" y="61240"/>
                </a:lnTo>
                <a:lnTo>
                  <a:pt x="0" y="69405"/>
                </a:lnTo>
                <a:lnTo>
                  <a:pt x="0" y="83695"/>
                </a:lnTo>
                <a:lnTo>
                  <a:pt x="4085" y="97984"/>
                </a:lnTo>
                <a:lnTo>
                  <a:pt x="10214" y="108191"/>
                </a:lnTo>
                <a:lnTo>
                  <a:pt x="18386" y="120439"/>
                </a:lnTo>
                <a:lnTo>
                  <a:pt x="28600" y="128604"/>
                </a:lnTo>
                <a:lnTo>
                  <a:pt x="40857" y="136770"/>
                </a:lnTo>
                <a:lnTo>
                  <a:pt x="46986" y="136770"/>
                </a:lnTo>
                <a:lnTo>
                  <a:pt x="53115" y="140853"/>
                </a:lnTo>
                <a:lnTo>
                  <a:pt x="61286" y="140853"/>
                </a:lnTo>
                <a:lnTo>
                  <a:pt x="69458" y="142894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895155" y="3378155"/>
            <a:ext cx="143002" cy="142894"/>
          </a:xfrm>
          <a:custGeom>
            <a:avLst/>
            <a:gdLst/>
            <a:ahLst/>
            <a:cxnLst/>
            <a:rect l="l" t="t" r="r" b="b"/>
            <a:pathLst>
              <a:path w="143002" h="142894">
                <a:moveTo>
                  <a:pt x="63329" y="140853"/>
                </a:moveTo>
                <a:lnTo>
                  <a:pt x="55158" y="138811"/>
                </a:lnTo>
                <a:lnTo>
                  <a:pt x="49029" y="136768"/>
                </a:lnTo>
                <a:lnTo>
                  <a:pt x="42900" y="134726"/>
                </a:lnTo>
                <a:lnTo>
                  <a:pt x="30643" y="128604"/>
                </a:lnTo>
                <a:lnTo>
                  <a:pt x="20428" y="120439"/>
                </a:lnTo>
                <a:lnTo>
                  <a:pt x="12257" y="108191"/>
                </a:lnTo>
                <a:lnTo>
                  <a:pt x="4085" y="95943"/>
                </a:lnTo>
                <a:lnTo>
                  <a:pt x="0" y="81651"/>
                </a:lnTo>
                <a:lnTo>
                  <a:pt x="0" y="53075"/>
                </a:lnTo>
                <a:lnTo>
                  <a:pt x="2042" y="46951"/>
                </a:lnTo>
                <a:lnTo>
                  <a:pt x="4085" y="40826"/>
                </a:lnTo>
                <a:lnTo>
                  <a:pt x="12257" y="28578"/>
                </a:lnTo>
                <a:lnTo>
                  <a:pt x="20428" y="18372"/>
                </a:lnTo>
                <a:lnTo>
                  <a:pt x="30643" y="10206"/>
                </a:lnTo>
                <a:lnTo>
                  <a:pt x="42900" y="4082"/>
                </a:lnTo>
                <a:lnTo>
                  <a:pt x="49029" y="2041"/>
                </a:lnTo>
                <a:lnTo>
                  <a:pt x="55158" y="0"/>
                </a:lnTo>
                <a:lnTo>
                  <a:pt x="83758" y="0"/>
                </a:lnTo>
                <a:lnTo>
                  <a:pt x="98059" y="4082"/>
                </a:lnTo>
                <a:lnTo>
                  <a:pt x="110316" y="10206"/>
                </a:lnTo>
                <a:lnTo>
                  <a:pt x="120531" y="18372"/>
                </a:lnTo>
                <a:lnTo>
                  <a:pt x="128702" y="28578"/>
                </a:lnTo>
                <a:lnTo>
                  <a:pt x="134831" y="40826"/>
                </a:lnTo>
                <a:lnTo>
                  <a:pt x="136874" y="46951"/>
                </a:lnTo>
                <a:lnTo>
                  <a:pt x="138917" y="53075"/>
                </a:lnTo>
                <a:lnTo>
                  <a:pt x="140960" y="61238"/>
                </a:lnTo>
                <a:lnTo>
                  <a:pt x="143002" y="69405"/>
                </a:lnTo>
                <a:lnTo>
                  <a:pt x="138917" y="81651"/>
                </a:lnTo>
                <a:lnTo>
                  <a:pt x="134831" y="95943"/>
                </a:lnTo>
                <a:lnTo>
                  <a:pt x="128702" y="108191"/>
                </a:lnTo>
                <a:lnTo>
                  <a:pt x="120531" y="120439"/>
                </a:lnTo>
                <a:lnTo>
                  <a:pt x="110316" y="128604"/>
                </a:lnTo>
                <a:lnTo>
                  <a:pt x="98059" y="134726"/>
                </a:lnTo>
                <a:lnTo>
                  <a:pt x="83758" y="138811"/>
                </a:lnTo>
                <a:lnTo>
                  <a:pt x="71501" y="142894"/>
                </a:lnTo>
                <a:lnTo>
                  <a:pt x="63329" y="140853"/>
                </a:lnTo>
                <a:close/>
              </a:path>
            </a:pathLst>
          </a:custGeom>
          <a:solidFill>
            <a:srgbClr val="9393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895155" y="3378154"/>
            <a:ext cx="143002" cy="142894"/>
          </a:xfrm>
          <a:custGeom>
            <a:avLst/>
            <a:gdLst/>
            <a:ahLst/>
            <a:cxnLst/>
            <a:rect l="l" t="t" r="r" b="b"/>
            <a:pathLst>
              <a:path w="143002" h="142894">
                <a:moveTo>
                  <a:pt x="71501" y="142894"/>
                </a:moveTo>
                <a:lnTo>
                  <a:pt x="83758" y="138811"/>
                </a:lnTo>
                <a:lnTo>
                  <a:pt x="98059" y="134728"/>
                </a:lnTo>
                <a:lnTo>
                  <a:pt x="110316" y="128604"/>
                </a:lnTo>
                <a:lnTo>
                  <a:pt x="120531" y="120439"/>
                </a:lnTo>
                <a:lnTo>
                  <a:pt x="128702" y="108191"/>
                </a:lnTo>
                <a:lnTo>
                  <a:pt x="134831" y="95943"/>
                </a:lnTo>
                <a:lnTo>
                  <a:pt x="138917" y="81653"/>
                </a:lnTo>
                <a:lnTo>
                  <a:pt x="143002" y="69405"/>
                </a:lnTo>
                <a:lnTo>
                  <a:pt x="140960" y="61240"/>
                </a:lnTo>
                <a:lnTo>
                  <a:pt x="138917" y="53075"/>
                </a:lnTo>
                <a:lnTo>
                  <a:pt x="136874" y="46951"/>
                </a:lnTo>
                <a:lnTo>
                  <a:pt x="134831" y="40826"/>
                </a:lnTo>
                <a:lnTo>
                  <a:pt x="128702" y="28578"/>
                </a:lnTo>
                <a:lnTo>
                  <a:pt x="120531" y="18372"/>
                </a:lnTo>
                <a:lnTo>
                  <a:pt x="110316" y="10206"/>
                </a:lnTo>
                <a:lnTo>
                  <a:pt x="98059" y="4082"/>
                </a:lnTo>
                <a:lnTo>
                  <a:pt x="83758" y="0"/>
                </a:lnTo>
                <a:lnTo>
                  <a:pt x="71501" y="0"/>
                </a:lnTo>
                <a:lnTo>
                  <a:pt x="63329" y="0"/>
                </a:lnTo>
                <a:lnTo>
                  <a:pt x="55158" y="0"/>
                </a:lnTo>
                <a:lnTo>
                  <a:pt x="49029" y="2041"/>
                </a:lnTo>
                <a:lnTo>
                  <a:pt x="42900" y="4082"/>
                </a:lnTo>
                <a:lnTo>
                  <a:pt x="30643" y="10206"/>
                </a:lnTo>
                <a:lnTo>
                  <a:pt x="20428" y="18372"/>
                </a:lnTo>
                <a:lnTo>
                  <a:pt x="12257" y="28578"/>
                </a:lnTo>
                <a:lnTo>
                  <a:pt x="4085" y="40826"/>
                </a:lnTo>
                <a:lnTo>
                  <a:pt x="2042" y="46951"/>
                </a:lnTo>
                <a:lnTo>
                  <a:pt x="0" y="53075"/>
                </a:lnTo>
                <a:lnTo>
                  <a:pt x="0" y="61240"/>
                </a:lnTo>
                <a:lnTo>
                  <a:pt x="0" y="69405"/>
                </a:lnTo>
                <a:lnTo>
                  <a:pt x="0" y="81653"/>
                </a:lnTo>
                <a:lnTo>
                  <a:pt x="4085" y="95943"/>
                </a:lnTo>
                <a:lnTo>
                  <a:pt x="12257" y="108191"/>
                </a:lnTo>
                <a:lnTo>
                  <a:pt x="20428" y="120439"/>
                </a:lnTo>
                <a:lnTo>
                  <a:pt x="30643" y="128604"/>
                </a:lnTo>
                <a:lnTo>
                  <a:pt x="42900" y="134728"/>
                </a:lnTo>
                <a:lnTo>
                  <a:pt x="49029" y="136770"/>
                </a:lnTo>
                <a:lnTo>
                  <a:pt x="55158" y="138811"/>
                </a:lnTo>
                <a:lnTo>
                  <a:pt x="63329" y="140853"/>
                </a:lnTo>
                <a:lnTo>
                  <a:pt x="71501" y="142894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367066" y="3361823"/>
            <a:ext cx="145045" cy="144935"/>
          </a:xfrm>
          <a:custGeom>
            <a:avLst/>
            <a:gdLst/>
            <a:ahLst/>
            <a:cxnLst/>
            <a:rect l="l" t="t" r="r" b="b"/>
            <a:pathLst>
              <a:path w="145045" h="144935">
                <a:moveTo>
                  <a:pt x="65372" y="144935"/>
                </a:moveTo>
                <a:lnTo>
                  <a:pt x="57201" y="142894"/>
                </a:lnTo>
                <a:lnTo>
                  <a:pt x="51072" y="140853"/>
                </a:lnTo>
                <a:lnTo>
                  <a:pt x="44943" y="138811"/>
                </a:lnTo>
                <a:lnTo>
                  <a:pt x="30643" y="132687"/>
                </a:lnTo>
                <a:lnTo>
                  <a:pt x="20428" y="124522"/>
                </a:lnTo>
                <a:lnTo>
                  <a:pt x="12257" y="112274"/>
                </a:lnTo>
                <a:lnTo>
                  <a:pt x="4083" y="102067"/>
                </a:lnTo>
                <a:lnTo>
                  <a:pt x="2042" y="93902"/>
                </a:lnTo>
                <a:lnTo>
                  <a:pt x="0" y="87777"/>
                </a:lnTo>
                <a:lnTo>
                  <a:pt x="0" y="57157"/>
                </a:lnTo>
                <a:lnTo>
                  <a:pt x="2042" y="51033"/>
                </a:lnTo>
                <a:lnTo>
                  <a:pt x="4083" y="44909"/>
                </a:lnTo>
                <a:lnTo>
                  <a:pt x="12257" y="32661"/>
                </a:lnTo>
                <a:lnTo>
                  <a:pt x="20428" y="20413"/>
                </a:lnTo>
                <a:lnTo>
                  <a:pt x="30643" y="12248"/>
                </a:lnTo>
                <a:lnTo>
                  <a:pt x="44943" y="6124"/>
                </a:lnTo>
                <a:lnTo>
                  <a:pt x="51072" y="2041"/>
                </a:lnTo>
                <a:lnTo>
                  <a:pt x="57201" y="0"/>
                </a:lnTo>
                <a:lnTo>
                  <a:pt x="85801" y="0"/>
                </a:lnTo>
                <a:lnTo>
                  <a:pt x="100102" y="6124"/>
                </a:lnTo>
                <a:lnTo>
                  <a:pt x="110316" y="12248"/>
                </a:lnTo>
                <a:lnTo>
                  <a:pt x="122573" y="20413"/>
                </a:lnTo>
                <a:lnTo>
                  <a:pt x="130745" y="32661"/>
                </a:lnTo>
                <a:lnTo>
                  <a:pt x="138917" y="44909"/>
                </a:lnTo>
                <a:lnTo>
                  <a:pt x="138917" y="51033"/>
                </a:lnTo>
                <a:lnTo>
                  <a:pt x="143002" y="57157"/>
                </a:lnTo>
                <a:lnTo>
                  <a:pt x="143002" y="65323"/>
                </a:lnTo>
                <a:lnTo>
                  <a:pt x="145045" y="73488"/>
                </a:lnTo>
                <a:lnTo>
                  <a:pt x="143002" y="79612"/>
                </a:lnTo>
                <a:lnTo>
                  <a:pt x="143002" y="87777"/>
                </a:lnTo>
                <a:lnTo>
                  <a:pt x="138917" y="93902"/>
                </a:lnTo>
                <a:lnTo>
                  <a:pt x="138917" y="102067"/>
                </a:lnTo>
                <a:lnTo>
                  <a:pt x="130745" y="112274"/>
                </a:lnTo>
                <a:lnTo>
                  <a:pt x="122573" y="124522"/>
                </a:lnTo>
                <a:lnTo>
                  <a:pt x="110316" y="132687"/>
                </a:lnTo>
                <a:lnTo>
                  <a:pt x="100102" y="138811"/>
                </a:lnTo>
                <a:lnTo>
                  <a:pt x="85801" y="142894"/>
                </a:lnTo>
                <a:lnTo>
                  <a:pt x="73544" y="144935"/>
                </a:lnTo>
                <a:lnTo>
                  <a:pt x="65372" y="144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336422" y="3719059"/>
            <a:ext cx="145045" cy="144933"/>
          </a:xfrm>
          <a:custGeom>
            <a:avLst/>
            <a:gdLst/>
            <a:ahLst/>
            <a:cxnLst/>
            <a:rect l="l" t="t" r="r" b="b"/>
            <a:pathLst>
              <a:path w="145045" h="144933">
                <a:moveTo>
                  <a:pt x="71501" y="144933"/>
                </a:moveTo>
                <a:lnTo>
                  <a:pt x="65372" y="144933"/>
                </a:lnTo>
                <a:lnTo>
                  <a:pt x="57203" y="142892"/>
                </a:lnTo>
                <a:lnTo>
                  <a:pt x="49029" y="140851"/>
                </a:lnTo>
                <a:lnTo>
                  <a:pt x="42900" y="138809"/>
                </a:lnTo>
                <a:lnTo>
                  <a:pt x="30643" y="130646"/>
                </a:lnTo>
                <a:lnTo>
                  <a:pt x="20431" y="122478"/>
                </a:lnTo>
                <a:lnTo>
                  <a:pt x="10214" y="112274"/>
                </a:lnTo>
                <a:lnTo>
                  <a:pt x="4087" y="100024"/>
                </a:lnTo>
                <a:lnTo>
                  <a:pt x="0" y="85734"/>
                </a:lnTo>
                <a:lnTo>
                  <a:pt x="0" y="51031"/>
                </a:lnTo>
                <a:lnTo>
                  <a:pt x="4087" y="42866"/>
                </a:lnTo>
                <a:lnTo>
                  <a:pt x="10214" y="32659"/>
                </a:lnTo>
                <a:lnTo>
                  <a:pt x="20431" y="20413"/>
                </a:lnTo>
                <a:lnTo>
                  <a:pt x="30643" y="12246"/>
                </a:lnTo>
                <a:lnTo>
                  <a:pt x="42900" y="6122"/>
                </a:lnTo>
                <a:lnTo>
                  <a:pt x="49029" y="2041"/>
                </a:lnTo>
                <a:lnTo>
                  <a:pt x="57203" y="0"/>
                </a:lnTo>
                <a:lnTo>
                  <a:pt x="85801" y="0"/>
                </a:lnTo>
                <a:lnTo>
                  <a:pt x="93975" y="2041"/>
                </a:lnTo>
                <a:lnTo>
                  <a:pt x="100102" y="6122"/>
                </a:lnTo>
                <a:lnTo>
                  <a:pt x="112361" y="12246"/>
                </a:lnTo>
                <a:lnTo>
                  <a:pt x="122573" y="20413"/>
                </a:lnTo>
                <a:lnTo>
                  <a:pt x="130747" y="32659"/>
                </a:lnTo>
                <a:lnTo>
                  <a:pt x="136874" y="42866"/>
                </a:lnTo>
                <a:lnTo>
                  <a:pt x="138917" y="51031"/>
                </a:lnTo>
                <a:lnTo>
                  <a:pt x="140960" y="57157"/>
                </a:lnTo>
                <a:lnTo>
                  <a:pt x="143002" y="65321"/>
                </a:lnTo>
                <a:lnTo>
                  <a:pt x="145045" y="73488"/>
                </a:lnTo>
                <a:lnTo>
                  <a:pt x="140960" y="85734"/>
                </a:lnTo>
                <a:lnTo>
                  <a:pt x="136874" y="100024"/>
                </a:lnTo>
                <a:lnTo>
                  <a:pt x="130747" y="112274"/>
                </a:lnTo>
                <a:lnTo>
                  <a:pt x="122573" y="122478"/>
                </a:lnTo>
                <a:lnTo>
                  <a:pt x="112361" y="130646"/>
                </a:lnTo>
                <a:lnTo>
                  <a:pt x="100102" y="138809"/>
                </a:lnTo>
                <a:lnTo>
                  <a:pt x="93975" y="140851"/>
                </a:lnTo>
                <a:lnTo>
                  <a:pt x="85801" y="142892"/>
                </a:lnTo>
                <a:lnTo>
                  <a:pt x="79673" y="144933"/>
                </a:lnTo>
                <a:lnTo>
                  <a:pt x="71501" y="144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305779" y="4074253"/>
            <a:ext cx="145045" cy="144935"/>
          </a:xfrm>
          <a:custGeom>
            <a:avLst/>
            <a:gdLst/>
            <a:ahLst/>
            <a:cxnLst/>
            <a:rect l="l" t="t" r="r" b="b"/>
            <a:pathLst>
              <a:path w="145045" h="144935">
                <a:moveTo>
                  <a:pt x="4085" y="44907"/>
                </a:moveTo>
                <a:lnTo>
                  <a:pt x="12257" y="30620"/>
                </a:lnTo>
                <a:lnTo>
                  <a:pt x="20428" y="20413"/>
                </a:lnTo>
                <a:lnTo>
                  <a:pt x="30643" y="12248"/>
                </a:lnTo>
                <a:lnTo>
                  <a:pt x="42900" y="4082"/>
                </a:lnTo>
                <a:lnTo>
                  <a:pt x="49029" y="0"/>
                </a:lnTo>
                <a:lnTo>
                  <a:pt x="91930" y="0"/>
                </a:lnTo>
                <a:lnTo>
                  <a:pt x="100102" y="4082"/>
                </a:lnTo>
                <a:lnTo>
                  <a:pt x="112359" y="12248"/>
                </a:lnTo>
                <a:lnTo>
                  <a:pt x="124618" y="20413"/>
                </a:lnTo>
                <a:lnTo>
                  <a:pt x="132788" y="30620"/>
                </a:lnTo>
                <a:lnTo>
                  <a:pt x="138917" y="44907"/>
                </a:lnTo>
                <a:lnTo>
                  <a:pt x="138917" y="51033"/>
                </a:lnTo>
                <a:lnTo>
                  <a:pt x="143004" y="57157"/>
                </a:lnTo>
                <a:lnTo>
                  <a:pt x="143004" y="65321"/>
                </a:lnTo>
                <a:lnTo>
                  <a:pt x="145045" y="73488"/>
                </a:lnTo>
                <a:lnTo>
                  <a:pt x="143004" y="85736"/>
                </a:lnTo>
                <a:lnTo>
                  <a:pt x="138917" y="100024"/>
                </a:lnTo>
                <a:lnTo>
                  <a:pt x="132788" y="110232"/>
                </a:lnTo>
                <a:lnTo>
                  <a:pt x="124618" y="122480"/>
                </a:lnTo>
                <a:lnTo>
                  <a:pt x="112359" y="130646"/>
                </a:lnTo>
                <a:lnTo>
                  <a:pt x="100102" y="138809"/>
                </a:lnTo>
                <a:lnTo>
                  <a:pt x="91930" y="138809"/>
                </a:lnTo>
                <a:lnTo>
                  <a:pt x="85801" y="142894"/>
                </a:lnTo>
                <a:lnTo>
                  <a:pt x="77630" y="142894"/>
                </a:lnTo>
                <a:lnTo>
                  <a:pt x="71501" y="144935"/>
                </a:lnTo>
                <a:lnTo>
                  <a:pt x="63329" y="142894"/>
                </a:lnTo>
                <a:lnTo>
                  <a:pt x="55158" y="142894"/>
                </a:lnTo>
                <a:lnTo>
                  <a:pt x="49029" y="138809"/>
                </a:lnTo>
                <a:lnTo>
                  <a:pt x="42900" y="138809"/>
                </a:lnTo>
                <a:lnTo>
                  <a:pt x="30643" y="130646"/>
                </a:lnTo>
                <a:lnTo>
                  <a:pt x="20428" y="122480"/>
                </a:lnTo>
                <a:lnTo>
                  <a:pt x="12257" y="110232"/>
                </a:lnTo>
                <a:lnTo>
                  <a:pt x="4085" y="100024"/>
                </a:lnTo>
                <a:lnTo>
                  <a:pt x="0" y="85736"/>
                </a:lnTo>
                <a:lnTo>
                  <a:pt x="0" y="51033"/>
                </a:lnTo>
                <a:lnTo>
                  <a:pt x="4085" y="44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318037" y="3312828"/>
            <a:ext cx="145045" cy="144935"/>
          </a:xfrm>
          <a:custGeom>
            <a:avLst/>
            <a:gdLst/>
            <a:ahLst/>
            <a:cxnLst/>
            <a:rect l="l" t="t" r="r" b="b"/>
            <a:pathLst>
              <a:path w="145045" h="144935">
                <a:moveTo>
                  <a:pt x="4085" y="44909"/>
                </a:moveTo>
                <a:lnTo>
                  <a:pt x="10214" y="30620"/>
                </a:lnTo>
                <a:lnTo>
                  <a:pt x="20428" y="20413"/>
                </a:lnTo>
                <a:lnTo>
                  <a:pt x="30643" y="12248"/>
                </a:lnTo>
                <a:lnTo>
                  <a:pt x="42900" y="4082"/>
                </a:lnTo>
                <a:lnTo>
                  <a:pt x="49029" y="0"/>
                </a:lnTo>
                <a:lnTo>
                  <a:pt x="85801" y="0"/>
                </a:lnTo>
                <a:lnTo>
                  <a:pt x="98059" y="4082"/>
                </a:lnTo>
                <a:lnTo>
                  <a:pt x="110316" y="12248"/>
                </a:lnTo>
                <a:lnTo>
                  <a:pt x="122573" y="20413"/>
                </a:lnTo>
                <a:lnTo>
                  <a:pt x="130745" y="30620"/>
                </a:lnTo>
                <a:lnTo>
                  <a:pt x="136874" y="44909"/>
                </a:lnTo>
                <a:lnTo>
                  <a:pt x="138917" y="51033"/>
                </a:lnTo>
                <a:lnTo>
                  <a:pt x="140960" y="57157"/>
                </a:lnTo>
                <a:lnTo>
                  <a:pt x="143002" y="65323"/>
                </a:lnTo>
                <a:lnTo>
                  <a:pt x="145045" y="73488"/>
                </a:lnTo>
                <a:lnTo>
                  <a:pt x="140960" y="85736"/>
                </a:lnTo>
                <a:lnTo>
                  <a:pt x="136874" y="100026"/>
                </a:lnTo>
                <a:lnTo>
                  <a:pt x="130745" y="110232"/>
                </a:lnTo>
                <a:lnTo>
                  <a:pt x="122573" y="122480"/>
                </a:lnTo>
                <a:lnTo>
                  <a:pt x="110316" y="130646"/>
                </a:lnTo>
                <a:lnTo>
                  <a:pt x="98059" y="138811"/>
                </a:lnTo>
                <a:lnTo>
                  <a:pt x="85801" y="142894"/>
                </a:lnTo>
                <a:lnTo>
                  <a:pt x="71501" y="144935"/>
                </a:lnTo>
                <a:lnTo>
                  <a:pt x="65372" y="142894"/>
                </a:lnTo>
                <a:lnTo>
                  <a:pt x="57201" y="142894"/>
                </a:lnTo>
                <a:lnTo>
                  <a:pt x="49029" y="138811"/>
                </a:lnTo>
                <a:lnTo>
                  <a:pt x="42900" y="138811"/>
                </a:lnTo>
                <a:lnTo>
                  <a:pt x="30643" y="130646"/>
                </a:lnTo>
                <a:lnTo>
                  <a:pt x="20428" y="122480"/>
                </a:lnTo>
                <a:lnTo>
                  <a:pt x="10214" y="110232"/>
                </a:lnTo>
                <a:lnTo>
                  <a:pt x="4085" y="100026"/>
                </a:lnTo>
                <a:lnTo>
                  <a:pt x="0" y="85736"/>
                </a:lnTo>
                <a:lnTo>
                  <a:pt x="0" y="51033"/>
                </a:lnTo>
                <a:lnTo>
                  <a:pt x="4085" y="44909"/>
                </a:lnTo>
                <a:close/>
              </a:path>
            </a:pathLst>
          </a:custGeom>
          <a:solidFill>
            <a:srgbClr val="7574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318037" y="3312828"/>
            <a:ext cx="145045" cy="144935"/>
          </a:xfrm>
          <a:custGeom>
            <a:avLst/>
            <a:gdLst/>
            <a:ahLst/>
            <a:cxnLst/>
            <a:rect l="l" t="t" r="r" b="b"/>
            <a:pathLst>
              <a:path w="145045" h="144935">
                <a:moveTo>
                  <a:pt x="71501" y="144935"/>
                </a:moveTo>
                <a:lnTo>
                  <a:pt x="85801" y="142894"/>
                </a:lnTo>
                <a:lnTo>
                  <a:pt x="98059" y="138811"/>
                </a:lnTo>
                <a:lnTo>
                  <a:pt x="110316" y="130646"/>
                </a:lnTo>
                <a:lnTo>
                  <a:pt x="122573" y="122480"/>
                </a:lnTo>
                <a:lnTo>
                  <a:pt x="130745" y="110232"/>
                </a:lnTo>
                <a:lnTo>
                  <a:pt x="136874" y="100026"/>
                </a:lnTo>
                <a:lnTo>
                  <a:pt x="140960" y="85736"/>
                </a:lnTo>
                <a:lnTo>
                  <a:pt x="145045" y="73488"/>
                </a:lnTo>
                <a:lnTo>
                  <a:pt x="143002" y="65323"/>
                </a:lnTo>
                <a:lnTo>
                  <a:pt x="140960" y="57157"/>
                </a:lnTo>
                <a:lnTo>
                  <a:pt x="138917" y="51033"/>
                </a:lnTo>
                <a:lnTo>
                  <a:pt x="136874" y="44909"/>
                </a:lnTo>
                <a:lnTo>
                  <a:pt x="130745" y="30620"/>
                </a:lnTo>
                <a:lnTo>
                  <a:pt x="122573" y="20413"/>
                </a:lnTo>
                <a:lnTo>
                  <a:pt x="110316" y="12248"/>
                </a:lnTo>
                <a:lnTo>
                  <a:pt x="98059" y="4082"/>
                </a:lnTo>
                <a:lnTo>
                  <a:pt x="85801" y="0"/>
                </a:lnTo>
                <a:lnTo>
                  <a:pt x="71501" y="0"/>
                </a:lnTo>
                <a:lnTo>
                  <a:pt x="65372" y="0"/>
                </a:lnTo>
                <a:lnTo>
                  <a:pt x="57201" y="0"/>
                </a:lnTo>
                <a:lnTo>
                  <a:pt x="49029" y="0"/>
                </a:lnTo>
                <a:lnTo>
                  <a:pt x="42900" y="4082"/>
                </a:lnTo>
                <a:lnTo>
                  <a:pt x="30643" y="12248"/>
                </a:lnTo>
                <a:lnTo>
                  <a:pt x="20428" y="20413"/>
                </a:lnTo>
                <a:lnTo>
                  <a:pt x="10214" y="30620"/>
                </a:lnTo>
                <a:lnTo>
                  <a:pt x="4085" y="44909"/>
                </a:lnTo>
                <a:lnTo>
                  <a:pt x="0" y="51033"/>
                </a:lnTo>
                <a:lnTo>
                  <a:pt x="0" y="57157"/>
                </a:lnTo>
                <a:lnTo>
                  <a:pt x="0" y="65323"/>
                </a:lnTo>
                <a:lnTo>
                  <a:pt x="0" y="73488"/>
                </a:lnTo>
                <a:lnTo>
                  <a:pt x="0" y="85736"/>
                </a:lnTo>
                <a:lnTo>
                  <a:pt x="4085" y="100026"/>
                </a:lnTo>
                <a:lnTo>
                  <a:pt x="10214" y="110232"/>
                </a:lnTo>
                <a:lnTo>
                  <a:pt x="20428" y="122480"/>
                </a:lnTo>
                <a:lnTo>
                  <a:pt x="30643" y="130646"/>
                </a:lnTo>
                <a:lnTo>
                  <a:pt x="42900" y="138811"/>
                </a:lnTo>
                <a:lnTo>
                  <a:pt x="49029" y="138811"/>
                </a:lnTo>
                <a:lnTo>
                  <a:pt x="57201" y="142894"/>
                </a:lnTo>
                <a:lnTo>
                  <a:pt x="65372" y="142894"/>
                </a:lnTo>
                <a:lnTo>
                  <a:pt x="71501" y="144935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285350" y="3668023"/>
            <a:ext cx="145047" cy="146977"/>
          </a:xfrm>
          <a:custGeom>
            <a:avLst/>
            <a:gdLst/>
            <a:ahLst/>
            <a:cxnLst/>
            <a:rect l="l" t="t" r="r" b="b"/>
            <a:pathLst>
              <a:path w="145047" h="146977">
                <a:moveTo>
                  <a:pt x="145047" y="71447"/>
                </a:moveTo>
                <a:lnTo>
                  <a:pt x="145047" y="79612"/>
                </a:lnTo>
                <a:lnTo>
                  <a:pt x="143002" y="85734"/>
                </a:lnTo>
                <a:lnTo>
                  <a:pt x="140960" y="93902"/>
                </a:lnTo>
                <a:lnTo>
                  <a:pt x="138917" y="102065"/>
                </a:lnTo>
                <a:lnTo>
                  <a:pt x="130745" y="112274"/>
                </a:lnTo>
                <a:lnTo>
                  <a:pt x="122573" y="124522"/>
                </a:lnTo>
                <a:lnTo>
                  <a:pt x="112359" y="132687"/>
                </a:lnTo>
                <a:lnTo>
                  <a:pt x="100102" y="140851"/>
                </a:lnTo>
                <a:lnTo>
                  <a:pt x="85801" y="144935"/>
                </a:lnTo>
                <a:lnTo>
                  <a:pt x="73544" y="146977"/>
                </a:lnTo>
                <a:lnTo>
                  <a:pt x="65372" y="144935"/>
                </a:lnTo>
                <a:lnTo>
                  <a:pt x="57201" y="144935"/>
                </a:lnTo>
                <a:lnTo>
                  <a:pt x="51072" y="140851"/>
                </a:lnTo>
                <a:lnTo>
                  <a:pt x="42900" y="140851"/>
                </a:lnTo>
                <a:lnTo>
                  <a:pt x="32686" y="132687"/>
                </a:lnTo>
                <a:lnTo>
                  <a:pt x="20428" y="124522"/>
                </a:lnTo>
                <a:lnTo>
                  <a:pt x="12257" y="112274"/>
                </a:lnTo>
                <a:lnTo>
                  <a:pt x="6128" y="102065"/>
                </a:lnTo>
                <a:lnTo>
                  <a:pt x="2042" y="93902"/>
                </a:lnTo>
                <a:lnTo>
                  <a:pt x="0" y="85734"/>
                </a:lnTo>
                <a:lnTo>
                  <a:pt x="0" y="57157"/>
                </a:lnTo>
                <a:lnTo>
                  <a:pt x="2042" y="48990"/>
                </a:lnTo>
                <a:lnTo>
                  <a:pt x="6128" y="42868"/>
                </a:lnTo>
                <a:lnTo>
                  <a:pt x="12257" y="32661"/>
                </a:lnTo>
                <a:lnTo>
                  <a:pt x="20428" y="20413"/>
                </a:lnTo>
                <a:lnTo>
                  <a:pt x="32686" y="12246"/>
                </a:lnTo>
                <a:lnTo>
                  <a:pt x="42900" y="6124"/>
                </a:lnTo>
                <a:lnTo>
                  <a:pt x="51072" y="2041"/>
                </a:lnTo>
                <a:lnTo>
                  <a:pt x="57201" y="0"/>
                </a:lnTo>
                <a:lnTo>
                  <a:pt x="85801" y="0"/>
                </a:lnTo>
                <a:lnTo>
                  <a:pt x="100102" y="6124"/>
                </a:lnTo>
                <a:lnTo>
                  <a:pt x="112359" y="12246"/>
                </a:lnTo>
                <a:lnTo>
                  <a:pt x="122573" y="20413"/>
                </a:lnTo>
                <a:lnTo>
                  <a:pt x="130745" y="32661"/>
                </a:lnTo>
                <a:lnTo>
                  <a:pt x="138917" y="42868"/>
                </a:lnTo>
                <a:lnTo>
                  <a:pt x="140960" y="48990"/>
                </a:lnTo>
                <a:lnTo>
                  <a:pt x="143002" y="57157"/>
                </a:lnTo>
                <a:lnTo>
                  <a:pt x="145047" y="65321"/>
                </a:lnTo>
                <a:lnTo>
                  <a:pt x="145047" y="71447"/>
                </a:lnTo>
                <a:close/>
              </a:path>
            </a:pathLst>
          </a:custGeom>
          <a:solidFill>
            <a:srgbClr val="9393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85351" y="3668022"/>
            <a:ext cx="145045" cy="146977"/>
          </a:xfrm>
          <a:custGeom>
            <a:avLst/>
            <a:gdLst/>
            <a:ahLst/>
            <a:cxnLst/>
            <a:rect l="l" t="t" r="r" b="b"/>
            <a:pathLst>
              <a:path w="145045" h="146977">
                <a:moveTo>
                  <a:pt x="73544" y="146977"/>
                </a:moveTo>
                <a:lnTo>
                  <a:pt x="85801" y="144935"/>
                </a:lnTo>
                <a:lnTo>
                  <a:pt x="100102" y="140853"/>
                </a:lnTo>
                <a:lnTo>
                  <a:pt x="112359" y="132687"/>
                </a:lnTo>
                <a:lnTo>
                  <a:pt x="122573" y="124522"/>
                </a:lnTo>
                <a:lnTo>
                  <a:pt x="130745" y="112274"/>
                </a:lnTo>
                <a:lnTo>
                  <a:pt x="138917" y="102067"/>
                </a:lnTo>
                <a:lnTo>
                  <a:pt x="140960" y="93902"/>
                </a:lnTo>
                <a:lnTo>
                  <a:pt x="143002" y="85736"/>
                </a:lnTo>
                <a:lnTo>
                  <a:pt x="145045" y="79612"/>
                </a:lnTo>
                <a:lnTo>
                  <a:pt x="145045" y="71447"/>
                </a:lnTo>
                <a:lnTo>
                  <a:pt x="145045" y="65323"/>
                </a:lnTo>
                <a:lnTo>
                  <a:pt x="143002" y="57157"/>
                </a:lnTo>
                <a:lnTo>
                  <a:pt x="140960" y="48992"/>
                </a:lnTo>
                <a:lnTo>
                  <a:pt x="138917" y="42868"/>
                </a:lnTo>
                <a:lnTo>
                  <a:pt x="130745" y="32661"/>
                </a:lnTo>
                <a:lnTo>
                  <a:pt x="122573" y="20413"/>
                </a:lnTo>
                <a:lnTo>
                  <a:pt x="112359" y="12248"/>
                </a:lnTo>
                <a:lnTo>
                  <a:pt x="100102" y="6124"/>
                </a:lnTo>
                <a:lnTo>
                  <a:pt x="85801" y="0"/>
                </a:lnTo>
                <a:lnTo>
                  <a:pt x="73544" y="0"/>
                </a:lnTo>
                <a:lnTo>
                  <a:pt x="65372" y="0"/>
                </a:lnTo>
                <a:lnTo>
                  <a:pt x="57201" y="0"/>
                </a:lnTo>
                <a:lnTo>
                  <a:pt x="51072" y="2041"/>
                </a:lnTo>
                <a:lnTo>
                  <a:pt x="42900" y="6124"/>
                </a:lnTo>
                <a:lnTo>
                  <a:pt x="32686" y="12248"/>
                </a:lnTo>
                <a:lnTo>
                  <a:pt x="20428" y="20413"/>
                </a:lnTo>
                <a:lnTo>
                  <a:pt x="12257" y="32661"/>
                </a:lnTo>
                <a:lnTo>
                  <a:pt x="6128" y="42868"/>
                </a:lnTo>
                <a:lnTo>
                  <a:pt x="2042" y="48992"/>
                </a:lnTo>
                <a:lnTo>
                  <a:pt x="0" y="57157"/>
                </a:lnTo>
                <a:lnTo>
                  <a:pt x="0" y="65323"/>
                </a:lnTo>
                <a:lnTo>
                  <a:pt x="0" y="71447"/>
                </a:lnTo>
                <a:lnTo>
                  <a:pt x="0" y="79612"/>
                </a:lnTo>
                <a:lnTo>
                  <a:pt x="0" y="85736"/>
                </a:lnTo>
                <a:lnTo>
                  <a:pt x="2042" y="93902"/>
                </a:lnTo>
                <a:lnTo>
                  <a:pt x="6128" y="102067"/>
                </a:lnTo>
                <a:lnTo>
                  <a:pt x="12257" y="112274"/>
                </a:lnTo>
                <a:lnTo>
                  <a:pt x="20428" y="124522"/>
                </a:lnTo>
                <a:lnTo>
                  <a:pt x="32686" y="132687"/>
                </a:lnTo>
                <a:lnTo>
                  <a:pt x="42900" y="140853"/>
                </a:lnTo>
                <a:lnTo>
                  <a:pt x="51072" y="140853"/>
                </a:lnTo>
                <a:lnTo>
                  <a:pt x="57201" y="144935"/>
                </a:lnTo>
                <a:lnTo>
                  <a:pt x="65372" y="144935"/>
                </a:lnTo>
                <a:lnTo>
                  <a:pt x="73544" y="146977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254709" y="4023216"/>
            <a:ext cx="147088" cy="146977"/>
          </a:xfrm>
          <a:custGeom>
            <a:avLst/>
            <a:gdLst/>
            <a:ahLst/>
            <a:cxnLst/>
            <a:rect l="l" t="t" r="r" b="b"/>
            <a:pathLst>
              <a:path w="147088" h="146977">
                <a:moveTo>
                  <a:pt x="65372" y="144935"/>
                </a:moveTo>
                <a:lnTo>
                  <a:pt x="57201" y="142894"/>
                </a:lnTo>
                <a:lnTo>
                  <a:pt x="49029" y="140853"/>
                </a:lnTo>
                <a:lnTo>
                  <a:pt x="42898" y="138811"/>
                </a:lnTo>
                <a:lnTo>
                  <a:pt x="30643" y="132687"/>
                </a:lnTo>
                <a:lnTo>
                  <a:pt x="20428" y="124522"/>
                </a:lnTo>
                <a:lnTo>
                  <a:pt x="12257" y="112274"/>
                </a:lnTo>
                <a:lnTo>
                  <a:pt x="4083" y="100026"/>
                </a:lnTo>
                <a:lnTo>
                  <a:pt x="0" y="87777"/>
                </a:lnTo>
                <a:lnTo>
                  <a:pt x="0" y="59199"/>
                </a:lnTo>
                <a:lnTo>
                  <a:pt x="2042" y="51033"/>
                </a:lnTo>
                <a:lnTo>
                  <a:pt x="4083" y="44909"/>
                </a:lnTo>
                <a:lnTo>
                  <a:pt x="12257" y="32661"/>
                </a:lnTo>
                <a:lnTo>
                  <a:pt x="20428" y="22454"/>
                </a:lnTo>
                <a:lnTo>
                  <a:pt x="30643" y="12248"/>
                </a:lnTo>
                <a:lnTo>
                  <a:pt x="42898" y="6124"/>
                </a:lnTo>
                <a:lnTo>
                  <a:pt x="49029" y="2041"/>
                </a:lnTo>
                <a:lnTo>
                  <a:pt x="57201" y="0"/>
                </a:lnTo>
                <a:lnTo>
                  <a:pt x="85801" y="0"/>
                </a:lnTo>
                <a:lnTo>
                  <a:pt x="100100" y="6124"/>
                </a:lnTo>
                <a:lnTo>
                  <a:pt x="112359" y="12248"/>
                </a:lnTo>
                <a:lnTo>
                  <a:pt x="124616" y="22454"/>
                </a:lnTo>
                <a:lnTo>
                  <a:pt x="130745" y="32661"/>
                </a:lnTo>
                <a:lnTo>
                  <a:pt x="138917" y="44909"/>
                </a:lnTo>
                <a:lnTo>
                  <a:pt x="140960" y="51033"/>
                </a:lnTo>
                <a:lnTo>
                  <a:pt x="143002" y="59199"/>
                </a:lnTo>
                <a:lnTo>
                  <a:pt x="145045" y="67364"/>
                </a:lnTo>
                <a:lnTo>
                  <a:pt x="147088" y="73488"/>
                </a:lnTo>
                <a:lnTo>
                  <a:pt x="143002" y="87777"/>
                </a:lnTo>
                <a:lnTo>
                  <a:pt x="138917" y="100026"/>
                </a:lnTo>
                <a:lnTo>
                  <a:pt x="130745" y="112274"/>
                </a:lnTo>
                <a:lnTo>
                  <a:pt x="124616" y="124522"/>
                </a:lnTo>
                <a:lnTo>
                  <a:pt x="112359" y="132687"/>
                </a:lnTo>
                <a:lnTo>
                  <a:pt x="100100" y="138811"/>
                </a:lnTo>
                <a:lnTo>
                  <a:pt x="85801" y="142894"/>
                </a:lnTo>
                <a:lnTo>
                  <a:pt x="73544" y="146977"/>
                </a:lnTo>
                <a:lnTo>
                  <a:pt x="65372" y="144935"/>
                </a:lnTo>
                <a:close/>
              </a:path>
            </a:pathLst>
          </a:custGeom>
          <a:solidFill>
            <a:srgbClr val="93938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254708" y="4023216"/>
            <a:ext cx="147088" cy="146977"/>
          </a:xfrm>
          <a:custGeom>
            <a:avLst/>
            <a:gdLst/>
            <a:ahLst/>
            <a:cxnLst/>
            <a:rect l="l" t="t" r="r" b="b"/>
            <a:pathLst>
              <a:path w="147088" h="146977">
                <a:moveTo>
                  <a:pt x="73544" y="146977"/>
                </a:moveTo>
                <a:lnTo>
                  <a:pt x="85801" y="142894"/>
                </a:lnTo>
                <a:lnTo>
                  <a:pt x="100102" y="138811"/>
                </a:lnTo>
                <a:lnTo>
                  <a:pt x="112359" y="132687"/>
                </a:lnTo>
                <a:lnTo>
                  <a:pt x="124616" y="124522"/>
                </a:lnTo>
                <a:lnTo>
                  <a:pt x="130745" y="112274"/>
                </a:lnTo>
                <a:lnTo>
                  <a:pt x="138917" y="100026"/>
                </a:lnTo>
                <a:lnTo>
                  <a:pt x="143002" y="87777"/>
                </a:lnTo>
                <a:lnTo>
                  <a:pt x="147088" y="73488"/>
                </a:lnTo>
                <a:lnTo>
                  <a:pt x="145045" y="67364"/>
                </a:lnTo>
                <a:lnTo>
                  <a:pt x="143002" y="59199"/>
                </a:lnTo>
                <a:lnTo>
                  <a:pt x="140960" y="51033"/>
                </a:lnTo>
                <a:lnTo>
                  <a:pt x="138917" y="44909"/>
                </a:lnTo>
                <a:lnTo>
                  <a:pt x="130745" y="32661"/>
                </a:lnTo>
                <a:lnTo>
                  <a:pt x="124616" y="22454"/>
                </a:lnTo>
                <a:lnTo>
                  <a:pt x="112359" y="12248"/>
                </a:lnTo>
                <a:lnTo>
                  <a:pt x="100102" y="6124"/>
                </a:lnTo>
                <a:lnTo>
                  <a:pt x="85801" y="0"/>
                </a:lnTo>
                <a:lnTo>
                  <a:pt x="73544" y="0"/>
                </a:lnTo>
                <a:lnTo>
                  <a:pt x="65372" y="0"/>
                </a:lnTo>
                <a:lnTo>
                  <a:pt x="57201" y="0"/>
                </a:lnTo>
                <a:lnTo>
                  <a:pt x="49029" y="2041"/>
                </a:lnTo>
                <a:lnTo>
                  <a:pt x="42900" y="6124"/>
                </a:lnTo>
                <a:lnTo>
                  <a:pt x="30643" y="12248"/>
                </a:lnTo>
                <a:lnTo>
                  <a:pt x="20428" y="22454"/>
                </a:lnTo>
                <a:lnTo>
                  <a:pt x="12257" y="32661"/>
                </a:lnTo>
                <a:lnTo>
                  <a:pt x="4085" y="44909"/>
                </a:lnTo>
                <a:lnTo>
                  <a:pt x="2042" y="51033"/>
                </a:lnTo>
                <a:lnTo>
                  <a:pt x="0" y="59199"/>
                </a:lnTo>
                <a:lnTo>
                  <a:pt x="0" y="67364"/>
                </a:lnTo>
                <a:lnTo>
                  <a:pt x="0" y="73488"/>
                </a:lnTo>
                <a:lnTo>
                  <a:pt x="0" y="87777"/>
                </a:lnTo>
                <a:lnTo>
                  <a:pt x="4085" y="100026"/>
                </a:lnTo>
                <a:lnTo>
                  <a:pt x="12257" y="112274"/>
                </a:lnTo>
                <a:lnTo>
                  <a:pt x="20428" y="124522"/>
                </a:lnTo>
                <a:lnTo>
                  <a:pt x="30643" y="132687"/>
                </a:lnTo>
                <a:lnTo>
                  <a:pt x="42900" y="138811"/>
                </a:lnTo>
                <a:lnTo>
                  <a:pt x="49029" y="140853"/>
                </a:lnTo>
                <a:lnTo>
                  <a:pt x="57201" y="142894"/>
                </a:lnTo>
                <a:lnTo>
                  <a:pt x="65372" y="144935"/>
                </a:lnTo>
                <a:lnTo>
                  <a:pt x="73544" y="146977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207719" y="2351351"/>
            <a:ext cx="349335" cy="336822"/>
          </a:xfrm>
          <a:custGeom>
            <a:avLst/>
            <a:gdLst/>
            <a:ahLst/>
            <a:cxnLst/>
            <a:rect l="l" t="t" r="r" b="b"/>
            <a:pathLst>
              <a:path w="349335" h="336822">
                <a:moveTo>
                  <a:pt x="0" y="312326"/>
                </a:moveTo>
                <a:lnTo>
                  <a:pt x="296220" y="0"/>
                </a:lnTo>
                <a:lnTo>
                  <a:pt x="349335" y="38785"/>
                </a:lnTo>
                <a:lnTo>
                  <a:pt x="59244" y="336822"/>
                </a:lnTo>
                <a:lnTo>
                  <a:pt x="0" y="312326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046329" y="2253367"/>
            <a:ext cx="353423" cy="332739"/>
          </a:xfrm>
          <a:custGeom>
            <a:avLst/>
            <a:gdLst/>
            <a:ahLst/>
            <a:cxnLst/>
            <a:rect l="l" t="t" r="r" b="b"/>
            <a:pathLst>
              <a:path w="353423" h="332739">
                <a:moveTo>
                  <a:pt x="0" y="308243"/>
                </a:moveTo>
                <a:lnTo>
                  <a:pt x="294177" y="0"/>
                </a:lnTo>
                <a:lnTo>
                  <a:pt x="353423" y="28576"/>
                </a:lnTo>
                <a:lnTo>
                  <a:pt x="59246" y="332739"/>
                </a:lnTo>
                <a:lnTo>
                  <a:pt x="0" y="308243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46331" y="2253365"/>
            <a:ext cx="353421" cy="332739"/>
          </a:xfrm>
          <a:custGeom>
            <a:avLst/>
            <a:gdLst/>
            <a:ahLst/>
            <a:cxnLst/>
            <a:rect l="l" t="t" r="r" b="b"/>
            <a:pathLst>
              <a:path w="353421" h="332739">
                <a:moveTo>
                  <a:pt x="294177" y="0"/>
                </a:moveTo>
                <a:lnTo>
                  <a:pt x="0" y="308243"/>
                </a:lnTo>
                <a:lnTo>
                  <a:pt x="59244" y="332739"/>
                </a:lnTo>
                <a:lnTo>
                  <a:pt x="353421" y="28578"/>
                </a:lnTo>
                <a:lnTo>
                  <a:pt x="294177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884942" y="2165588"/>
            <a:ext cx="343205" cy="320491"/>
          </a:xfrm>
          <a:custGeom>
            <a:avLst/>
            <a:gdLst/>
            <a:ahLst/>
            <a:cxnLst/>
            <a:rect l="l" t="t" r="r" b="b"/>
            <a:pathLst>
              <a:path w="343205" h="320491">
                <a:moveTo>
                  <a:pt x="0" y="295995"/>
                </a:moveTo>
                <a:lnTo>
                  <a:pt x="275791" y="0"/>
                </a:lnTo>
                <a:lnTo>
                  <a:pt x="343205" y="24496"/>
                </a:lnTo>
                <a:lnTo>
                  <a:pt x="57201" y="320491"/>
                </a:lnTo>
                <a:lnTo>
                  <a:pt x="0" y="295995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884943" y="2165586"/>
            <a:ext cx="343207" cy="320491"/>
          </a:xfrm>
          <a:custGeom>
            <a:avLst/>
            <a:gdLst/>
            <a:ahLst/>
            <a:cxnLst/>
            <a:rect l="l" t="t" r="r" b="b"/>
            <a:pathLst>
              <a:path w="343207" h="320491">
                <a:moveTo>
                  <a:pt x="275791" y="0"/>
                </a:moveTo>
                <a:lnTo>
                  <a:pt x="0" y="295995"/>
                </a:lnTo>
                <a:lnTo>
                  <a:pt x="57201" y="320491"/>
                </a:lnTo>
                <a:lnTo>
                  <a:pt x="343207" y="24496"/>
                </a:lnTo>
                <a:lnTo>
                  <a:pt x="275791" y="0"/>
                </a:lnTo>
                <a:close/>
              </a:path>
            </a:pathLst>
          </a:custGeom>
          <a:ln w="2042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85354" y="2051270"/>
            <a:ext cx="351376" cy="169431"/>
          </a:xfrm>
          <a:custGeom>
            <a:avLst/>
            <a:gdLst/>
            <a:ahLst/>
            <a:cxnLst/>
            <a:rect l="l" t="t" r="r" b="b"/>
            <a:pathLst>
              <a:path w="351376" h="169431">
                <a:moveTo>
                  <a:pt x="332990" y="65323"/>
                </a:moveTo>
                <a:lnTo>
                  <a:pt x="326861" y="71447"/>
                </a:lnTo>
                <a:lnTo>
                  <a:pt x="322776" y="79612"/>
                </a:lnTo>
                <a:lnTo>
                  <a:pt x="318690" y="85736"/>
                </a:lnTo>
                <a:lnTo>
                  <a:pt x="314604" y="93902"/>
                </a:lnTo>
                <a:lnTo>
                  <a:pt x="304389" y="108191"/>
                </a:lnTo>
                <a:lnTo>
                  <a:pt x="294177" y="120439"/>
                </a:lnTo>
                <a:lnTo>
                  <a:pt x="279875" y="130646"/>
                </a:lnTo>
                <a:lnTo>
                  <a:pt x="267617" y="140853"/>
                </a:lnTo>
                <a:lnTo>
                  <a:pt x="259446" y="144935"/>
                </a:lnTo>
                <a:lnTo>
                  <a:pt x="251274" y="149018"/>
                </a:lnTo>
                <a:lnTo>
                  <a:pt x="243102" y="151059"/>
                </a:lnTo>
                <a:lnTo>
                  <a:pt x="236976" y="155142"/>
                </a:lnTo>
                <a:lnTo>
                  <a:pt x="228802" y="159225"/>
                </a:lnTo>
                <a:lnTo>
                  <a:pt x="220633" y="161266"/>
                </a:lnTo>
                <a:lnTo>
                  <a:pt x="212459" y="163307"/>
                </a:lnTo>
                <a:lnTo>
                  <a:pt x="204287" y="165349"/>
                </a:lnTo>
                <a:lnTo>
                  <a:pt x="196116" y="167390"/>
                </a:lnTo>
                <a:lnTo>
                  <a:pt x="187944" y="169431"/>
                </a:lnTo>
                <a:lnTo>
                  <a:pt x="155258" y="169431"/>
                </a:lnTo>
                <a:lnTo>
                  <a:pt x="149129" y="167390"/>
                </a:lnTo>
                <a:lnTo>
                  <a:pt x="140957" y="167390"/>
                </a:lnTo>
                <a:lnTo>
                  <a:pt x="126659" y="163307"/>
                </a:lnTo>
                <a:lnTo>
                  <a:pt x="116443" y="161266"/>
                </a:lnTo>
                <a:lnTo>
                  <a:pt x="102142" y="155142"/>
                </a:lnTo>
                <a:lnTo>
                  <a:pt x="89887" y="151059"/>
                </a:lnTo>
                <a:lnTo>
                  <a:pt x="79671" y="144935"/>
                </a:lnTo>
                <a:lnTo>
                  <a:pt x="69456" y="138811"/>
                </a:lnTo>
                <a:lnTo>
                  <a:pt x="57199" y="130646"/>
                </a:lnTo>
                <a:lnTo>
                  <a:pt x="46984" y="122480"/>
                </a:lnTo>
                <a:lnTo>
                  <a:pt x="36772" y="112274"/>
                </a:lnTo>
                <a:lnTo>
                  <a:pt x="28598" y="104108"/>
                </a:lnTo>
                <a:lnTo>
                  <a:pt x="20426" y="93902"/>
                </a:lnTo>
                <a:lnTo>
                  <a:pt x="14298" y="81653"/>
                </a:lnTo>
                <a:lnTo>
                  <a:pt x="6126" y="71447"/>
                </a:lnTo>
                <a:lnTo>
                  <a:pt x="4083" y="61240"/>
                </a:lnTo>
                <a:lnTo>
                  <a:pt x="0" y="51033"/>
                </a:lnTo>
                <a:lnTo>
                  <a:pt x="0" y="42868"/>
                </a:lnTo>
                <a:lnTo>
                  <a:pt x="351376" y="0"/>
                </a:lnTo>
                <a:lnTo>
                  <a:pt x="349335" y="8165"/>
                </a:lnTo>
                <a:lnTo>
                  <a:pt x="347292" y="16330"/>
                </a:lnTo>
                <a:lnTo>
                  <a:pt x="345247" y="24496"/>
                </a:lnTo>
                <a:lnTo>
                  <a:pt x="345247" y="34702"/>
                </a:lnTo>
                <a:lnTo>
                  <a:pt x="341162" y="42868"/>
                </a:lnTo>
                <a:lnTo>
                  <a:pt x="339119" y="48992"/>
                </a:lnTo>
                <a:lnTo>
                  <a:pt x="335033" y="57157"/>
                </a:lnTo>
                <a:lnTo>
                  <a:pt x="332990" y="65323"/>
                </a:lnTo>
                <a:close/>
              </a:path>
            </a:pathLst>
          </a:custGeom>
          <a:solidFill>
            <a:srgbClr val="AFAF9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285353" y="2051270"/>
            <a:ext cx="351378" cy="169431"/>
          </a:xfrm>
          <a:custGeom>
            <a:avLst/>
            <a:gdLst/>
            <a:ahLst/>
            <a:cxnLst/>
            <a:rect l="l" t="t" r="r" b="b"/>
            <a:pathLst>
              <a:path w="351378" h="169431">
                <a:moveTo>
                  <a:pt x="0" y="42868"/>
                </a:moveTo>
                <a:lnTo>
                  <a:pt x="351378" y="0"/>
                </a:lnTo>
                <a:lnTo>
                  <a:pt x="349335" y="8165"/>
                </a:lnTo>
                <a:lnTo>
                  <a:pt x="347292" y="16330"/>
                </a:lnTo>
                <a:lnTo>
                  <a:pt x="345249" y="24496"/>
                </a:lnTo>
                <a:lnTo>
                  <a:pt x="345249" y="34702"/>
                </a:lnTo>
                <a:lnTo>
                  <a:pt x="341164" y="42868"/>
                </a:lnTo>
                <a:lnTo>
                  <a:pt x="339121" y="48992"/>
                </a:lnTo>
                <a:lnTo>
                  <a:pt x="335035" y="57157"/>
                </a:lnTo>
                <a:lnTo>
                  <a:pt x="332992" y="65323"/>
                </a:lnTo>
                <a:lnTo>
                  <a:pt x="326863" y="71447"/>
                </a:lnTo>
                <a:lnTo>
                  <a:pt x="322778" y="79612"/>
                </a:lnTo>
                <a:lnTo>
                  <a:pt x="318692" y="85736"/>
                </a:lnTo>
                <a:lnTo>
                  <a:pt x="314606" y="93902"/>
                </a:lnTo>
                <a:lnTo>
                  <a:pt x="304391" y="108191"/>
                </a:lnTo>
                <a:lnTo>
                  <a:pt x="294177" y="120439"/>
                </a:lnTo>
                <a:lnTo>
                  <a:pt x="279877" y="130646"/>
                </a:lnTo>
                <a:lnTo>
                  <a:pt x="267619" y="140853"/>
                </a:lnTo>
                <a:lnTo>
                  <a:pt x="259448" y="144935"/>
                </a:lnTo>
                <a:lnTo>
                  <a:pt x="251276" y="149018"/>
                </a:lnTo>
                <a:lnTo>
                  <a:pt x="243104" y="151059"/>
                </a:lnTo>
                <a:lnTo>
                  <a:pt x="236976" y="155142"/>
                </a:lnTo>
                <a:lnTo>
                  <a:pt x="228804" y="159225"/>
                </a:lnTo>
                <a:lnTo>
                  <a:pt x="220633" y="161266"/>
                </a:lnTo>
                <a:lnTo>
                  <a:pt x="212461" y="163307"/>
                </a:lnTo>
                <a:lnTo>
                  <a:pt x="204289" y="165349"/>
                </a:lnTo>
                <a:lnTo>
                  <a:pt x="196118" y="167390"/>
                </a:lnTo>
                <a:lnTo>
                  <a:pt x="187946" y="169431"/>
                </a:lnTo>
                <a:lnTo>
                  <a:pt x="177732" y="169431"/>
                </a:lnTo>
                <a:lnTo>
                  <a:pt x="169560" y="169431"/>
                </a:lnTo>
                <a:lnTo>
                  <a:pt x="163431" y="169431"/>
                </a:lnTo>
                <a:lnTo>
                  <a:pt x="155260" y="169431"/>
                </a:lnTo>
                <a:lnTo>
                  <a:pt x="149131" y="167390"/>
                </a:lnTo>
                <a:lnTo>
                  <a:pt x="140960" y="167390"/>
                </a:lnTo>
                <a:lnTo>
                  <a:pt x="126659" y="163307"/>
                </a:lnTo>
                <a:lnTo>
                  <a:pt x="116445" y="161266"/>
                </a:lnTo>
                <a:lnTo>
                  <a:pt x="102144" y="155142"/>
                </a:lnTo>
                <a:lnTo>
                  <a:pt x="89887" y="151059"/>
                </a:lnTo>
                <a:lnTo>
                  <a:pt x="79673" y="144935"/>
                </a:lnTo>
                <a:lnTo>
                  <a:pt x="69458" y="138811"/>
                </a:lnTo>
                <a:lnTo>
                  <a:pt x="57201" y="130646"/>
                </a:lnTo>
                <a:lnTo>
                  <a:pt x="46986" y="122480"/>
                </a:lnTo>
                <a:lnTo>
                  <a:pt x="36772" y="112274"/>
                </a:lnTo>
                <a:lnTo>
                  <a:pt x="28600" y="104108"/>
                </a:lnTo>
                <a:lnTo>
                  <a:pt x="20428" y="93902"/>
                </a:lnTo>
                <a:lnTo>
                  <a:pt x="14300" y="81653"/>
                </a:lnTo>
                <a:lnTo>
                  <a:pt x="6128" y="71447"/>
                </a:lnTo>
                <a:lnTo>
                  <a:pt x="4085" y="61240"/>
                </a:lnTo>
                <a:lnTo>
                  <a:pt x="0" y="51033"/>
                </a:lnTo>
                <a:lnTo>
                  <a:pt x="0" y="46951"/>
                </a:lnTo>
                <a:lnTo>
                  <a:pt x="0" y="42868"/>
                </a:lnTo>
                <a:close/>
              </a:path>
            </a:pathLst>
          </a:custGeom>
          <a:ln w="2041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09571" y="593872"/>
            <a:ext cx="407096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0" dirty="0" smtClean="0">
                <a:latin typeface="Times New Roman"/>
                <a:cs typeface="Times New Roman"/>
              </a:rPr>
              <a:t>W</a:t>
            </a:r>
            <a:r>
              <a:rPr sz="2800" b="1" spc="4" dirty="0" smtClean="0">
                <a:latin typeface="Times New Roman"/>
                <a:cs typeface="Times New Roman"/>
              </a:rPr>
              <a:t>h</a:t>
            </a:r>
            <a:r>
              <a:rPr sz="2800" b="1" spc="0" dirty="0" smtClean="0">
                <a:latin typeface="Times New Roman"/>
                <a:cs typeface="Times New Roman"/>
              </a:rPr>
              <a:t>y</a:t>
            </a:r>
            <a:r>
              <a:rPr sz="2800" b="1" spc="-88" dirty="0" smtClean="0">
                <a:latin typeface="Times New Roman"/>
                <a:cs typeface="Times New Roman"/>
              </a:rPr>
              <a:t> </a:t>
            </a:r>
            <a:r>
              <a:rPr sz="2800" b="1" spc="4" dirty="0" smtClean="0">
                <a:latin typeface="Times New Roman"/>
                <a:cs typeface="Times New Roman"/>
              </a:rPr>
              <a:t>Aut</a:t>
            </a:r>
            <a:r>
              <a:rPr sz="2800" b="1" spc="-4" dirty="0" smtClean="0">
                <a:latin typeface="Times New Roman"/>
                <a:cs typeface="Times New Roman"/>
              </a:rPr>
              <a:t>om</a:t>
            </a:r>
            <a:r>
              <a:rPr sz="2800" b="1" spc="0" dirty="0" smtClean="0">
                <a:latin typeface="Times New Roman"/>
                <a:cs typeface="Times New Roman"/>
              </a:rPr>
              <a:t>a</a:t>
            </a:r>
            <a:r>
              <a:rPr sz="2800" b="1" spc="4" dirty="0" smtClean="0">
                <a:latin typeface="Times New Roman"/>
                <a:cs typeface="Times New Roman"/>
              </a:rPr>
              <a:t>t</a:t>
            </a:r>
            <a:r>
              <a:rPr sz="2800" b="1" spc="0" dirty="0" smtClean="0">
                <a:latin typeface="Times New Roman"/>
                <a:cs typeface="Times New Roman"/>
              </a:rPr>
              <a:t>ed</a:t>
            </a:r>
            <a:r>
              <a:rPr sz="2800" b="1" spc="632" dirty="0" smtClean="0">
                <a:latin typeface="Times New Roman"/>
                <a:cs typeface="Times New Roman"/>
              </a:rPr>
              <a:t> </a:t>
            </a:r>
            <a:r>
              <a:rPr sz="2800" b="1" spc="4" dirty="0" smtClean="0">
                <a:latin typeface="Times New Roman"/>
                <a:cs typeface="Times New Roman"/>
              </a:rPr>
              <a:t>T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r>
              <a:rPr sz="2800" b="1" spc="-4" dirty="0" smtClean="0">
                <a:latin typeface="Times New Roman"/>
                <a:cs typeface="Times New Roman"/>
              </a:rPr>
              <a:t>s</a:t>
            </a:r>
            <a:r>
              <a:rPr sz="2800" b="1" spc="4" dirty="0" smtClean="0">
                <a:latin typeface="Times New Roman"/>
                <a:cs typeface="Times New Roman"/>
              </a:rPr>
              <a:t>tin</a:t>
            </a:r>
            <a:r>
              <a:rPr sz="2800" b="1" spc="-4" dirty="0" smtClean="0">
                <a:latin typeface="Times New Roman"/>
                <a:cs typeface="Times New Roman"/>
              </a:rPr>
              <a:t>g</a:t>
            </a:r>
            <a:r>
              <a:rPr sz="2800" b="1" spc="0" dirty="0" smtClean="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5722" y="2880116"/>
            <a:ext cx="263533" cy="636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459989" y="2720894"/>
            <a:ext cx="265576" cy="622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4092288" y="2028836"/>
            <a:ext cx="106230" cy="585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198518" y="2028836"/>
            <a:ext cx="400408" cy="277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598927" y="2028836"/>
            <a:ext cx="108273" cy="277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4198518" y="2306471"/>
            <a:ext cx="400408" cy="63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98927" y="2306471"/>
            <a:ext cx="108273" cy="63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98518" y="2369753"/>
            <a:ext cx="400408" cy="83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9"/>
              </a:spcBef>
            </a:pPr>
            <a:endParaRPr sz="650"/>
          </a:p>
        </p:txBody>
      </p:sp>
      <p:sp>
        <p:nvSpPr>
          <p:cNvPr id="6" name="object 6"/>
          <p:cNvSpPr txBox="1"/>
          <p:nvPr/>
        </p:nvSpPr>
        <p:spPr>
          <a:xfrm>
            <a:off x="4598927" y="2369753"/>
            <a:ext cx="108273" cy="836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9"/>
              </a:spcBef>
            </a:pPr>
            <a:endParaRPr sz="650"/>
          </a:p>
        </p:txBody>
      </p:sp>
      <p:sp>
        <p:nvSpPr>
          <p:cNvPr id="5" name="object 5"/>
          <p:cNvSpPr txBox="1"/>
          <p:nvPr/>
        </p:nvSpPr>
        <p:spPr>
          <a:xfrm>
            <a:off x="4198518" y="2453449"/>
            <a:ext cx="400408" cy="63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8927" y="2453449"/>
            <a:ext cx="108273" cy="63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98518" y="2516731"/>
            <a:ext cx="400408" cy="97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21"/>
              </a:spcBef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4598927" y="2516731"/>
            <a:ext cx="108273" cy="102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3"/>
              </a:spcBef>
            </a:pP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497422" y="2287828"/>
            <a:ext cx="81156" cy="66672"/>
          </a:xfrm>
          <a:custGeom>
            <a:avLst/>
            <a:gdLst/>
            <a:ahLst/>
            <a:cxnLst/>
            <a:rect l="l" t="t" r="r" b="b"/>
            <a:pathLst>
              <a:path w="81156" h="66672">
                <a:moveTo>
                  <a:pt x="76382" y="14286"/>
                </a:moveTo>
                <a:lnTo>
                  <a:pt x="52513" y="38098"/>
                </a:lnTo>
                <a:lnTo>
                  <a:pt x="19095" y="66672"/>
                </a:lnTo>
                <a:lnTo>
                  <a:pt x="0" y="19049"/>
                </a:lnTo>
                <a:lnTo>
                  <a:pt x="19095" y="19049"/>
                </a:lnTo>
                <a:lnTo>
                  <a:pt x="42965" y="14286"/>
                </a:lnTo>
                <a:lnTo>
                  <a:pt x="66835" y="0"/>
                </a:lnTo>
                <a:lnTo>
                  <a:pt x="71609" y="0"/>
                </a:lnTo>
                <a:lnTo>
                  <a:pt x="81156" y="4762"/>
                </a:lnTo>
                <a:lnTo>
                  <a:pt x="81156" y="9524"/>
                </a:lnTo>
                <a:lnTo>
                  <a:pt x="76382" y="14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4006" y="2235443"/>
            <a:ext cx="210053" cy="628624"/>
          </a:xfrm>
          <a:custGeom>
            <a:avLst/>
            <a:gdLst/>
            <a:ahLst/>
            <a:cxnLst/>
            <a:rect l="l" t="t" r="r" b="b"/>
            <a:pathLst>
              <a:path w="210053" h="628624">
                <a:moveTo>
                  <a:pt x="19095" y="80959"/>
                </a:moveTo>
                <a:lnTo>
                  <a:pt x="4769" y="47623"/>
                </a:lnTo>
                <a:lnTo>
                  <a:pt x="0" y="23811"/>
                </a:lnTo>
                <a:lnTo>
                  <a:pt x="0" y="14286"/>
                </a:lnTo>
                <a:lnTo>
                  <a:pt x="4769" y="4762"/>
                </a:lnTo>
                <a:lnTo>
                  <a:pt x="28643" y="0"/>
                </a:lnTo>
                <a:lnTo>
                  <a:pt x="33417" y="0"/>
                </a:lnTo>
                <a:lnTo>
                  <a:pt x="38191" y="4762"/>
                </a:lnTo>
                <a:lnTo>
                  <a:pt x="52508" y="28573"/>
                </a:lnTo>
                <a:lnTo>
                  <a:pt x="62061" y="52385"/>
                </a:lnTo>
                <a:lnTo>
                  <a:pt x="71609" y="61909"/>
                </a:lnTo>
                <a:lnTo>
                  <a:pt x="81156" y="100008"/>
                </a:lnTo>
                <a:lnTo>
                  <a:pt x="71609" y="138106"/>
                </a:lnTo>
                <a:lnTo>
                  <a:pt x="62061" y="176205"/>
                </a:lnTo>
                <a:lnTo>
                  <a:pt x="62061" y="228590"/>
                </a:lnTo>
                <a:lnTo>
                  <a:pt x="66835" y="290500"/>
                </a:lnTo>
                <a:lnTo>
                  <a:pt x="76382" y="323836"/>
                </a:lnTo>
                <a:lnTo>
                  <a:pt x="85930" y="357172"/>
                </a:lnTo>
                <a:lnTo>
                  <a:pt x="100247" y="390509"/>
                </a:lnTo>
                <a:lnTo>
                  <a:pt x="124122" y="423845"/>
                </a:lnTo>
                <a:lnTo>
                  <a:pt x="147991" y="457181"/>
                </a:lnTo>
                <a:lnTo>
                  <a:pt x="181404" y="485755"/>
                </a:lnTo>
                <a:lnTo>
                  <a:pt x="190957" y="514329"/>
                </a:lnTo>
                <a:lnTo>
                  <a:pt x="205279" y="576238"/>
                </a:lnTo>
                <a:lnTo>
                  <a:pt x="210053" y="604812"/>
                </a:lnTo>
                <a:lnTo>
                  <a:pt x="205279" y="623862"/>
                </a:lnTo>
                <a:lnTo>
                  <a:pt x="200505" y="628624"/>
                </a:lnTo>
                <a:lnTo>
                  <a:pt x="190957" y="628624"/>
                </a:lnTo>
                <a:lnTo>
                  <a:pt x="167087" y="614337"/>
                </a:lnTo>
                <a:lnTo>
                  <a:pt x="133665" y="571476"/>
                </a:lnTo>
                <a:lnTo>
                  <a:pt x="105026" y="523853"/>
                </a:lnTo>
                <a:lnTo>
                  <a:pt x="66835" y="457181"/>
                </a:lnTo>
                <a:lnTo>
                  <a:pt x="38191" y="376222"/>
                </a:lnTo>
                <a:lnTo>
                  <a:pt x="23869" y="333361"/>
                </a:lnTo>
                <a:lnTo>
                  <a:pt x="14317" y="285738"/>
                </a:lnTo>
                <a:lnTo>
                  <a:pt x="9543" y="238115"/>
                </a:lnTo>
                <a:lnTo>
                  <a:pt x="4769" y="185729"/>
                </a:lnTo>
                <a:lnTo>
                  <a:pt x="9543" y="133344"/>
                </a:lnTo>
                <a:lnTo>
                  <a:pt x="19095" y="8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903" y="2873595"/>
            <a:ext cx="1193483" cy="1223912"/>
          </a:xfrm>
          <a:custGeom>
            <a:avLst/>
            <a:gdLst/>
            <a:ahLst/>
            <a:cxnLst/>
            <a:rect l="l" t="t" r="r" b="b"/>
            <a:pathLst>
              <a:path w="1193483" h="1223912">
                <a:moveTo>
                  <a:pt x="0" y="509566"/>
                </a:moveTo>
                <a:lnTo>
                  <a:pt x="0" y="452419"/>
                </a:lnTo>
                <a:lnTo>
                  <a:pt x="9547" y="395266"/>
                </a:lnTo>
                <a:lnTo>
                  <a:pt x="23869" y="342886"/>
                </a:lnTo>
                <a:lnTo>
                  <a:pt x="42965" y="290500"/>
                </a:lnTo>
                <a:lnTo>
                  <a:pt x="66835" y="242877"/>
                </a:lnTo>
                <a:lnTo>
                  <a:pt x="95478" y="195254"/>
                </a:lnTo>
                <a:lnTo>
                  <a:pt x="128896" y="152393"/>
                </a:lnTo>
                <a:lnTo>
                  <a:pt x="171861" y="114295"/>
                </a:lnTo>
                <a:lnTo>
                  <a:pt x="200509" y="90483"/>
                </a:lnTo>
                <a:lnTo>
                  <a:pt x="214827" y="119057"/>
                </a:lnTo>
                <a:lnTo>
                  <a:pt x="233922" y="142869"/>
                </a:lnTo>
                <a:lnTo>
                  <a:pt x="257792" y="166680"/>
                </a:lnTo>
                <a:lnTo>
                  <a:pt x="286440" y="185729"/>
                </a:lnTo>
                <a:lnTo>
                  <a:pt x="315079" y="204779"/>
                </a:lnTo>
                <a:lnTo>
                  <a:pt x="348497" y="214303"/>
                </a:lnTo>
                <a:lnTo>
                  <a:pt x="381914" y="219066"/>
                </a:lnTo>
                <a:lnTo>
                  <a:pt x="410558" y="214303"/>
                </a:lnTo>
                <a:lnTo>
                  <a:pt x="439201" y="209541"/>
                </a:lnTo>
                <a:lnTo>
                  <a:pt x="463071" y="200016"/>
                </a:lnTo>
                <a:lnTo>
                  <a:pt x="486941" y="180962"/>
                </a:lnTo>
                <a:lnTo>
                  <a:pt x="506036" y="161918"/>
                </a:lnTo>
                <a:lnTo>
                  <a:pt x="510810" y="142869"/>
                </a:lnTo>
                <a:lnTo>
                  <a:pt x="520358" y="123819"/>
                </a:lnTo>
                <a:lnTo>
                  <a:pt x="520358" y="100008"/>
                </a:lnTo>
                <a:lnTo>
                  <a:pt x="515584" y="80959"/>
                </a:lnTo>
                <a:lnTo>
                  <a:pt x="510810" y="61909"/>
                </a:lnTo>
                <a:lnTo>
                  <a:pt x="506036" y="38098"/>
                </a:lnTo>
                <a:lnTo>
                  <a:pt x="491715" y="19049"/>
                </a:lnTo>
                <a:lnTo>
                  <a:pt x="477393" y="0"/>
                </a:lnTo>
                <a:lnTo>
                  <a:pt x="549002" y="0"/>
                </a:lnTo>
                <a:lnTo>
                  <a:pt x="620611" y="14286"/>
                </a:lnTo>
                <a:lnTo>
                  <a:pt x="692220" y="33336"/>
                </a:lnTo>
                <a:lnTo>
                  <a:pt x="763829" y="61909"/>
                </a:lnTo>
                <a:lnTo>
                  <a:pt x="830664" y="100008"/>
                </a:lnTo>
                <a:lnTo>
                  <a:pt x="897499" y="142869"/>
                </a:lnTo>
                <a:lnTo>
                  <a:pt x="959560" y="195254"/>
                </a:lnTo>
                <a:lnTo>
                  <a:pt x="1016852" y="257164"/>
                </a:lnTo>
                <a:lnTo>
                  <a:pt x="1055039" y="309545"/>
                </a:lnTo>
                <a:lnTo>
                  <a:pt x="1093230" y="361935"/>
                </a:lnTo>
                <a:lnTo>
                  <a:pt x="1121874" y="419082"/>
                </a:lnTo>
                <a:lnTo>
                  <a:pt x="1145748" y="476230"/>
                </a:lnTo>
                <a:lnTo>
                  <a:pt x="1169613" y="538140"/>
                </a:lnTo>
                <a:lnTo>
                  <a:pt x="1179161" y="595288"/>
                </a:lnTo>
                <a:lnTo>
                  <a:pt x="1188714" y="652431"/>
                </a:lnTo>
                <a:lnTo>
                  <a:pt x="1193483" y="709583"/>
                </a:lnTo>
                <a:lnTo>
                  <a:pt x="1188714" y="771493"/>
                </a:lnTo>
                <a:lnTo>
                  <a:pt x="1183935" y="823874"/>
                </a:lnTo>
                <a:lnTo>
                  <a:pt x="1169613" y="881026"/>
                </a:lnTo>
                <a:lnTo>
                  <a:pt x="1150518" y="933411"/>
                </a:lnTo>
                <a:lnTo>
                  <a:pt x="1126648" y="981034"/>
                </a:lnTo>
                <a:lnTo>
                  <a:pt x="1098004" y="1028658"/>
                </a:lnTo>
                <a:lnTo>
                  <a:pt x="1064587" y="1071518"/>
                </a:lnTo>
                <a:lnTo>
                  <a:pt x="1021621" y="1109617"/>
                </a:lnTo>
                <a:lnTo>
                  <a:pt x="978656" y="1142953"/>
                </a:lnTo>
                <a:lnTo>
                  <a:pt x="930921" y="1171527"/>
                </a:lnTo>
                <a:lnTo>
                  <a:pt x="878403" y="1190576"/>
                </a:lnTo>
                <a:lnTo>
                  <a:pt x="825890" y="1209620"/>
                </a:lnTo>
                <a:lnTo>
                  <a:pt x="773377" y="1219150"/>
                </a:lnTo>
                <a:lnTo>
                  <a:pt x="716094" y="1223912"/>
                </a:lnTo>
                <a:lnTo>
                  <a:pt x="658802" y="1223912"/>
                </a:lnTo>
                <a:lnTo>
                  <a:pt x="601515" y="1214387"/>
                </a:lnTo>
                <a:lnTo>
                  <a:pt x="544233" y="1204863"/>
                </a:lnTo>
                <a:lnTo>
                  <a:pt x="486941" y="1185814"/>
                </a:lnTo>
                <a:lnTo>
                  <a:pt x="429654" y="1162002"/>
                </a:lnTo>
                <a:lnTo>
                  <a:pt x="377140" y="1133428"/>
                </a:lnTo>
                <a:lnTo>
                  <a:pt x="324627" y="1100092"/>
                </a:lnTo>
                <a:lnTo>
                  <a:pt x="272114" y="1061994"/>
                </a:lnTo>
                <a:lnTo>
                  <a:pt x="224374" y="1014371"/>
                </a:lnTo>
                <a:lnTo>
                  <a:pt x="176635" y="966748"/>
                </a:lnTo>
                <a:lnTo>
                  <a:pt x="138444" y="914362"/>
                </a:lnTo>
                <a:lnTo>
                  <a:pt x="100252" y="861977"/>
                </a:lnTo>
                <a:lnTo>
                  <a:pt x="71613" y="804829"/>
                </a:lnTo>
                <a:lnTo>
                  <a:pt x="47739" y="747681"/>
                </a:lnTo>
                <a:lnTo>
                  <a:pt x="23869" y="685772"/>
                </a:lnTo>
                <a:lnTo>
                  <a:pt x="9547" y="628624"/>
                </a:lnTo>
                <a:lnTo>
                  <a:pt x="4773" y="571476"/>
                </a:lnTo>
                <a:lnTo>
                  <a:pt x="0" y="509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7517" y="3092659"/>
            <a:ext cx="190952" cy="209541"/>
          </a:xfrm>
          <a:custGeom>
            <a:avLst/>
            <a:gdLst/>
            <a:ahLst/>
            <a:cxnLst/>
            <a:rect l="l" t="t" r="r" b="b"/>
            <a:pathLst>
              <a:path w="190952" h="209541">
                <a:moveTo>
                  <a:pt x="28638" y="209541"/>
                </a:moveTo>
                <a:lnTo>
                  <a:pt x="19090" y="209541"/>
                </a:lnTo>
                <a:lnTo>
                  <a:pt x="9543" y="200016"/>
                </a:lnTo>
                <a:lnTo>
                  <a:pt x="4769" y="185729"/>
                </a:lnTo>
                <a:lnTo>
                  <a:pt x="0" y="171443"/>
                </a:lnTo>
                <a:lnTo>
                  <a:pt x="4769" y="152393"/>
                </a:lnTo>
                <a:lnTo>
                  <a:pt x="19090" y="114295"/>
                </a:lnTo>
                <a:lnTo>
                  <a:pt x="42965" y="71434"/>
                </a:lnTo>
                <a:lnTo>
                  <a:pt x="81152" y="33336"/>
                </a:lnTo>
                <a:lnTo>
                  <a:pt x="105021" y="14286"/>
                </a:lnTo>
                <a:lnTo>
                  <a:pt x="128896" y="0"/>
                </a:lnTo>
                <a:lnTo>
                  <a:pt x="143213" y="19049"/>
                </a:lnTo>
                <a:lnTo>
                  <a:pt x="167082" y="42860"/>
                </a:lnTo>
                <a:lnTo>
                  <a:pt x="190952" y="52390"/>
                </a:lnTo>
                <a:lnTo>
                  <a:pt x="181404" y="80959"/>
                </a:lnTo>
                <a:lnTo>
                  <a:pt x="162308" y="114295"/>
                </a:lnTo>
                <a:lnTo>
                  <a:pt x="143213" y="142869"/>
                </a:lnTo>
                <a:lnTo>
                  <a:pt x="114569" y="171443"/>
                </a:lnTo>
                <a:lnTo>
                  <a:pt x="76378" y="200016"/>
                </a:lnTo>
                <a:lnTo>
                  <a:pt x="57282" y="204779"/>
                </a:lnTo>
                <a:lnTo>
                  <a:pt x="42965" y="209541"/>
                </a:lnTo>
                <a:lnTo>
                  <a:pt x="28638" y="209541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20026" y="3111708"/>
            <a:ext cx="85930" cy="109533"/>
          </a:xfrm>
          <a:custGeom>
            <a:avLst/>
            <a:gdLst/>
            <a:ahLst/>
            <a:cxnLst/>
            <a:rect l="l" t="t" r="r" b="b"/>
            <a:pathLst>
              <a:path w="85930" h="109533">
                <a:moveTo>
                  <a:pt x="4773" y="109533"/>
                </a:moveTo>
                <a:lnTo>
                  <a:pt x="0" y="100008"/>
                </a:lnTo>
                <a:lnTo>
                  <a:pt x="4773" y="85721"/>
                </a:lnTo>
                <a:lnTo>
                  <a:pt x="9547" y="66672"/>
                </a:lnTo>
                <a:lnTo>
                  <a:pt x="23869" y="42860"/>
                </a:lnTo>
                <a:lnTo>
                  <a:pt x="42965" y="23811"/>
                </a:lnTo>
                <a:lnTo>
                  <a:pt x="57287" y="9524"/>
                </a:lnTo>
                <a:lnTo>
                  <a:pt x="71609" y="0"/>
                </a:lnTo>
                <a:lnTo>
                  <a:pt x="81156" y="0"/>
                </a:lnTo>
                <a:lnTo>
                  <a:pt x="85930" y="9524"/>
                </a:lnTo>
                <a:lnTo>
                  <a:pt x="85930" y="28573"/>
                </a:lnTo>
                <a:lnTo>
                  <a:pt x="76382" y="47623"/>
                </a:lnTo>
                <a:lnTo>
                  <a:pt x="62061" y="66672"/>
                </a:lnTo>
                <a:lnTo>
                  <a:pt x="42965" y="90483"/>
                </a:lnTo>
                <a:lnTo>
                  <a:pt x="28643" y="104770"/>
                </a:lnTo>
                <a:lnTo>
                  <a:pt x="14321" y="109533"/>
                </a:lnTo>
                <a:lnTo>
                  <a:pt x="4773" y="109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6411" y="3206956"/>
            <a:ext cx="233917" cy="261926"/>
          </a:xfrm>
          <a:custGeom>
            <a:avLst/>
            <a:gdLst/>
            <a:ahLst/>
            <a:cxnLst/>
            <a:rect l="l" t="t" r="r" b="b"/>
            <a:pathLst>
              <a:path w="233917" h="261926">
                <a:moveTo>
                  <a:pt x="38186" y="261926"/>
                </a:moveTo>
                <a:lnTo>
                  <a:pt x="23864" y="261926"/>
                </a:lnTo>
                <a:lnTo>
                  <a:pt x="9547" y="247639"/>
                </a:lnTo>
                <a:lnTo>
                  <a:pt x="4773" y="233352"/>
                </a:lnTo>
                <a:lnTo>
                  <a:pt x="0" y="214303"/>
                </a:lnTo>
                <a:lnTo>
                  <a:pt x="4773" y="195259"/>
                </a:lnTo>
                <a:lnTo>
                  <a:pt x="9547" y="166680"/>
                </a:lnTo>
                <a:lnTo>
                  <a:pt x="23864" y="142869"/>
                </a:lnTo>
                <a:lnTo>
                  <a:pt x="38186" y="119057"/>
                </a:lnTo>
                <a:lnTo>
                  <a:pt x="57282" y="90483"/>
                </a:lnTo>
                <a:lnTo>
                  <a:pt x="76378" y="66677"/>
                </a:lnTo>
                <a:lnTo>
                  <a:pt x="100247" y="42860"/>
                </a:lnTo>
                <a:lnTo>
                  <a:pt x="128896" y="19049"/>
                </a:lnTo>
                <a:lnTo>
                  <a:pt x="157535" y="0"/>
                </a:lnTo>
                <a:lnTo>
                  <a:pt x="181409" y="28573"/>
                </a:lnTo>
                <a:lnTo>
                  <a:pt x="210048" y="52385"/>
                </a:lnTo>
                <a:lnTo>
                  <a:pt x="233917" y="66677"/>
                </a:lnTo>
                <a:lnTo>
                  <a:pt x="224374" y="104770"/>
                </a:lnTo>
                <a:lnTo>
                  <a:pt x="200500" y="142869"/>
                </a:lnTo>
                <a:lnTo>
                  <a:pt x="176635" y="180967"/>
                </a:lnTo>
                <a:lnTo>
                  <a:pt x="143213" y="214303"/>
                </a:lnTo>
                <a:lnTo>
                  <a:pt x="119343" y="233352"/>
                </a:lnTo>
                <a:lnTo>
                  <a:pt x="95478" y="247639"/>
                </a:lnTo>
                <a:lnTo>
                  <a:pt x="76378" y="257164"/>
                </a:lnTo>
                <a:lnTo>
                  <a:pt x="52513" y="261926"/>
                </a:lnTo>
                <a:lnTo>
                  <a:pt x="38186" y="261926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96408" y="3206956"/>
            <a:ext cx="233922" cy="261926"/>
          </a:xfrm>
          <a:custGeom>
            <a:avLst/>
            <a:gdLst/>
            <a:ahLst/>
            <a:cxnLst/>
            <a:rect l="l" t="t" r="r" b="b"/>
            <a:pathLst>
              <a:path w="233922" h="261926">
                <a:moveTo>
                  <a:pt x="210053" y="52385"/>
                </a:moveTo>
                <a:lnTo>
                  <a:pt x="181409" y="28573"/>
                </a:lnTo>
                <a:lnTo>
                  <a:pt x="157539" y="0"/>
                </a:lnTo>
                <a:lnTo>
                  <a:pt x="128896" y="19049"/>
                </a:lnTo>
                <a:lnTo>
                  <a:pt x="100252" y="42860"/>
                </a:lnTo>
                <a:lnTo>
                  <a:pt x="76382" y="66672"/>
                </a:lnTo>
                <a:lnTo>
                  <a:pt x="57287" y="90483"/>
                </a:lnTo>
                <a:lnTo>
                  <a:pt x="38191" y="119057"/>
                </a:lnTo>
                <a:lnTo>
                  <a:pt x="23869" y="142869"/>
                </a:lnTo>
                <a:lnTo>
                  <a:pt x="9547" y="166680"/>
                </a:lnTo>
                <a:lnTo>
                  <a:pt x="4773" y="195254"/>
                </a:lnTo>
                <a:lnTo>
                  <a:pt x="0" y="214303"/>
                </a:lnTo>
                <a:lnTo>
                  <a:pt x="4773" y="233352"/>
                </a:lnTo>
                <a:lnTo>
                  <a:pt x="9547" y="247639"/>
                </a:lnTo>
                <a:lnTo>
                  <a:pt x="23869" y="261926"/>
                </a:lnTo>
                <a:lnTo>
                  <a:pt x="38191" y="261926"/>
                </a:lnTo>
                <a:lnTo>
                  <a:pt x="52513" y="261926"/>
                </a:lnTo>
                <a:lnTo>
                  <a:pt x="76382" y="257164"/>
                </a:lnTo>
                <a:lnTo>
                  <a:pt x="95478" y="247639"/>
                </a:lnTo>
                <a:lnTo>
                  <a:pt x="119348" y="233352"/>
                </a:lnTo>
                <a:lnTo>
                  <a:pt x="143218" y="214303"/>
                </a:lnTo>
                <a:lnTo>
                  <a:pt x="176635" y="180967"/>
                </a:lnTo>
                <a:lnTo>
                  <a:pt x="200505" y="142869"/>
                </a:lnTo>
                <a:lnTo>
                  <a:pt x="224374" y="104770"/>
                </a:lnTo>
                <a:lnTo>
                  <a:pt x="233922" y="66672"/>
                </a:lnTo>
                <a:lnTo>
                  <a:pt x="210053" y="52385"/>
                </a:lnTo>
                <a:close/>
              </a:path>
            </a:pathLst>
          </a:custGeom>
          <a:ln w="4768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3242" y="3230769"/>
            <a:ext cx="105031" cy="142869"/>
          </a:xfrm>
          <a:custGeom>
            <a:avLst/>
            <a:gdLst/>
            <a:ahLst/>
            <a:cxnLst/>
            <a:rect l="l" t="t" r="r" b="b"/>
            <a:pathLst>
              <a:path w="105031" h="142869">
                <a:moveTo>
                  <a:pt x="4773" y="138106"/>
                </a:moveTo>
                <a:lnTo>
                  <a:pt x="0" y="133344"/>
                </a:lnTo>
                <a:lnTo>
                  <a:pt x="0" y="128582"/>
                </a:lnTo>
                <a:lnTo>
                  <a:pt x="4773" y="109533"/>
                </a:lnTo>
                <a:lnTo>
                  <a:pt x="14321" y="80954"/>
                </a:lnTo>
                <a:lnTo>
                  <a:pt x="28643" y="57147"/>
                </a:lnTo>
                <a:lnTo>
                  <a:pt x="52513" y="28573"/>
                </a:lnTo>
                <a:lnTo>
                  <a:pt x="71609" y="14286"/>
                </a:lnTo>
                <a:lnTo>
                  <a:pt x="90704" y="4762"/>
                </a:lnTo>
                <a:lnTo>
                  <a:pt x="95478" y="0"/>
                </a:lnTo>
                <a:lnTo>
                  <a:pt x="100252" y="4762"/>
                </a:lnTo>
                <a:lnTo>
                  <a:pt x="105031" y="9524"/>
                </a:lnTo>
                <a:lnTo>
                  <a:pt x="105031" y="33336"/>
                </a:lnTo>
                <a:lnTo>
                  <a:pt x="90704" y="61909"/>
                </a:lnTo>
                <a:lnTo>
                  <a:pt x="76382" y="85721"/>
                </a:lnTo>
                <a:lnTo>
                  <a:pt x="52513" y="114295"/>
                </a:lnTo>
                <a:lnTo>
                  <a:pt x="33417" y="128582"/>
                </a:lnTo>
                <a:lnTo>
                  <a:pt x="14321" y="138106"/>
                </a:lnTo>
                <a:lnTo>
                  <a:pt x="9547" y="142869"/>
                </a:lnTo>
                <a:lnTo>
                  <a:pt x="4773" y="138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5269" y="2292594"/>
            <a:ext cx="66830" cy="57142"/>
          </a:xfrm>
          <a:custGeom>
            <a:avLst/>
            <a:gdLst/>
            <a:ahLst/>
            <a:cxnLst/>
            <a:rect l="l" t="t" r="r" b="b"/>
            <a:pathLst>
              <a:path w="66830" h="57142">
                <a:moveTo>
                  <a:pt x="23864" y="33331"/>
                </a:moveTo>
                <a:lnTo>
                  <a:pt x="0" y="14282"/>
                </a:lnTo>
                <a:lnTo>
                  <a:pt x="0" y="0"/>
                </a:lnTo>
                <a:lnTo>
                  <a:pt x="9543" y="0"/>
                </a:lnTo>
                <a:lnTo>
                  <a:pt x="28638" y="9524"/>
                </a:lnTo>
                <a:lnTo>
                  <a:pt x="47734" y="14282"/>
                </a:lnTo>
                <a:lnTo>
                  <a:pt x="66830" y="14282"/>
                </a:lnTo>
                <a:lnTo>
                  <a:pt x="52508" y="57142"/>
                </a:lnTo>
                <a:lnTo>
                  <a:pt x="23864" y="33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8881" y="2240203"/>
            <a:ext cx="167087" cy="571481"/>
          </a:xfrm>
          <a:custGeom>
            <a:avLst/>
            <a:gdLst/>
            <a:ahLst/>
            <a:cxnLst/>
            <a:rect l="l" t="t" r="r" b="b"/>
            <a:pathLst>
              <a:path w="167087" h="571481">
                <a:moveTo>
                  <a:pt x="4773" y="571481"/>
                </a:moveTo>
                <a:lnTo>
                  <a:pt x="0" y="566719"/>
                </a:lnTo>
                <a:lnTo>
                  <a:pt x="0" y="523858"/>
                </a:lnTo>
                <a:lnTo>
                  <a:pt x="14321" y="471468"/>
                </a:lnTo>
                <a:lnTo>
                  <a:pt x="23874" y="447661"/>
                </a:lnTo>
                <a:lnTo>
                  <a:pt x="47739" y="414325"/>
                </a:lnTo>
                <a:lnTo>
                  <a:pt x="66839" y="385746"/>
                </a:lnTo>
                <a:lnTo>
                  <a:pt x="85930" y="357177"/>
                </a:lnTo>
                <a:lnTo>
                  <a:pt x="100252" y="328603"/>
                </a:lnTo>
                <a:lnTo>
                  <a:pt x="109805" y="295267"/>
                </a:lnTo>
                <a:lnTo>
                  <a:pt x="114579" y="266693"/>
                </a:lnTo>
                <a:lnTo>
                  <a:pt x="119353" y="214303"/>
                </a:lnTo>
                <a:lnTo>
                  <a:pt x="119353" y="161923"/>
                </a:lnTo>
                <a:lnTo>
                  <a:pt x="109805" y="128582"/>
                </a:lnTo>
                <a:lnTo>
                  <a:pt x="105026" y="90488"/>
                </a:lnTo>
                <a:lnTo>
                  <a:pt x="109805" y="61914"/>
                </a:lnTo>
                <a:lnTo>
                  <a:pt x="114579" y="52390"/>
                </a:lnTo>
                <a:lnTo>
                  <a:pt x="124122" y="28578"/>
                </a:lnTo>
                <a:lnTo>
                  <a:pt x="138444" y="9529"/>
                </a:lnTo>
                <a:lnTo>
                  <a:pt x="143218" y="0"/>
                </a:lnTo>
                <a:lnTo>
                  <a:pt x="162318" y="9529"/>
                </a:lnTo>
                <a:lnTo>
                  <a:pt x="167087" y="14291"/>
                </a:lnTo>
                <a:lnTo>
                  <a:pt x="167087" y="47627"/>
                </a:lnTo>
                <a:lnTo>
                  <a:pt x="152770" y="76201"/>
                </a:lnTo>
                <a:lnTo>
                  <a:pt x="162318" y="123824"/>
                </a:lnTo>
                <a:lnTo>
                  <a:pt x="162318" y="219070"/>
                </a:lnTo>
                <a:lnTo>
                  <a:pt x="157544" y="261931"/>
                </a:lnTo>
                <a:lnTo>
                  <a:pt x="147991" y="304792"/>
                </a:lnTo>
                <a:lnTo>
                  <a:pt x="138444" y="347653"/>
                </a:lnTo>
                <a:lnTo>
                  <a:pt x="114579" y="419087"/>
                </a:lnTo>
                <a:lnTo>
                  <a:pt x="85930" y="476235"/>
                </a:lnTo>
                <a:lnTo>
                  <a:pt x="57287" y="523858"/>
                </a:lnTo>
                <a:lnTo>
                  <a:pt x="33422" y="561956"/>
                </a:lnTo>
                <a:lnTo>
                  <a:pt x="23874" y="571481"/>
                </a:lnTo>
                <a:lnTo>
                  <a:pt x="4773" y="571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6510" y="2578330"/>
            <a:ext cx="1494246" cy="895313"/>
          </a:xfrm>
          <a:custGeom>
            <a:avLst/>
            <a:gdLst/>
            <a:ahLst/>
            <a:cxnLst/>
            <a:rect l="l" t="t" r="r" b="b"/>
            <a:pathLst>
              <a:path w="1494246" h="895313">
                <a:moveTo>
                  <a:pt x="1040717" y="80959"/>
                </a:moveTo>
                <a:lnTo>
                  <a:pt x="1121874" y="109537"/>
                </a:lnTo>
                <a:lnTo>
                  <a:pt x="1212579" y="142873"/>
                </a:lnTo>
                <a:lnTo>
                  <a:pt x="1255544" y="161918"/>
                </a:lnTo>
                <a:lnTo>
                  <a:pt x="1288962" y="185734"/>
                </a:lnTo>
                <a:lnTo>
                  <a:pt x="1308062" y="209541"/>
                </a:lnTo>
                <a:lnTo>
                  <a:pt x="1312836" y="238120"/>
                </a:lnTo>
                <a:lnTo>
                  <a:pt x="1317610" y="271456"/>
                </a:lnTo>
                <a:lnTo>
                  <a:pt x="1317610" y="304787"/>
                </a:lnTo>
                <a:lnTo>
                  <a:pt x="1312836" y="390509"/>
                </a:lnTo>
                <a:lnTo>
                  <a:pt x="1408315" y="409563"/>
                </a:lnTo>
                <a:lnTo>
                  <a:pt x="1427406" y="414325"/>
                </a:lnTo>
                <a:lnTo>
                  <a:pt x="1465597" y="428607"/>
                </a:lnTo>
                <a:lnTo>
                  <a:pt x="1479924" y="438136"/>
                </a:lnTo>
                <a:lnTo>
                  <a:pt x="1494246" y="447661"/>
                </a:lnTo>
                <a:lnTo>
                  <a:pt x="1494246" y="461943"/>
                </a:lnTo>
                <a:lnTo>
                  <a:pt x="1484698" y="476230"/>
                </a:lnTo>
                <a:lnTo>
                  <a:pt x="1370123" y="495284"/>
                </a:lnTo>
                <a:lnTo>
                  <a:pt x="1284192" y="504804"/>
                </a:lnTo>
                <a:lnTo>
                  <a:pt x="1250770" y="504804"/>
                </a:lnTo>
                <a:lnTo>
                  <a:pt x="1226905" y="500046"/>
                </a:lnTo>
                <a:lnTo>
                  <a:pt x="1231679" y="471468"/>
                </a:lnTo>
                <a:lnTo>
                  <a:pt x="1236453" y="400038"/>
                </a:lnTo>
                <a:lnTo>
                  <a:pt x="1236453" y="361939"/>
                </a:lnTo>
                <a:lnTo>
                  <a:pt x="1231679" y="328603"/>
                </a:lnTo>
                <a:lnTo>
                  <a:pt x="1222131" y="304787"/>
                </a:lnTo>
                <a:lnTo>
                  <a:pt x="1212579" y="295262"/>
                </a:lnTo>
                <a:lnTo>
                  <a:pt x="1203031" y="290500"/>
                </a:lnTo>
                <a:lnTo>
                  <a:pt x="1112331" y="271456"/>
                </a:lnTo>
                <a:lnTo>
                  <a:pt x="1064592" y="261926"/>
                </a:lnTo>
                <a:lnTo>
                  <a:pt x="1002530" y="261926"/>
                </a:lnTo>
                <a:lnTo>
                  <a:pt x="988204" y="266693"/>
                </a:lnTo>
                <a:lnTo>
                  <a:pt x="964339" y="285743"/>
                </a:lnTo>
                <a:lnTo>
                  <a:pt x="950012" y="300025"/>
                </a:lnTo>
                <a:lnTo>
                  <a:pt x="940469" y="319079"/>
                </a:lnTo>
                <a:lnTo>
                  <a:pt x="950012" y="333361"/>
                </a:lnTo>
                <a:lnTo>
                  <a:pt x="959565" y="376222"/>
                </a:lnTo>
                <a:lnTo>
                  <a:pt x="969113" y="404800"/>
                </a:lnTo>
                <a:lnTo>
                  <a:pt x="969113" y="519091"/>
                </a:lnTo>
                <a:lnTo>
                  <a:pt x="954786" y="561952"/>
                </a:lnTo>
                <a:lnTo>
                  <a:pt x="940469" y="609579"/>
                </a:lnTo>
                <a:lnTo>
                  <a:pt x="911821" y="657202"/>
                </a:lnTo>
                <a:lnTo>
                  <a:pt x="878408" y="704826"/>
                </a:lnTo>
                <a:lnTo>
                  <a:pt x="835443" y="752449"/>
                </a:lnTo>
                <a:lnTo>
                  <a:pt x="773377" y="800072"/>
                </a:lnTo>
                <a:lnTo>
                  <a:pt x="706546" y="847690"/>
                </a:lnTo>
                <a:lnTo>
                  <a:pt x="620616" y="895313"/>
                </a:lnTo>
                <a:lnTo>
                  <a:pt x="615842" y="866744"/>
                </a:lnTo>
                <a:lnTo>
                  <a:pt x="596746" y="804829"/>
                </a:lnTo>
                <a:lnTo>
                  <a:pt x="558550" y="709588"/>
                </a:lnTo>
                <a:lnTo>
                  <a:pt x="534685" y="657202"/>
                </a:lnTo>
                <a:lnTo>
                  <a:pt x="501267" y="600050"/>
                </a:lnTo>
                <a:lnTo>
                  <a:pt x="467850" y="547665"/>
                </a:lnTo>
                <a:lnTo>
                  <a:pt x="424884" y="490522"/>
                </a:lnTo>
                <a:lnTo>
                  <a:pt x="372371" y="438136"/>
                </a:lnTo>
                <a:lnTo>
                  <a:pt x="315084" y="390509"/>
                </a:lnTo>
                <a:lnTo>
                  <a:pt x="248249" y="347648"/>
                </a:lnTo>
                <a:lnTo>
                  <a:pt x="176635" y="314316"/>
                </a:lnTo>
                <a:lnTo>
                  <a:pt x="133670" y="300025"/>
                </a:lnTo>
                <a:lnTo>
                  <a:pt x="95483" y="290500"/>
                </a:lnTo>
                <a:lnTo>
                  <a:pt x="47739" y="280980"/>
                </a:lnTo>
                <a:lnTo>
                  <a:pt x="0" y="276218"/>
                </a:lnTo>
                <a:lnTo>
                  <a:pt x="14326" y="252402"/>
                </a:lnTo>
                <a:lnTo>
                  <a:pt x="33422" y="228595"/>
                </a:lnTo>
                <a:lnTo>
                  <a:pt x="57291" y="200021"/>
                </a:lnTo>
                <a:lnTo>
                  <a:pt x="90704" y="166680"/>
                </a:lnTo>
                <a:lnTo>
                  <a:pt x="133670" y="128582"/>
                </a:lnTo>
                <a:lnTo>
                  <a:pt x="186188" y="95250"/>
                </a:lnTo>
                <a:lnTo>
                  <a:pt x="253023" y="61914"/>
                </a:lnTo>
                <a:lnTo>
                  <a:pt x="324632" y="33336"/>
                </a:lnTo>
                <a:lnTo>
                  <a:pt x="410563" y="14291"/>
                </a:lnTo>
                <a:lnTo>
                  <a:pt x="458302" y="4762"/>
                </a:lnTo>
                <a:lnTo>
                  <a:pt x="510815" y="0"/>
                </a:lnTo>
                <a:lnTo>
                  <a:pt x="620616" y="0"/>
                </a:lnTo>
                <a:lnTo>
                  <a:pt x="682677" y="4762"/>
                </a:lnTo>
                <a:lnTo>
                  <a:pt x="749512" y="9529"/>
                </a:lnTo>
                <a:lnTo>
                  <a:pt x="816342" y="23816"/>
                </a:lnTo>
                <a:lnTo>
                  <a:pt x="887956" y="38098"/>
                </a:lnTo>
                <a:lnTo>
                  <a:pt x="964339" y="57152"/>
                </a:lnTo>
                <a:lnTo>
                  <a:pt x="1040717" y="8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16513" y="2578333"/>
            <a:ext cx="1494241" cy="895313"/>
          </a:xfrm>
          <a:custGeom>
            <a:avLst/>
            <a:gdLst/>
            <a:ahLst/>
            <a:cxnLst/>
            <a:rect l="l" t="t" r="r" b="b"/>
            <a:pathLst>
              <a:path w="1494241" h="895313">
                <a:moveTo>
                  <a:pt x="620611" y="895313"/>
                </a:moveTo>
                <a:lnTo>
                  <a:pt x="615837" y="866739"/>
                </a:lnTo>
                <a:lnTo>
                  <a:pt x="596741" y="804829"/>
                </a:lnTo>
                <a:lnTo>
                  <a:pt x="558550" y="709583"/>
                </a:lnTo>
                <a:lnTo>
                  <a:pt x="534680" y="657198"/>
                </a:lnTo>
                <a:lnTo>
                  <a:pt x="501263" y="600050"/>
                </a:lnTo>
                <a:lnTo>
                  <a:pt x="467845" y="547665"/>
                </a:lnTo>
                <a:lnTo>
                  <a:pt x="424880" y="490517"/>
                </a:lnTo>
                <a:lnTo>
                  <a:pt x="372366" y="438132"/>
                </a:lnTo>
                <a:lnTo>
                  <a:pt x="315079" y="390509"/>
                </a:lnTo>
                <a:lnTo>
                  <a:pt x="248244" y="347648"/>
                </a:lnTo>
                <a:lnTo>
                  <a:pt x="176635" y="314312"/>
                </a:lnTo>
                <a:lnTo>
                  <a:pt x="133670" y="300025"/>
                </a:lnTo>
                <a:lnTo>
                  <a:pt x="95478" y="290500"/>
                </a:lnTo>
                <a:lnTo>
                  <a:pt x="47739" y="280976"/>
                </a:lnTo>
                <a:lnTo>
                  <a:pt x="0" y="276213"/>
                </a:lnTo>
                <a:lnTo>
                  <a:pt x="14321" y="252402"/>
                </a:lnTo>
                <a:lnTo>
                  <a:pt x="33417" y="228590"/>
                </a:lnTo>
                <a:lnTo>
                  <a:pt x="57287" y="200016"/>
                </a:lnTo>
                <a:lnTo>
                  <a:pt x="90704" y="166680"/>
                </a:lnTo>
                <a:lnTo>
                  <a:pt x="133670" y="128582"/>
                </a:lnTo>
                <a:lnTo>
                  <a:pt x="186183" y="95246"/>
                </a:lnTo>
                <a:lnTo>
                  <a:pt x="253018" y="61909"/>
                </a:lnTo>
                <a:lnTo>
                  <a:pt x="324627" y="33336"/>
                </a:lnTo>
                <a:lnTo>
                  <a:pt x="410558" y="14286"/>
                </a:lnTo>
                <a:lnTo>
                  <a:pt x="458297" y="4762"/>
                </a:lnTo>
                <a:lnTo>
                  <a:pt x="510810" y="0"/>
                </a:lnTo>
                <a:lnTo>
                  <a:pt x="563324" y="0"/>
                </a:lnTo>
                <a:lnTo>
                  <a:pt x="620611" y="0"/>
                </a:lnTo>
                <a:lnTo>
                  <a:pt x="682672" y="4762"/>
                </a:lnTo>
                <a:lnTo>
                  <a:pt x="749507" y="9524"/>
                </a:lnTo>
                <a:lnTo>
                  <a:pt x="816342" y="23811"/>
                </a:lnTo>
                <a:lnTo>
                  <a:pt x="887951" y="38098"/>
                </a:lnTo>
                <a:lnTo>
                  <a:pt x="964334" y="57147"/>
                </a:lnTo>
                <a:lnTo>
                  <a:pt x="1040717" y="80959"/>
                </a:lnTo>
                <a:lnTo>
                  <a:pt x="1121874" y="109533"/>
                </a:lnTo>
                <a:lnTo>
                  <a:pt x="1212579" y="142869"/>
                </a:lnTo>
                <a:lnTo>
                  <a:pt x="1255544" y="161918"/>
                </a:lnTo>
                <a:lnTo>
                  <a:pt x="1288962" y="185729"/>
                </a:lnTo>
                <a:lnTo>
                  <a:pt x="1308057" y="209541"/>
                </a:lnTo>
                <a:lnTo>
                  <a:pt x="1312831" y="238115"/>
                </a:lnTo>
                <a:lnTo>
                  <a:pt x="1317605" y="271451"/>
                </a:lnTo>
                <a:lnTo>
                  <a:pt x="1317605" y="304787"/>
                </a:lnTo>
                <a:lnTo>
                  <a:pt x="1312831" y="390509"/>
                </a:lnTo>
                <a:lnTo>
                  <a:pt x="1408310" y="409558"/>
                </a:lnTo>
                <a:lnTo>
                  <a:pt x="1427406" y="414320"/>
                </a:lnTo>
                <a:lnTo>
                  <a:pt x="1465597" y="428607"/>
                </a:lnTo>
                <a:lnTo>
                  <a:pt x="1479919" y="438132"/>
                </a:lnTo>
                <a:lnTo>
                  <a:pt x="1494241" y="447656"/>
                </a:lnTo>
                <a:lnTo>
                  <a:pt x="1494241" y="452419"/>
                </a:lnTo>
                <a:lnTo>
                  <a:pt x="1494241" y="461943"/>
                </a:lnTo>
                <a:lnTo>
                  <a:pt x="1484693" y="476230"/>
                </a:lnTo>
                <a:lnTo>
                  <a:pt x="1370119" y="495279"/>
                </a:lnTo>
                <a:lnTo>
                  <a:pt x="1284188" y="504804"/>
                </a:lnTo>
                <a:lnTo>
                  <a:pt x="1250770" y="504804"/>
                </a:lnTo>
                <a:lnTo>
                  <a:pt x="1226900" y="500042"/>
                </a:lnTo>
                <a:lnTo>
                  <a:pt x="1231674" y="471468"/>
                </a:lnTo>
                <a:lnTo>
                  <a:pt x="1236448" y="400033"/>
                </a:lnTo>
                <a:lnTo>
                  <a:pt x="1236448" y="361935"/>
                </a:lnTo>
                <a:lnTo>
                  <a:pt x="1231674" y="328599"/>
                </a:lnTo>
                <a:lnTo>
                  <a:pt x="1222127" y="304787"/>
                </a:lnTo>
                <a:lnTo>
                  <a:pt x="1212579" y="295262"/>
                </a:lnTo>
                <a:lnTo>
                  <a:pt x="1203031" y="290500"/>
                </a:lnTo>
                <a:lnTo>
                  <a:pt x="1112326" y="271451"/>
                </a:lnTo>
                <a:lnTo>
                  <a:pt x="1064587" y="261926"/>
                </a:lnTo>
                <a:lnTo>
                  <a:pt x="1021621" y="261926"/>
                </a:lnTo>
                <a:lnTo>
                  <a:pt x="1002526" y="261926"/>
                </a:lnTo>
                <a:lnTo>
                  <a:pt x="988204" y="266689"/>
                </a:lnTo>
                <a:lnTo>
                  <a:pt x="964334" y="285738"/>
                </a:lnTo>
                <a:lnTo>
                  <a:pt x="950012" y="300025"/>
                </a:lnTo>
                <a:lnTo>
                  <a:pt x="940464" y="319074"/>
                </a:lnTo>
                <a:lnTo>
                  <a:pt x="950012" y="333361"/>
                </a:lnTo>
                <a:lnTo>
                  <a:pt x="959560" y="376222"/>
                </a:lnTo>
                <a:lnTo>
                  <a:pt x="969108" y="404795"/>
                </a:lnTo>
                <a:lnTo>
                  <a:pt x="969108" y="438132"/>
                </a:lnTo>
                <a:lnTo>
                  <a:pt x="969108" y="476230"/>
                </a:lnTo>
                <a:lnTo>
                  <a:pt x="969108" y="519091"/>
                </a:lnTo>
                <a:lnTo>
                  <a:pt x="954786" y="561952"/>
                </a:lnTo>
                <a:lnTo>
                  <a:pt x="940464" y="609575"/>
                </a:lnTo>
                <a:lnTo>
                  <a:pt x="911821" y="657198"/>
                </a:lnTo>
                <a:lnTo>
                  <a:pt x="878403" y="704821"/>
                </a:lnTo>
                <a:lnTo>
                  <a:pt x="835438" y="752444"/>
                </a:lnTo>
                <a:lnTo>
                  <a:pt x="773377" y="800067"/>
                </a:lnTo>
                <a:lnTo>
                  <a:pt x="706542" y="847690"/>
                </a:lnTo>
                <a:lnTo>
                  <a:pt x="620611" y="895313"/>
                </a:lnTo>
                <a:close/>
              </a:path>
            </a:pathLst>
          </a:custGeom>
          <a:ln w="4765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37125" y="2049718"/>
            <a:ext cx="601515" cy="657198"/>
          </a:xfrm>
          <a:custGeom>
            <a:avLst/>
            <a:gdLst/>
            <a:ahLst/>
            <a:cxnLst/>
            <a:rect l="l" t="t" r="r" b="b"/>
            <a:pathLst>
              <a:path w="601515" h="657198">
                <a:moveTo>
                  <a:pt x="295983" y="271451"/>
                </a:moveTo>
                <a:lnTo>
                  <a:pt x="162308" y="657198"/>
                </a:lnTo>
                <a:lnTo>
                  <a:pt x="0" y="633386"/>
                </a:lnTo>
                <a:lnTo>
                  <a:pt x="28638" y="561952"/>
                </a:lnTo>
                <a:lnTo>
                  <a:pt x="62061" y="490512"/>
                </a:lnTo>
                <a:lnTo>
                  <a:pt x="105026" y="409558"/>
                </a:lnTo>
                <a:lnTo>
                  <a:pt x="147991" y="328599"/>
                </a:lnTo>
                <a:lnTo>
                  <a:pt x="195726" y="252402"/>
                </a:lnTo>
                <a:lnTo>
                  <a:pt x="219600" y="223828"/>
                </a:lnTo>
                <a:lnTo>
                  <a:pt x="243465" y="200016"/>
                </a:lnTo>
                <a:lnTo>
                  <a:pt x="267340" y="185729"/>
                </a:lnTo>
                <a:lnTo>
                  <a:pt x="291205" y="180967"/>
                </a:lnTo>
                <a:lnTo>
                  <a:pt x="496484" y="166680"/>
                </a:lnTo>
                <a:lnTo>
                  <a:pt x="501258" y="114295"/>
                </a:lnTo>
                <a:lnTo>
                  <a:pt x="515584" y="66672"/>
                </a:lnTo>
                <a:lnTo>
                  <a:pt x="525132" y="42860"/>
                </a:lnTo>
                <a:lnTo>
                  <a:pt x="534680" y="23811"/>
                </a:lnTo>
                <a:lnTo>
                  <a:pt x="553776" y="9524"/>
                </a:lnTo>
                <a:lnTo>
                  <a:pt x="568098" y="0"/>
                </a:lnTo>
                <a:lnTo>
                  <a:pt x="577645" y="0"/>
                </a:lnTo>
                <a:lnTo>
                  <a:pt x="587189" y="4762"/>
                </a:lnTo>
                <a:lnTo>
                  <a:pt x="591963" y="9524"/>
                </a:lnTo>
                <a:lnTo>
                  <a:pt x="596741" y="19044"/>
                </a:lnTo>
                <a:lnTo>
                  <a:pt x="601515" y="38098"/>
                </a:lnTo>
                <a:lnTo>
                  <a:pt x="601515" y="61905"/>
                </a:lnTo>
                <a:lnTo>
                  <a:pt x="596741" y="128582"/>
                </a:lnTo>
                <a:lnTo>
                  <a:pt x="577645" y="233348"/>
                </a:lnTo>
                <a:lnTo>
                  <a:pt x="295983" y="271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37124" y="2049717"/>
            <a:ext cx="601515" cy="657198"/>
          </a:xfrm>
          <a:custGeom>
            <a:avLst/>
            <a:gdLst/>
            <a:ahLst/>
            <a:cxnLst/>
            <a:rect l="l" t="t" r="r" b="b"/>
            <a:pathLst>
              <a:path w="601515" h="657198">
                <a:moveTo>
                  <a:pt x="105026" y="409558"/>
                </a:moveTo>
                <a:lnTo>
                  <a:pt x="62061" y="490517"/>
                </a:lnTo>
                <a:lnTo>
                  <a:pt x="28643" y="561952"/>
                </a:lnTo>
                <a:lnTo>
                  <a:pt x="0" y="633386"/>
                </a:lnTo>
              </a:path>
              <a:path w="601515" h="657198">
                <a:moveTo>
                  <a:pt x="295983" y="271451"/>
                </a:moveTo>
                <a:lnTo>
                  <a:pt x="577645" y="233352"/>
                </a:lnTo>
                <a:lnTo>
                  <a:pt x="596741" y="128582"/>
                </a:lnTo>
                <a:lnTo>
                  <a:pt x="601515" y="61909"/>
                </a:lnTo>
                <a:lnTo>
                  <a:pt x="601515" y="38098"/>
                </a:lnTo>
                <a:lnTo>
                  <a:pt x="596741" y="19049"/>
                </a:lnTo>
                <a:lnTo>
                  <a:pt x="591967" y="9524"/>
                </a:lnTo>
                <a:lnTo>
                  <a:pt x="587193" y="4762"/>
                </a:lnTo>
                <a:lnTo>
                  <a:pt x="577770" y="62"/>
                </a:lnTo>
                <a:lnTo>
                  <a:pt x="568004" y="62"/>
                </a:lnTo>
                <a:lnTo>
                  <a:pt x="553776" y="9524"/>
                </a:lnTo>
                <a:lnTo>
                  <a:pt x="534680" y="23811"/>
                </a:lnTo>
                <a:lnTo>
                  <a:pt x="525132" y="42860"/>
                </a:lnTo>
                <a:lnTo>
                  <a:pt x="515584" y="66672"/>
                </a:lnTo>
                <a:lnTo>
                  <a:pt x="501263" y="114295"/>
                </a:lnTo>
                <a:lnTo>
                  <a:pt x="496489" y="166680"/>
                </a:lnTo>
                <a:lnTo>
                  <a:pt x="291209" y="180967"/>
                </a:lnTo>
                <a:lnTo>
                  <a:pt x="267340" y="185729"/>
                </a:lnTo>
                <a:lnTo>
                  <a:pt x="243470" y="200016"/>
                </a:lnTo>
                <a:lnTo>
                  <a:pt x="219600" y="223828"/>
                </a:lnTo>
                <a:lnTo>
                  <a:pt x="195731" y="252402"/>
                </a:lnTo>
                <a:lnTo>
                  <a:pt x="147991" y="328599"/>
                </a:lnTo>
                <a:lnTo>
                  <a:pt x="105026" y="409558"/>
                </a:lnTo>
              </a:path>
              <a:path w="601515" h="657198">
                <a:moveTo>
                  <a:pt x="0" y="633386"/>
                </a:moveTo>
                <a:lnTo>
                  <a:pt x="162313" y="657198"/>
                </a:lnTo>
                <a:lnTo>
                  <a:pt x="295983" y="271451"/>
                </a:lnTo>
              </a:path>
            </a:pathLst>
          </a:custGeom>
          <a:ln w="4768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96660" y="3149811"/>
            <a:ext cx="2966011" cy="1642995"/>
          </a:xfrm>
          <a:custGeom>
            <a:avLst/>
            <a:gdLst/>
            <a:ahLst/>
            <a:cxnLst/>
            <a:rect l="l" t="t" r="r" b="b"/>
            <a:pathLst>
              <a:path w="2966011" h="1642995">
                <a:moveTo>
                  <a:pt x="2966011" y="1642995"/>
                </a:moveTo>
                <a:lnTo>
                  <a:pt x="0" y="1642995"/>
                </a:lnTo>
                <a:lnTo>
                  <a:pt x="4773" y="1323916"/>
                </a:lnTo>
                <a:lnTo>
                  <a:pt x="443975" y="1323916"/>
                </a:lnTo>
                <a:lnTo>
                  <a:pt x="453523" y="1119141"/>
                </a:lnTo>
                <a:lnTo>
                  <a:pt x="840212" y="1119141"/>
                </a:lnTo>
                <a:lnTo>
                  <a:pt x="840212" y="928649"/>
                </a:lnTo>
                <a:lnTo>
                  <a:pt x="1265092" y="928649"/>
                </a:lnTo>
                <a:lnTo>
                  <a:pt x="1265092" y="657198"/>
                </a:lnTo>
                <a:lnTo>
                  <a:pt x="1699515" y="657198"/>
                </a:lnTo>
                <a:lnTo>
                  <a:pt x="1699515" y="666722"/>
                </a:lnTo>
                <a:lnTo>
                  <a:pt x="1718616" y="666722"/>
                </a:lnTo>
                <a:lnTo>
                  <a:pt x="1723390" y="461943"/>
                </a:lnTo>
                <a:lnTo>
                  <a:pt x="2114852" y="461943"/>
                </a:lnTo>
                <a:lnTo>
                  <a:pt x="2114852" y="271451"/>
                </a:lnTo>
                <a:lnTo>
                  <a:pt x="2534958" y="271451"/>
                </a:lnTo>
                <a:lnTo>
                  <a:pt x="2534958" y="0"/>
                </a:lnTo>
                <a:lnTo>
                  <a:pt x="2966011" y="0"/>
                </a:lnTo>
                <a:lnTo>
                  <a:pt x="2966011" y="1642995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96658" y="3149810"/>
            <a:ext cx="2974160" cy="1642995"/>
          </a:xfrm>
          <a:custGeom>
            <a:avLst/>
            <a:gdLst/>
            <a:ahLst/>
            <a:cxnLst/>
            <a:rect l="l" t="t" r="r" b="b"/>
            <a:pathLst>
              <a:path w="2974160" h="1642995">
                <a:moveTo>
                  <a:pt x="2966028" y="0"/>
                </a:moveTo>
                <a:lnTo>
                  <a:pt x="2534958" y="0"/>
                </a:lnTo>
                <a:lnTo>
                  <a:pt x="2534958" y="271451"/>
                </a:lnTo>
                <a:lnTo>
                  <a:pt x="2114852" y="271451"/>
                </a:lnTo>
                <a:lnTo>
                  <a:pt x="2114852" y="461943"/>
                </a:lnTo>
                <a:lnTo>
                  <a:pt x="1723390" y="461943"/>
                </a:lnTo>
                <a:lnTo>
                  <a:pt x="1718616" y="666722"/>
                </a:lnTo>
                <a:lnTo>
                  <a:pt x="1699520" y="666722"/>
                </a:lnTo>
                <a:lnTo>
                  <a:pt x="1699520" y="657198"/>
                </a:lnTo>
                <a:lnTo>
                  <a:pt x="1265092" y="657198"/>
                </a:lnTo>
                <a:lnTo>
                  <a:pt x="1265092" y="928649"/>
                </a:lnTo>
                <a:lnTo>
                  <a:pt x="840212" y="928649"/>
                </a:lnTo>
                <a:lnTo>
                  <a:pt x="840212" y="1119141"/>
                </a:lnTo>
                <a:lnTo>
                  <a:pt x="453523" y="1119141"/>
                </a:lnTo>
                <a:lnTo>
                  <a:pt x="443975" y="1323920"/>
                </a:lnTo>
                <a:lnTo>
                  <a:pt x="4773" y="1323920"/>
                </a:lnTo>
                <a:lnTo>
                  <a:pt x="0" y="1642995"/>
                </a:lnTo>
                <a:lnTo>
                  <a:pt x="2966028" y="1642995"/>
                </a:lnTo>
              </a:path>
            </a:pathLst>
          </a:custGeom>
          <a:ln w="4765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48437" y="2554523"/>
            <a:ext cx="1203031" cy="433369"/>
          </a:xfrm>
          <a:custGeom>
            <a:avLst/>
            <a:gdLst/>
            <a:ahLst/>
            <a:cxnLst/>
            <a:rect l="l" t="t" r="r" b="b"/>
            <a:pathLst>
              <a:path w="1203031" h="433369">
                <a:moveTo>
                  <a:pt x="1203031" y="0"/>
                </a:moveTo>
                <a:lnTo>
                  <a:pt x="1198257" y="4762"/>
                </a:lnTo>
                <a:lnTo>
                  <a:pt x="1174392" y="14286"/>
                </a:lnTo>
                <a:lnTo>
                  <a:pt x="1140974" y="19049"/>
                </a:lnTo>
                <a:lnTo>
                  <a:pt x="1112326" y="28569"/>
                </a:lnTo>
                <a:lnTo>
                  <a:pt x="1083682" y="42860"/>
                </a:lnTo>
                <a:lnTo>
                  <a:pt x="1059813" y="61909"/>
                </a:lnTo>
                <a:lnTo>
                  <a:pt x="1040717" y="85721"/>
                </a:lnTo>
                <a:lnTo>
                  <a:pt x="1021621" y="109533"/>
                </a:lnTo>
                <a:lnTo>
                  <a:pt x="1002530" y="138106"/>
                </a:lnTo>
                <a:lnTo>
                  <a:pt x="988204" y="166680"/>
                </a:lnTo>
                <a:lnTo>
                  <a:pt x="969113" y="228590"/>
                </a:lnTo>
                <a:lnTo>
                  <a:pt x="954786" y="295262"/>
                </a:lnTo>
                <a:lnTo>
                  <a:pt x="945238" y="361935"/>
                </a:lnTo>
                <a:lnTo>
                  <a:pt x="945238" y="419082"/>
                </a:lnTo>
                <a:lnTo>
                  <a:pt x="940464" y="423845"/>
                </a:lnTo>
                <a:lnTo>
                  <a:pt x="926147" y="433369"/>
                </a:lnTo>
                <a:lnTo>
                  <a:pt x="911821" y="433369"/>
                </a:lnTo>
                <a:lnTo>
                  <a:pt x="902273" y="428607"/>
                </a:lnTo>
                <a:lnTo>
                  <a:pt x="830669" y="342886"/>
                </a:lnTo>
                <a:lnTo>
                  <a:pt x="754286" y="257164"/>
                </a:lnTo>
                <a:lnTo>
                  <a:pt x="711320" y="219066"/>
                </a:lnTo>
                <a:lnTo>
                  <a:pt x="668355" y="185729"/>
                </a:lnTo>
                <a:lnTo>
                  <a:pt x="620616" y="152393"/>
                </a:lnTo>
                <a:lnTo>
                  <a:pt x="572876" y="123819"/>
                </a:lnTo>
                <a:lnTo>
                  <a:pt x="506036" y="90483"/>
                </a:lnTo>
                <a:lnTo>
                  <a:pt x="439201" y="71429"/>
                </a:lnTo>
                <a:lnTo>
                  <a:pt x="372366" y="57147"/>
                </a:lnTo>
                <a:lnTo>
                  <a:pt x="305531" y="52385"/>
                </a:lnTo>
                <a:lnTo>
                  <a:pt x="233927" y="52385"/>
                </a:lnTo>
                <a:lnTo>
                  <a:pt x="167087" y="61909"/>
                </a:lnTo>
                <a:lnTo>
                  <a:pt x="95478" y="76196"/>
                </a:lnTo>
                <a:lnTo>
                  <a:pt x="28648" y="100008"/>
                </a:lnTo>
                <a:lnTo>
                  <a:pt x="0" y="100008"/>
                </a:lnTo>
                <a:lnTo>
                  <a:pt x="0" y="95246"/>
                </a:lnTo>
                <a:lnTo>
                  <a:pt x="14326" y="90483"/>
                </a:lnTo>
                <a:lnTo>
                  <a:pt x="76382" y="71429"/>
                </a:lnTo>
                <a:lnTo>
                  <a:pt x="138444" y="57147"/>
                </a:lnTo>
                <a:lnTo>
                  <a:pt x="200505" y="42860"/>
                </a:lnTo>
                <a:lnTo>
                  <a:pt x="262566" y="33336"/>
                </a:lnTo>
                <a:lnTo>
                  <a:pt x="324632" y="33336"/>
                </a:lnTo>
                <a:lnTo>
                  <a:pt x="391462" y="38098"/>
                </a:lnTo>
                <a:lnTo>
                  <a:pt x="453528" y="47623"/>
                </a:lnTo>
                <a:lnTo>
                  <a:pt x="515584" y="66672"/>
                </a:lnTo>
                <a:lnTo>
                  <a:pt x="572876" y="90483"/>
                </a:lnTo>
                <a:lnTo>
                  <a:pt x="630159" y="119057"/>
                </a:lnTo>
                <a:lnTo>
                  <a:pt x="682672" y="152393"/>
                </a:lnTo>
                <a:lnTo>
                  <a:pt x="730411" y="190492"/>
                </a:lnTo>
                <a:lnTo>
                  <a:pt x="778151" y="233352"/>
                </a:lnTo>
                <a:lnTo>
                  <a:pt x="821116" y="276213"/>
                </a:lnTo>
                <a:lnTo>
                  <a:pt x="907047" y="371455"/>
                </a:lnTo>
                <a:lnTo>
                  <a:pt x="911821" y="304787"/>
                </a:lnTo>
                <a:lnTo>
                  <a:pt x="926147" y="242872"/>
                </a:lnTo>
                <a:lnTo>
                  <a:pt x="950012" y="180967"/>
                </a:lnTo>
                <a:lnTo>
                  <a:pt x="978656" y="123819"/>
                </a:lnTo>
                <a:lnTo>
                  <a:pt x="997752" y="100008"/>
                </a:lnTo>
                <a:lnTo>
                  <a:pt x="1021621" y="76196"/>
                </a:lnTo>
                <a:lnTo>
                  <a:pt x="1040717" y="57147"/>
                </a:lnTo>
                <a:lnTo>
                  <a:pt x="1069361" y="38098"/>
                </a:lnTo>
                <a:lnTo>
                  <a:pt x="1093235" y="23811"/>
                </a:lnTo>
                <a:lnTo>
                  <a:pt x="1126648" y="9524"/>
                </a:lnTo>
                <a:lnTo>
                  <a:pt x="1155291" y="4762"/>
                </a:lnTo>
                <a:lnTo>
                  <a:pt x="1193483" y="0"/>
                </a:lnTo>
                <a:lnTo>
                  <a:pt x="1203031" y="0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8439" y="2554522"/>
            <a:ext cx="1203031" cy="433369"/>
          </a:xfrm>
          <a:custGeom>
            <a:avLst/>
            <a:gdLst/>
            <a:ahLst/>
            <a:cxnLst/>
            <a:rect l="l" t="t" r="r" b="b"/>
            <a:pathLst>
              <a:path w="1203031" h="433369">
                <a:moveTo>
                  <a:pt x="1193483" y="0"/>
                </a:moveTo>
                <a:lnTo>
                  <a:pt x="1155291" y="4762"/>
                </a:lnTo>
                <a:lnTo>
                  <a:pt x="1126648" y="9524"/>
                </a:lnTo>
                <a:lnTo>
                  <a:pt x="1093230" y="23811"/>
                </a:lnTo>
                <a:lnTo>
                  <a:pt x="1069361" y="38098"/>
                </a:lnTo>
                <a:lnTo>
                  <a:pt x="1040717" y="57147"/>
                </a:lnTo>
                <a:lnTo>
                  <a:pt x="1021621" y="76196"/>
                </a:lnTo>
                <a:lnTo>
                  <a:pt x="997752" y="100008"/>
                </a:lnTo>
                <a:lnTo>
                  <a:pt x="978656" y="123819"/>
                </a:lnTo>
                <a:lnTo>
                  <a:pt x="950012" y="180967"/>
                </a:lnTo>
                <a:lnTo>
                  <a:pt x="926143" y="242877"/>
                </a:lnTo>
                <a:lnTo>
                  <a:pt x="911821" y="304787"/>
                </a:lnTo>
                <a:lnTo>
                  <a:pt x="907047" y="371459"/>
                </a:lnTo>
                <a:lnTo>
                  <a:pt x="821116" y="276213"/>
                </a:lnTo>
                <a:lnTo>
                  <a:pt x="778151" y="233352"/>
                </a:lnTo>
                <a:lnTo>
                  <a:pt x="730411" y="190492"/>
                </a:lnTo>
                <a:lnTo>
                  <a:pt x="682672" y="152393"/>
                </a:lnTo>
                <a:lnTo>
                  <a:pt x="630159" y="119057"/>
                </a:lnTo>
                <a:lnTo>
                  <a:pt x="572872" y="90483"/>
                </a:lnTo>
                <a:lnTo>
                  <a:pt x="515584" y="66672"/>
                </a:lnTo>
                <a:lnTo>
                  <a:pt x="453523" y="47623"/>
                </a:lnTo>
                <a:lnTo>
                  <a:pt x="391462" y="38098"/>
                </a:lnTo>
                <a:lnTo>
                  <a:pt x="324627" y="33336"/>
                </a:lnTo>
                <a:lnTo>
                  <a:pt x="262566" y="33336"/>
                </a:lnTo>
                <a:lnTo>
                  <a:pt x="200505" y="42860"/>
                </a:lnTo>
                <a:lnTo>
                  <a:pt x="138444" y="57147"/>
                </a:lnTo>
                <a:lnTo>
                  <a:pt x="76382" y="71434"/>
                </a:lnTo>
                <a:lnTo>
                  <a:pt x="14321" y="90483"/>
                </a:lnTo>
                <a:lnTo>
                  <a:pt x="0" y="95246"/>
                </a:lnTo>
                <a:lnTo>
                  <a:pt x="0" y="100008"/>
                </a:lnTo>
                <a:lnTo>
                  <a:pt x="4773" y="100008"/>
                </a:lnTo>
                <a:lnTo>
                  <a:pt x="14321" y="100008"/>
                </a:lnTo>
                <a:lnTo>
                  <a:pt x="28643" y="100008"/>
                </a:lnTo>
                <a:lnTo>
                  <a:pt x="95478" y="76196"/>
                </a:lnTo>
                <a:lnTo>
                  <a:pt x="167087" y="61909"/>
                </a:lnTo>
                <a:lnTo>
                  <a:pt x="233922" y="52385"/>
                </a:lnTo>
                <a:lnTo>
                  <a:pt x="305531" y="52385"/>
                </a:lnTo>
                <a:lnTo>
                  <a:pt x="372366" y="57147"/>
                </a:lnTo>
                <a:lnTo>
                  <a:pt x="439201" y="71434"/>
                </a:lnTo>
                <a:lnTo>
                  <a:pt x="506036" y="90483"/>
                </a:lnTo>
                <a:lnTo>
                  <a:pt x="572872" y="123819"/>
                </a:lnTo>
                <a:lnTo>
                  <a:pt x="620611" y="152393"/>
                </a:lnTo>
                <a:lnTo>
                  <a:pt x="668350" y="185729"/>
                </a:lnTo>
                <a:lnTo>
                  <a:pt x="711316" y="219066"/>
                </a:lnTo>
                <a:lnTo>
                  <a:pt x="754281" y="257164"/>
                </a:lnTo>
                <a:lnTo>
                  <a:pt x="830664" y="342886"/>
                </a:lnTo>
                <a:lnTo>
                  <a:pt x="902273" y="428607"/>
                </a:lnTo>
                <a:lnTo>
                  <a:pt x="911821" y="433369"/>
                </a:lnTo>
                <a:lnTo>
                  <a:pt x="926143" y="433369"/>
                </a:lnTo>
                <a:lnTo>
                  <a:pt x="940464" y="423845"/>
                </a:lnTo>
                <a:lnTo>
                  <a:pt x="945238" y="419082"/>
                </a:lnTo>
                <a:lnTo>
                  <a:pt x="945238" y="361935"/>
                </a:lnTo>
                <a:lnTo>
                  <a:pt x="954786" y="295262"/>
                </a:lnTo>
                <a:lnTo>
                  <a:pt x="969108" y="228590"/>
                </a:lnTo>
                <a:lnTo>
                  <a:pt x="988204" y="166680"/>
                </a:lnTo>
                <a:lnTo>
                  <a:pt x="1002526" y="138106"/>
                </a:lnTo>
                <a:lnTo>
                  <a:pt x="1021621" y="109533"/>
                </a:lnTo>
                <a:lnTo>
                  <a:pt x="1040717" y="85721"/>
                </a:lnTo>
                <a:lnTo>
                  <a:pt x="1059813" y="61909"/>
                </a:lnTo>
                <a:lnTo>
                  <a:pt x="1083682" y="42860"/>
                </a:lnTo>
                <a:lnTo>
                  <a:pt x="1112326" y="28573"/>
                </a:lnTo>
                <a:lnTo>
                  <a:pt x="1140970" y="19049"/>
                </a:lnTo>
                <a:lnTo>
                  <a:pt x="1174387" y="14286"/>
                </a:lnTo>
                <a:lnTo>
                  <a:pt x="1198257" y="4762"/>
                </a:lnTo>
                <a:lnTo>
                  <a:pt x="1203031" y="0"/>
                </a:lnTo>
                <a:lnTo>
                  <a:pt x="1193483" y="0"/>
                </a:lnTo>
                <a:close/>
              </a:path>
            </a:pathLst>
          </a:custGeom>
          <a:ln w="4763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85159" y="517672"/>
            <a:ext cx="182429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-4" dirty="0" smtClean="0">
                <a:latin typeface="Times New Roman"/>
                <a:cs typeface="Times New Roman"/>
              </a:rPr>
              <a:t>R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r>
              <a:rPr sz="2800" b="1" spc="-4" dirty="0" smtClean="0">
                <a:latin typeface="Times New Roman"/>
                <a:cs typeface="Times New Roman"/>
              </a:rPr>
              <a:t>g</a:t>
            </a:r>
            <a:r>
              <a:rPr sz="2800" b="1" spc="4" dirty="0" smtClean="0">
                <a:latin typeface="Times New Roman"/>
                <a:cs typeface="Times New Roman"/>
              </a:rPr>
              <a:t>r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r>
              <a:rPr sz="2800" b="1" spc="-4" dirty="0" smtClean="0">
                <a:latin typeface="Times New Roman"/>
                <a:cs typeface="Times New Roman"/>
              </a:rPr>
              <a:t>ss</a:t>
            </a:r>
            <a:r>
              <a:rPr sz="2800" b="1" spc="4" dirty="0" smtClean="0">
                <a:latin typeface="Times New Roman"/>
                <a:cs typeface="Times New Roman"/>
              </a:rPr>
              <a:t>i</a:t>
            </a:r>
            <a:r>
              <a:rPr sz="2800" b="1" spc="-4" dirty="0" smtClean="0">
                <a:latin typeface="Times New Roman"/>
                <a:cs typeface="Times New Roman"/>
              </a:rPr>
              <a:t>o</a:t>
            </a:r>
            <a:r>
              <a:rPr sz="2800" b="1" spc="0" dirty="0" smtClean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121977" y="5305980"/>
            <a:ext cx="26323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b="1" spc="-3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n’t</a:t>
            </a:r>
            <a:r>
              <a:rPr sz="3600" b="1" spc="-179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ll</a:t>
            </a:r>
            <a:r>
              <a:rPr sz="3600" b="1" spc="-82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-39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ck</a:t>
            </a:r>
            <a:r>
              <a:rPr sz="3600" b="1" spc="-5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3600" b="1" spc="-3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ds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200626" y="2805591"/>
            <a:ext cx="1816317" cy="1060209"/>
          </a:xfrm>
          <a:custGeom>
            <a:avLst/>
            <a:gdLst/>
            <a:ahLst/>
            <a:cxnLst/>
            <a:rect l="l" t="t" r="r" b="b"/>
            <a:pathLst>
              <a:path w="1816317" h="1060209">
                <a:moveTo>
                  <a:pt x="0" y="244749"/>
                </a:moveTo>
                <a:lnTo>
                  <a:pt x="0" y="830089"/>
                </a:lnTo>
                <a:lnTo>
                  <a:pt x="675733" y="1060209"/>
                </a:lnTo>
                <a:lnTo>
                  <a:pt x="1562853" y="724237"/>
                </a:lnTo>
                <a:lnTo>
                  <a:pt x="1816317" y="0"/>
                </a:lnTo>
                <a:lnTo>
                  <a:pt x="0" y="244749"/>
                </a:lnTo>
                <a:close/>
              </a:path>
            </a:pathLst>
          </a:custGeom>
          <a:solidFill>
            <a:srgbClr val="A4CEA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6749" y="1980696"/>
            <a:ext cx="766921" cy="994843"/>
          </a:xfrm>
          <a:custGeom>
            <a:avLst/>
            <a:gdLst/>
            <a:ahLst/>
            <a:cxnLst/>
            <a:rect l="l" t="t" r="r" b="b"/>
            <a:pathLst>
              <a:path w="766921" h="994843">
                <a:moveTo>
                  <a:pt x="766921" y="830127"/>
                </a:moveTo>
                <a:lnTo>
                  <a:pt x="591849" y="526837"/>
                </a:lnTo>
                <a:lnTo>
                  <a:pt x="602301" y="491539"/>
                </a:lnTo>
                <a:lnTo>
                  <a:pt x="610140" y="456242"/>
                </a:lnTo>
                <a:lnTo>
                  <a:pt x="614059" y="418331"/>
                </a:lnTo>
                <a:lnTo>
                  <a:pt x="615366" y="380419"/>
                </a:lnTo>
                <a:lnTo>
                  <a:pt x="614059" y="341201"/>
                </a:lnTo>
                <a:lnTo>
                  <a:pt x="608833" y="303290"/>
                </a:lnTo>
                <a:lnTo>
                  <a:pt x="600994" y="266686"/>
                </a:lnTo>
                <a:lnTo>
                  <a:pt x="591849" y="232697"/>
                </a:lnTo>
                <a:lnTo>
                  <a:pt x="578782" y="198707"/>
                </a:lnTo>
                <a:lnTo>
                  <a:pt x="563105" y="167332"/>
                </a:lnTo>
                <a:lnTo>
                  <a:pt x="544814" y="138573"/>
                </a:lnTo>
                <a:lnTo>
                  <a:pt x="525217" y="111120"/>
                </a:lnTo>
                <a:lnTo>
                  <a:pt x="504312" y="86280"/>
                </a:lnTo>
                <a:lnTo>
                  <a:pt x="479489" y="65364"/>
                </a:lnTo>
                <a:lnTo>
                  <a:pt x="454665" y="45754"/>
                </a:lnTo>
                <a:lnTo>
                  <a:pt x="428535" y="30068"/>
                </a:lnTo>
                <a:lnTo>
                  <a:pt x="399792" y="16994"/>
                </a:lnTo>
                <a:lnTo>
                  <a:pt x="369741" y="7843"/>
                </a:lnTo>
                <a:lnTo>
                  <a:pt x="339692" y="1307"/>
                </a:lnTo>
                <a:lnTo>
                  <a:pt x="308336" y="0"/>
                </a:lnTo>
                <a:lnTo>
                  <a:pt x="276980" y="1307"/>
                </a:lnTo>
                <a:lnTo>
                  <a:pt x="246930" y="7843"/>
                </a:lnTo>
                <a:lnTo>
                  <a:pt x="216880" y="16994"/>
                </a:lnTo>
                <a:lnTo>
                  <a:pt x="188137" y="30068"/>
                </a:lnTo>
                <a:lnTo>
                  <a:pt x="162007" y="45754"/>
                </a:lnTo>
                <a:lnTo>
                  <a:pt x="135877" y="65364"/>
                </a:lnTo>
                <a:lnTo>
                  <a:pt x="112358" y="86280"/>
                </a:lnTo>
                <a:lnTo>
                  <a:pt x="90149" y="111120"/>
                </a:lnTo>
                <a:lnTo>
                  <a:pt x="70551" y="138573"/>
                </a:lnTo>
                <a:lnTo>
                  <a:pt x="52260" y="167332"/>
                </a:lnTo>
                <a:lnTo>
                  <a:pt x="37888" y="198707"/>
                </a:lnTo>
                <a:lnTo>
                  <a:pt x="24823" y="232697"/>
                </a:lnTo>
                <a:lnTo>
                  <a:pt x="14371" y="266686"/>
                </a:lnTo>
                <a:lnTo>
                  <a:pt x="6532" y="303290"/>
                </a:lnTo>
                <a:lnTo>
                  <a:pt x="1306" y="341201"/>
                </a:lnTo>
                <a:lnTo>
                  <a:pt x="0" y="380419"/>
                </a:lnTo>
                <a:lnTo>
                  <a:pt x="1306" y="419638"/>
                </a:lnTo>
                <a:lnTo>
                  <a:pt x="5226" y="456242"/>
                </a:lnTo>
                <a:lnTo>
                  <a:pt x="13065" y="492846"/>
                </a:lnTo>
                <a:lnTo>
                  <a:pt x="22210" y="528143"/>
                </a:lnTo>
                <a:lnTo>
                  <a:pt x="33969" y="560825"/>
                </a:lnTo>
                <a:lnTo>
                  <a:pt x="48340" y="592199"/>
                </a:lnTo>
                <a:lnTo>
                  <a:pt x="65325" y="622267"/>
                </a:lnTo>
                <a:lnTo>
                  <a:pt x="83616" y="648413"/>
                </a:lnTo>
                <a:lnTo>
                  <a:pt x="103212" y="673251"/>
                </a:lnTo>
                <a:lnTo>
                  <a:pt x="126731" y="695475"/>
                </a:lnTo>
                <a:lnTo>
                  <a:pt x="150248" y="715084"/>
                </a:lnTo>
                <a:lnTo>
                  <a:pt x="176378" y="730772"/>
                </a:lnTo>
                <a:lnTo>
                  <a:pt x="203815" y="743844"/>
                </a:lnTo>
                <a:lnTo>
                  <a:pt x="232558" y="752995"/>
                </a:lnTo>
                <a:lnTo>
                  <a:pt x="262608" y="758225"/>
                </a:lnTo>
                <a:lnTo>
                  <a:pt x="293963" y="760839"/>
                </a:lnTo>
                <a:lnTo>
                  <a:pt x="300497" y="760839"/>
                </a:lnTo>
                <a:lnTo>
                  <a:pt x="307029" y="759532"/>
                </a:lnTo>
                <a:lnTo>
                  <a:pt x="314868" y="759532"/>
                </a:lnTo>
                <a:lnTo>
                  <a:pt x="321401" y="758225"/>
                </a:lnTo>
                <a:lnTo>
                  <a:pt x="329240" y="756919"/>
                </a:lnTo>
                <a:lnTo>
                  <a:pt x="335773" y="755610"/>
                </a:lnTo>
                <a:lnTo>
                  <a:pt x="342305" y="754304"/>
                </a:lnTo>
                <a:lnTo>
                  <a:pt x="348838" y="752995"/>
                </a:lnTo>
                <a:lnTo>
                  <a:pt x="313562" y="883724"/>
                </a:lnTo>
                <a:lnTo>
                  <a:pt x="324014" y="892875"/>
                </a:lnTo>
                <a:lnTo>
                  <a:pt x="338386" y="904640"/>
                </a:lnTo>
                <a:lnTo>
                  <a:pt x="355370" y="917715"/>
                </a:lnTo>
                <a:lnTo>
                  <a:pt x="377581" y="933401"/>
                </a:lnTo>
                <a:lnTo>
                  <a:pt x="403711" y="950395"/>
                </a:lnTo>
                <a:lnTo>
                  <a:pt x="432454" y="967390"/>
                </a:lnTo>
                <a:lnTo>
                  <a:pt x="465117" y="983078"/>
                </a:lnTo>
                <a:lnTo>
                  <a:pt x="482102" y="989614"/>
                </a:lnTo>
                <a:lnTo>
                  <a:pt x="499086" y="993537"/>
                </a:lnTo>
                <a:lnTo>
                  <a:pt x="517377" y="994843"/>
                </a:lnTo>
                <a:lnTo>
                  <a:pt x="534362" y="993537"/>
                </a:lnTo>
                <a:lnTo>
                  <a:pt x="552653" y="990921"/>
                </a:lnTo>
                <a:lnTo>
                  <a:pt x="569637" y="987001"/>
                </a:lnTo>
                <a:lnTo>
                  <a:pt x="586622" y="981770"/>
                </a:lnTo>
                <a:lnTo>
                  <a:pt x="602301" y="975235"/>
                </a:lnTo>
                <a:lnTo>
                  <a:pt x="617979" y="968697"/>
                </a:lnTo>
                <a:lnTo>
                  <a:pt x="633657" y="960854"/>
                </a:lnTo>
                <a:lnTo>
                  <a:pt x="648028" y="953010"/>
                </a:lnTo>
                <a:lnTo>
                  <a:pt x="661094" y="946474"/>
                </a:lnTo>
                <a:lnTo>
                  <a:pt x="672852" y="939937"/>
                </a:lnTo>
                <a:lnTo>
                  <a:pt x="683304" y="934708"/>
                </a:lnTo>
                <a:lnTo>
                  <a:pt x="692450" y="929480"/>
                </a:lnTo>
                <a:lnTo>
                  <a:pt x="700289" y="926866"/>
                </a:lnTo>
                <a:lnTo>
                  <a:pt x="713354" y="919021"/>
                </a:lnTo>
                <a:lnTo>
                  <a:pt x="726419" y="907255"/>
                </a:lnTo>
                <a:lnTo>
                  <a:pt x="736871" y="891568"/>
                </a:lnTo>
                <a:lnTo>
                  <a:pt x="747323" y="874573"/>
                </a:lnTo>
                <a:lnTo>
                  <a:pt x="755162" y="857578"/>
                </a:lnTo>
                <a:lnTo>
                  <a:pt x="761695" y="843198"/>
                </a:lnTo>
                <a:lnTo>
                  <a:pt x="765614" y="834047"/>
                </a:lnTo>
                <a:lnTo>
                  <a:pt x="766921" y="830127"/>
                </a:lnTo>
                <a:close/>
              </a:path>
            </a:pathLst>
          </a:custGeom>
          <a:solidFill>
            <a:srgbClr val="F1CB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6749" y="1980697"/>
            <a:ext cx="766921" cy="994843"/>
          </a:xfrm>
          <a:custGeom>
            <a:avLst/>
            <a:gdLst/>
            <a:ahLst/>
            <a:cxnLst/>
            <a:rect l="l" t="t" r="r" b="b"/>
            <a:pathLst>
              <a:path w="766921" h="994843">
                <a:moveTo>
                  <a:pt x="591849" y="526835"/>
                </a:moveTo>
                <a:lnTo>
                  <a:pt x="602301" y="491539"/>
                </a:lnTo>
                <a:lnTo>
                  <a:pt x="610140" y="456242"/>
                </a:lnTo>
                <a:lnTo>
                  <a:pt x="614059" y="418331"/>
                </a:lnTo>
                <a:lnTo>
                  <a:pt x="615366" y="380419"/>
                </a:lnTo>
                <a:lnTo>
                  <a:pt x="614059" y="341201"/>
                </a:lnTo>
                <a:lnTo>
                  <a:pt x="608833" y="303290"/>
                </a:lnTo>
                <a:lnTo>
                  <a:pt x="600994" y="266686"/>
                </a:lnTo>
                <a:lnTo>
                  <a:pt x="591849" y="232696"/>
                </a:lnTo>
                <a:lnTo>
                  <a:pt x="578783" y="198707"/>
                </a:lnTo>
                <a:lnTo>
                  <a:pt x="563105" y="167332"/>
                </a:lnTo>
                <a:lnTo>
                  <a:pt x="544814" y="138572"/>
                </a:lnTo>
                <a:lnTo>
                  <a:pt x="525217" y="111119"/>
                </a:lnTo>
                <a:lnTo>
                  <a:pt x="504312" y="86280"/>
                </a:lnTo>
                <a:lnTo>
                  <a:pt x="479489" y="65364"/>
                </a:lnTo>
                <a:lnTo>
                  <a:pt x="454665" y="45754"/>
                </a:lnTo>
                <a:lnTo>
                  <a:pt x="428535" y="30067"/>
                </a:lnTo>
                <a:lnTo>
                  <a:pt x="399792" y="16994"/>
                </a:lnTo>
                <a:lnTo>
                  <a:pt x="369742" y="7843"/>
                </a:lnTo>
                <a:lnTo>
                  <a:pt x="339692" y="1307"/>
                </a:lnTo>
                <a:lnTo>
                  <a:pt x="308336" y="0"/>
                </a:lnTo>
                <a:lnTo>
                  <a:pt x="276980" y="1307"/>
                </a:lnTo>
                <a:lnTo>
                  <a:pt x="246930" y="7843"/>
                </a:lnTo>
                <a:lnTo>
                  <a:pt x="216880" y="16994"/>
                </a:lnTo>
                <a:lnTo>
                  <a:pt x="188137" y="30067"/>
                </a:lnTo>
                <a:lnTo>
                  <a:pt x="162007" y="45754"/>
                </a:lnTo>
                <a:lnTo>
                  <a:pt x="135877" y="65364"/>
                </a:lnTo>
                <a:lnTo>
                  <a:pt x="112359" y="86280"/>
                </a:lnTo>
                <a:lnTo>
                  <a:pt x="90149" y="111119"/>
                </a:lnTo>
                <a:lnTo>
                  <a:pt x="70551" y="138572"/>
                </a:lnTo>
                <a:lnTo>
                  <a:pt x="52260" y="167332"/>
                </a:lnTo>
                <a:lnTo>
                  <a:pt x="37888" y="198707"/>
                </a:lnTo>
                <a:lnTo>
                  <a:pt x="24823" y="232696"/>
                </a:lnTo>
                <a:lnTo>
                  <a:pt x="14371" y="266686"/>
                </a:lnTo>
                <a:lnTo>
                  <a:pt x="6532" y="303290"/>
                </a:lnTo>
                <a:lnTo>
                  <a:pt x="1306" y="341201"/>
                </a:lnTo>
                <a:lnTo>
                  <a:pt x="0" y="380419"/>
                </a:lnTo>
                <a:lnTo>
                  <a:pt x="1306" y="419638"/>
                </a:lnTo>
                <a:lnTo>
                  <a:pt x="5226" y="456242"/>
                </a:lnTo>
                <a:lnTo>
                  <a:pt x="13065" y="492846"/>
                </a:lnTo>
                <a:lnTo>
                  <a:pt x="22210" y="528143"/>
                </a:lnTo>
                <a:lnTo>
                  <a:pt x="33969" y="560825"/>
                </a:lnTo>
                <a:lnTo>
                  <a:pt x="48340" y="592199"/>
                </a:lnTo>
                <a:lnTo>
                  <a:pt x="65325" y="622267"/>
                </a:lnTo>
                <a:lnTo>
                  <a:pt x="83616" y="648413"/>
                </a:lnTo>
                <a:lnTo>
                  <a:pt x="103214" y="673251"/>
                </a:lnTo>
                <a:lnTo>
                  <a:pt x="126731" y="695475"/>
                </a:lnTo>
                <a:lnTo>
                  <a:pt x="150248" y="715084"/>
                </a:lnTo>
                <a:lnTo>
                  <a:pt x="176378" y="730772"/>
                </a:lnTo>
                <a:lnTo>
                  <a:pt x="203815" y="743844"/>
                </a:lnTo>
                <a:lnTo>
                  <a:pt x="232558" y="752995"/>
                </a:lnTo>
                <a:lnTo>
                  <a:pt x="262608" y="758225"/>
                </a:lnTo>
                <a:lnTo>
                  <a:pt x="293964" y="760839"/>
                </a:lnTo>
                <a:lnTo>
                  <a:pt x="300497" y="760839"/>
                </a:lnTo>
                <a:lnTo>
                  <a:pt x="307029" y="759532"/>
                </a:lnTo>
                <a:lnTo>
                  <a:pt x="314868" y="759532"/>
                </a:lnTo>
                <a:lnTo>
                  <a:pt x="321401" y="758225"/>
                </a:lnTo>
                <a:lnTo>
                  <a:pt x="329240" y="756917"/>
                </a:lnTo>
                <a:lnTo>
                  <a:pt x="335773" y="755610"/>
                </a:lnTo>
                <a:lnTo>
                  <a:pt x="342305" y="754303"/>
                </a:lnTo>
                <a:lnTo>
                  <a:pt x="348838" y="752995"/>
                </a:lnTo>
                <a:lnTo>
                  <a:pt x="313562" y="883724"/>
                </a:lnTo>
                <a:lnTo>
                  <a:pt x="316175" y="886338"/>
                </a:lnTo>
                <a:lnTo>
                  <a:pt x="338386" y="904640"/>
                </a:lnTo>
                <a:lnTo>
                  <a:pt x="355370" y="917713"/>
                </a:lnTo>
                <a:lnTo>
                  <a:pt x="377581" y="933401"/>
                </a:lnTo>
                <a:lnTo>
                  <a:pt x="403711" y="950395"/>
                </a:lnTo>
                <a:lnTo>
                  <a:pt x="432454" y="967390"/>
                </a:lnTo>
                <a:lnTo>
                  <a:pt x="465117" y="983078"/>
                </a:lnTo>
                <a:lnTo>
                  <a:pt x="482102" y="989614"/>
                </a:lnTo>
                <a:lnTo>
                  <a:pt x="499086" y="993536"/>
                </a:lnTo>
                <a:lnTo>
                  <a:pt x="517377" y="994843"/>
                </a:lnTo>
                <a:lnTo>
                  <a:pt x="534362" y="993536"/>
                </a:lnTo>
                <a:lnTo>
                  <a:pt x="552653" y="990921"/>
                </a:lnTo>
                <a:lnTo>
                  <a:pt x="569638" y="986999"/>
                </a:lnTo>
                <a:lnTo>
                  <a:pt x="586622" y="981770"/>
                </a:lnTo>
                <a:lnTo>
                  <a:pt x="602301" y="975234"/>
                </a:lnTo>
                <a:lnTo>
                  <a:pt x="617979" y="968697"/>
                </a:lnTo>
                <a:lnTo>
                  <a:pt x="633657" y="960854"/>
                </a:lnTo>
                <a:lnTo>
                  <a:pt x="648028" y="953010"/>
                </a:lnTo>
                <a:lnTo>
                  <a:pt x="661094" y="946474"/>
                </a:lnTo>
                <a:lnTo>
                  <a:pt x="672852" y="939937"/>
                </a:lnTo>
                <a:lnTo>
                  <a:pt x="683304" y="934708"/>
                </a:lnTo>
                <a:lnTo>
                  <a:pt x="692450" y="929479"/>
                </a:lnTo>
                <a:lnTo>
                  <a:pt x="700289" y="926864"/>
                </a:lnTo>
                <a:lnTo>
                  <a:pt x="713354" y="919021"/>
                </a:lnTo>
                <a:lnTo>
                  <a:pt x="726419" y="907255"/>
                </a:lnTo>
                <a:lnTo>
                  <a:pt x="736871" y="891568"/>
                </a:lnTo>
                <a:lnTo>
                  <a:pt x="747323" y="874573"/>
                </a:lnTo>
                <a:lnTo>
                  <a:pt x="755162" y="857578"/>
                </a:lnTo>
                <a:lnTo>
                  <a:pt x="761695" y="843198"/>
                </a:lnTo>
                <a:lnTo>
                  <a:pt x="765614" y="834047"/>
                </a:lnTo>
                <a:lnTo>
                  <a:pt x="766921" y="830125"/>
                </a:lnTo>
                <a:lnTo>
                  <a:pt x="591849" y="526835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3282" y="1764996"/>
            <a:ext cx="1114451" cy="904640"/>
          </a:xfrm>
          <a:custGeom>
            <a:avLst/>
            <a:gdLst/>
            <a:ahLst/>
            <a:cxnLst/>
            <a:rect l="l" t="t" r="r" b="b"/>
            <a:pathLst>
              <a:path w="1114451" h="904640">
                <a:moveTo>
                  <a:pt x="0" y="236618"/>
                </a:moveTo>
                <a:lnTo>
                  <a:pt x="1305" y="261456"/>
                </a:lnTo>
                <a:lnTo>
                  <a:pt x="6532" y="284988"/>
                </a:lnTo>
                <a:lnTo>
                  <a:pt x="14370" y="307211"/>
                </a:lnTo>
                <a:lnTo>
                  <a:pt x="26128" y="326821"/>
                </a:lnTo>
                <a:lnTo>
                  <a:pt x="40500" y="345123"/>
                </a:lnTo>
                <a:lnTo>
                  <a:pt x="57486" y="362117"/>
                </a:lnTo>
                <a:lnTo>
                  <a:pt x="77082" y="376497"/>
                </a:lnTo>
                <a:lnTo>
                  <a:pt x="99293" y="389570"/>
                </a:lnTo>
                <a:lnTo>
                  <a:pt x="124118" y="402643"/>
                </a:lnTo>
                <a:lnTo>
                  <a:pt x="151555" y="413101"/>
                </a:lnTo>
                <a:lnTo>
                  <a:pt x="181604" y="423558"/>
                </a:lnTo>
                <a:lnTo>
                  <a:pt x="214266" y="432709"/>
                </a:lnTo>
                <a:lnTo>
                  <a:pt x="248236" y="440554"/>
                </a:lnTo>
                <a:lnTo>
                  <a:pt x="283511" y="447091"/>
                </a:lnTo>
                <a:lnTo>
                  <a:pt x="322706" y="453626"/>
                </a:lnTo>
                <a:lnTo>
                  <a:pt x="361901" y="460164"/>
                </a:lnTo>
                <a:lnTo>
                  <a:pt x="373660" y="462777"/>
                </a:lnTo>
                <a:lnTo>
                  <a:pt x="389338" y="468007"/>
                </a:lnTo>
                <a:lnTo>
                  <a:pt x="406324" y="474543"/>
                </a:lnTo>
                <a:lnTo>
                  <a:pt x="423307" y="483694"/>
                </a:lnTo>
                <a:lnTo>
                  <a:pt x="437679" y="494153"/>
                </a:lnTo>
                <a:lnTo>
                  <a:pt x="450744" y="504611"/>
                </a:lnTo>
                <a:lnTo>
                  <a:pt x="458583" y="516377"/>
                </a:lnTo>
                <a:lnTo>
                  <a:pt x="461196" y="529448"/>
                </a:lnTo>
                <a:lnTo>
                  <a:pt x="476874" y="683708"/>
                </a:lnTo>
                <a:lnTo>
                  <a:pt x="478181" y="687631"/>
                </a:lnTo>
                <a:lnTo>
                  <a:pt x="483407" y="700704"/>
                </a:lnTo>
                <a:lnTo>
                  <a:pt x="491247" y="719006"/>
                </a:lnTo>
                <a:lnTo>
                  <a:pt x="504311" y="742537"/>
                </a:lnTo>
                <a:lnTo>
                  <a:pt x="518683" y="768682"/>
                </a:lnTo>
                <a:lnTo>
                  <a:pt x="536974" y="796135"/>
                </a:lnTo>
                <a:lnTo>
                  <a:pt x="559184" y="822282"/>
                </a:lnTo>
                <a:lnTo>
                  <a:pt x="585315" y="847120"/>
                </a:lnTo>
                <a:lnTo>
                  <a:pt x="611445" y="868037"/>
                </a:lnTo>
                <a:lnTo>
                  <a:pt x="634962" y="883723"/>
                </a:lnTo>
                <a:lnTo>
                  <a:pt x="655866" y="895489"/>
                </a:lnTo>
                <a:lnTo>
                  <a:pt x="676770" y="903333"/>
                </a:lnTo>
                <a:lnTo>
                  <a:pt x="696368" y="904640"/>
                </a:lnTo>
                <a:lnTo>
                  <a:pt x="714659" y="900719"/>
                </a:lnTo>
                <a:lnTo>
                  <a:pt x="734257" y="892874"/>
                </a:lnTo>
                <a:lnTo>
                  <a:pt x="753854" y="877188"/>
                </a:lnTo>
                <a:lnTo>
                  <a:pt x="770839" y="857578"/>
                </a:lnTo>
                <a:lnTo>
                  <a:pt x="781291" y="836662"/>
                </a:lnTo>
                <a:lnTo>
                  <a:pt x="786517" y="814437"/>
                </a:lnTo>
                <a:lnTo>
                  <a:pt x="789130" y="793520"/>
                </a:lnTo>
                <a:lnTo>
                  <a:pt x="787824" y="775218"/>
                </a:lnTo>
                <a:lnTo>
                  <a:pt x="785211" y="759531"/>
                </a:lnTo>
                <a:lnTo>
                  <a:pt x="783904" y="750380"/>
                </a:lnTo>
                <a:lnTo>
                  <a:pt x="782598" y="746459"/>
                </a:lnTo>
                <a:lnTo>
                  <a:pt x="785211" y="749074"/>
                </a:lnTo>
                <a:lnTo>
                  <a:pt x="793050" y="754303"/>
                </a:lnTo>
                <a:lnTo>
                  <a:pt x="820486" y="772605"/>
                </a:lnTo>
                <a:lnTo>
                  <a:pt x="837471" y="781756"/>
                </a:lnTo>
                <a:lnTo>
                  <a:pt x="857070" y="789599"/>
                </a:lnTo>
                <a:lnTo>
                  <a:pt x="876666" y="794829"/>
                </a:lnTo>
                <a:lnTo>
                  <a:pt x="896264" y="796135"/>
                </a:lnTo>
                <a:lnTo>
                  <a:pt x="918475" y="792214"/>
                </a:lnTo>
                <a:lnTo>
                  <a:pt x="945911" y="781756"/>
                </a:lnTo>
                <a:lnTo>
                  <a:pt x="974655" y="767376"/>
                </a:lnTo>
                <a:lnTo>
                  <a:pt x="1004704" y="749074"/>
                </a:lnTo>
                <a:lnTo>
                  <a:pt x="1033448" y="724235"/>
                </a:lnTo>
                <a:lnTo>
                  <a:pt x="1059578" y="695475"/>
                </a:lnTo>
                <a:lnTo>
                  <a:pt x="1081788" y="661486"/>
                </a:lnTo>
                <a:lnTo>
                  <a:pt x="1096160" y="623573"/>
                </a:lnTo>
                <a:lnTo>
                  <a:pt x="1105306" y="580434"/>
                </a:lnTo>
                <a:lnTo>
                  <a:pt x="1111838" y="537293"/>
                </a:lnTo>
                <a:lnTo>
                  <a:pt x="1114451" y="498075"/>
                </a:lnTo>
                <a:lnTo>
                  <a:pt x="1113145" y="460164"/>
                </a:lnTo>
                <a:lnTo>
                  <a:pt x="1110532" y="434018"/>
                </a:lnTo>
                <a:lnTo>
                  <a:pt x="1107919" y="409180"/>
                </a:lnTo>
                <a:lnTo>
                  <a:pt x="1102693" y="386954"/>
                </a:lnTo>
                <a:lnTo>
                  <a:pt x="1097467" y="364732"/>
                </a:lnTo>
                <a:lnTo>
                  <a:pt x="1090934" y="343815"/>
                </a:lnTo>
                <a:lnTo>
                  <a:pt x="1083095" y="325513"/>
                </a:lnTo>
                <a:lnTo>
                  <a:pt x="1075257" y="308517"/>
                </a:lnTo>
                <a:lnTo>
                  <a:pt x="1066112" y="292830"/>
                </a:lnTo>
                <a:lnTo>
                  <a:pt x="1050432" y="269300"/>
                </a:lnTo>
                <a:lnTo>
                  <a:pt x="1036061" y="247076"/>
                </a:lnTo>
                <a:lnTo>
                  <a:pt x="1020382" y="226158"/>
                </a:lnTo>
                <a:lnTo>
                  <a:pt x="1004704" y="207856"/>
                </a:lnTo>
                <a:lnTo>
                  <a:pt x="986413" y="193478"/>
                </a:lnTo>
                <a:lnTo>
                  <a:pt x="964203" y="180405"/>
                </a:lnTo>
                <a:lnTo>
                  <a:pt x="939379" y="169947"/>
                </a:lnTo>
                <a:lnTo>
                  <a:pt x="910636" y="163410"/>
                </a:lnTo>
                <a:lnTo>
                  <a:pt x="887118" y="162103"/>
                </a:lnTo>
                <a:lnTo>
                  <a:pt x="863601" y="163410"/>
                </a:lnTo>
                <a:lnTo>
                  <a:pt x="840084" y="166023"/>
                </a:lnTo>
                <a:lnTo>
                  <a:pt x="816567" y="169947"/>
                </a:lnTo>
                <a:lnTo>
                  <a:pt x="794356" y="175174"/>
                </a:lnTo>
                <a:lnTo>
                  <a:pt x="773452" y="179097"/>
                </a:lnTo>
                <a:lnTo>
                  <a:pt x="753854" y="183019"/>
                </a:lnTo>
                <a:lnTo>
                  <a:pt x="738176" y="185634"/>
                </a:lnTo>
                <a:lnTo>
                  <a:pt x="723806" y="163410"/>
                </a:lnTo>
                <a:lnTo>
                  <a:pt x="705514" y="141185"/>
                </a:lnTo>
                <a:lnTo>
                  <a:pt x="685916" y="118962"/>
                </a:lnTo>
                <a:lnTo>
                  <a:pt x="663707" y="98046"/>
                </a:lnTo>
                <a:lnTo>
                  <a:pt x="638882" y="78437"/>
                </a:lnTo>
                <a:lnTo>
                  <a:pt x="611445" y="60135"/>
                </a:lnTo>
                <a:lnTo>
                  <a:pt x="582702" y="43140"/>
                </a:lnTo>
                <a:lnTo>
                  <a:pt x="551347" y="28760"/>
                </a:lnTo>
                <a:lnTo>
                  <a:pt x="531748" y="20916"/>
                </a:lnTo>
                <a:lnTo>
                  <a:pt x="510844" y="14378"/>
                </a:lnTo>
                <a:lnTo>
                  <a:pt x="489939" y="9150"/>
                </a:lnTo>
                <a:lnTo>
                  <a:pt x="469035" y="5227"/>
                </a:lnTo>
                <a:lnTo>
                  <a:pt x="448132" y="1307"/>
                </a:lnTo>
                <a:lnTo>
                  <a:pt x="425920" y="0"/>
                </a:lnTo>
                <a:lnTo>
                  <a:pt x="402403" y="0"/>
                </a:lnTo>
                <a:lnTo>
                  <a:pt x="380193" y="1307"/>
                </a:lnTo>
                <a:lnTo>
                  <a:pt x="359288" y="2614"/>
                </a:lnTo>
                <a:lnTo>
                  <a:pt x="338384" y="5227"/>
                </a:lnTo>
                <a:lnTo>
                  <a:pt x="318787" y="7842"/>
                </a:lnTo>
                <a:lnTo>
                  <a:pt x="300497" y="10458"/>
                </a:lnTo>
                <a:lnTo>
                  <a:pt x="282206" y="13072"/>
                </a:lnTo>
                <a:lnTo>
                  <a:pt x="263915" y="15687"/>
                </a:lnTo>
                <a:lnTo>
                  <a:pt x="246929" y="18301"/>
                </a:lnTo>
                <a:lnTo>
                  <a:pt x="229944" y="22223"/>
                </a:lnTo>
                <a:lnTo>
                  <a:pt x="214266" y="26144"/>
                </a:lnTo>
                <a:lnTo>
                  <a:pt x="198588" y="30067"/>
                </a:lnTo>
                <a:lnTo>
                  <a:pt x="184216" y="33989"/>
                </a:lnTo>
                <a:lnTo>
                  <a:pt x="169846" y="37911"/>
                </a:lnTo>
                <a:lnTo>
                  <a:pt x="156779" y="41831"/>
                </a:lnTo>
                <a:lnTo>
                  <a:pt x="143714" y="47062"/>
                </a:lnTo>
                <a:lnTo>
                  <a:pt x="131956" y="52291"/>
                </a:lnTo>
                <a:lnTo>
                  <a:pt x="120197" y="57520"/>
                </a:lnTo>
                <a:lnTo>
                  <a:pt x="91455" y="73207"/>
                </a:lnTo>
                <a:lnTo>
                  <a:pt x="66632" y="90201"/>
                </a:lnTo>
                <a:lnTo>
                  <a:pt x="45727" y="109811"/>
                </a:lnTo>
                <a:lnTo>
                  <a:pt x="28741" y="130728"/>
                </a:lnTo>
                <a:lnTo>
                  <a:pt x="15678" y="154259"/>
                </a:lnTo>
                <a:lnTo>
                  <a:pt x="6532" y="180405"/>
                </a:lnTo>
                <a:lnTo>
                  <a:pt x="1305" y="207856"/>
                </a:lnTo>
                <a:lnTo>
                  <a:pt x="0" y="236618"/>
                </a:lnTo>
                <a:close/>
              </a:path>
            </a:pathLst>
          </a:custGeom>
          <a:solidFill>
            <a:srgbClr val="65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3282" y="1764997"/>
            <a:ext cx="1114452" cy="904640"/>
          </a:xfrm>
          <a:custGeom>
            <a:avLst/>
            <a:gdLst/>
            <a:ahLst/>
            <a:cxnLst/>
            <a:rect l="l" t="t" r="r" b="b"/>
            <a:pathLst>
              <a:path w="1114452" h="904640">
                <a:moveTo>
                  <a:pt x="1113146" y="460164"/>
                </a:moveTo>
                <a:lnTo>
                  <a:pt x="1110533" y="434018"/>
                </a:lnTo>
                <a:lnTo>
                  <a:pt x="1107920" y="409180"/>
                </a:lnTo>
                <a:lnTo>
                  <a:pt x="1102694" y="386956"/>
                </a:lnTo>
                <a:lnTo>
                  <a:pt x="1097468" y="364732"/>
                </a:lnTo>
                <a:lnTo>
                  <a:pt x="1090935" y="343815"/>
                </a:lnTo>
                <a:lnTo>
                  <a:pt x="1083096" y="325513"/>
                </a:lnTo>
                <a:lnTo>
                  <a:pt x="1075257" y="308519"/>
                </a:lnTo>
                <a:lnTo>
                  <a:pt x="1066112" y="292831"/>
                </a:lnTo>
                <a:lnTo>
                  <a:pt x="1050434" y="269300"/>
                </a:lnTo>
                <a:lnTo>
                  <a:pt x="1036062" y="247076"/>
                </a:lnTo>
                <a:lnTo>
                  <a:pt x="1020384" y="226160"/>
                </a:lnTo>
                <a:lnTo>
                  <a:pt x="1004706" y="207858"/>
                </a:lnTo>
                <a:lnTo>
                  <a:pt x="986415" y="193478"/>
                </a:lnTo>
                <a:lnTo>
                  <a:pt x="964204" y="180405"/>
                </a:lnTo>
                <a:lnTo>
                  <a:pt x="939380" y="169947"/>
                </a:lnTo>
                <a:lnTo>
                  <a:pt x="910637" y="163410"/>
                </a:lnTo>
                <a:lnTo>
                  <a:pt x="887120" y="162103"/>
                </a:lnTo>
                <a:lnTo>
                  <a:pt x="863603" y="163410"/>
                </a:lnTo>
                <a:lnTo>
                  <a:pt x="840085" y="166025"/>
                </a:lnTo>
                <a:lnTo>
                  <a:pt x="816568" y="169947"/>
                </a:lnTo>
                <a:lnTo>
                  <a:pt x="794358" y="175176"/>
                </a:lnTo>
                <a:lnTo>
                  <a:pt x="773453" y="179097"/>
                </a:lnTo>
                <a:lnTo>
                  <a:pt x="753856" y="183019"/>
                </a:lnTo>
                <a:lnTo>
                  <a:pt x="738178" y="185634"/>
                </a:lnTo>
                <a:lnTo>
                  <a:pt x="723806" y="163410"/>
                </a:lnTo>
                <a:lnTo>
                  <a:pt x="705515" y="141186"/>
                </a:lnTo>
                <a:lnTo>
                  <a:pt x="685917" y="118962"/>
                </a:lnTo>
                <a:lnTo>
                  <a:pt x="663707" y="98046"/>
                </a:lnTo>
                <a:lnTo>
                  <a:pt x="638883" y="78437"/>
                </a:lnTo>
                <a:lnTo>
                  <a:pt x="611446" y="60135"/>
                </a:lnTo>
                <a:lnTo>
                  <a:pt x="582703" y="43140"/>
                </a:lnTo>
                <a:lnTo>
                  <a:pt x="551347" y="28760"/>
                </a:lnTo>
                <a:lnTo>
                  <a:pt x="531749" y="20916"/>
                </a:lnTo>
                <a:lnTo>
                  <a:pt x="510845" y="14380"/>
                </a:lnTo>
                <a:lnTo>
                  <a:pt x="489941" y="9150"/>
                </a:lnTo>
                <a:lnTo>
                  <a:pt x="469037" y="5229"/>
                </a:lnTo>
                <a:lnTo>
                  <a:pt x="448132" y="1307"/>
                </a:lnTo>
                <a:lnTo>
                  <a:pt x="425922" y="0"/>
                </a:lnTo>
                <a:lnTo>
                  <a:pt x="402405" y="0"/>
                </a:lnTo>
                <a:lnTo>
                  <a:pt x="380194" y="1307"/>
                </a:lnTo>
                <a:lnTo>
                  <a:pt x="359290" y="2614"/>
                </a:lnTo>
                <a:lnTo>
                  <a:pt x="338386" y="5229"/>
                </a:lnTo>
                <a:lnTo>
                  <a:pt x="318788" y="7843"/>
                </a:lnTo>
                <a:lnTo>
                  <a:pt x="300497" y="10458"/>
                </a:lnTo>
                <a:lnTo>
                  <a:pt x="282206" y="13072"/>
                </a:lnTo>
                <a:lnTo>
                  <a:pt x="263915" y="15687"/>
                </a:lnTo>
                <a:lnTo>
                  <a:pt x="246930" y="18301"/>
                </a:lnTo>
                <a:lnTo>
                  <a:pt x="229945" y="22223"/>
                </a:lnTo>
                <a:lnTo>
                  <a:pt x="214267" y="26145"/>
                </a:lnTo>
                <a:lnTo>
                  <a:pt x="198589" y="30067"/>
                </a:lnTo>
                <a:lnTo>
                  <a:pt x="184217" y="33989"/>
                </a:lnTo>
                <a:lnTo>
                  <a:pt x="169846" y="37911"/>
                </a:lnTo>
                <a:lnTo>
                  <a:pt x="156781" y="41833"/>
                </a:lnTo>
                <a:lnTo>
                  <a:pt x="143716" y="47062"/>
                </a:lnTo>
                <a:lnTo>
                  <a:pt x="120198" y="57520"/>
                </a:lnTo>
                <a:lnTo>
                  <a:pt x="91455" y="73207"/>
                </a:lnTo>
                <a:lnTo>
                  <a:pt x="66632" y="90202"/>
                </a:lnTo>
                <a:lnTo>
                  <a:pt x="45727" y="109811"/>
                </a:lnTo>
                <a:lnTo>
                  <a:pt x="28743" y="130728"/>
                </a:lnTo>
                <a:lnTo>
                  <a:pt x="15678" y="154259"/>
                </a:lnTo>
                <a:lnTo>
                  <a:pt x="6532" y="180405"/>
                </a:lnTo>
                <a:lnTo>
                  <a:pt x="1306" y="207858"/>
                </a:lnTo>
                <a:lnTo>
                  <a:pt x="0" y="236618"/>
                </a:lnTo>
                <a:lnTo>
                  <a:pt x="1306" y="261456"/>
                </a:lnTo>
                <a:lnTo>
                  <a:pt x="6532" y="284988"/>
                </a:lnTo>
                <a:lnTo>
                  <a:pt x="14371" y="307211"/>
                </a:lnTo>
                <a:lnTo>
                  <a:pt x="26130" y="326821"/>
                </a:lnTo>
                <a:lnTo>
                  <a:pt x="40501" y="345123"/>
                </a:lnTo>
                <a:lnTo>
                  <a:pt x="57486" y="362117"/>
                </a:lnTo>
                <a:lnTo>
                  <a:pt x="77084" y="376497"/>
                </a:lnTo>
                <a:lnTo>
                  <a:pt x="99294" y="389570"/>
                </a:lnTo>
                <a:lnTo>
                  <a:pt x="124118" y="402643"/>
                </a:lnTo>
                <a:lnTo>
                  <a:pt x="151555" y="413101"/>
                </a:lnTo>
                <a:lnTo>
                  <a:pt x="181604" y="423560"/>
                </a:lnTo>
                <a:lnTo>
                  <a:pt x="214267" y="432711"/>
                </a:lnTo>
                <a:lnTo>
                  <a:pt x="248236" y="440554"/>
                </a:lnTo>
                <a:lnTo>
                  <a:pt x="283512" y="447091"/>
                </a:lnTo>
                <a:lnTo>
                  <a:pt x="322707" y="453627"/>
                </a:lnTo>
                <a:lnTo>
                  <a:pt x="361903" y="460164"/>
                </a:lnTo>
                <a:lnTo>
                  <a:pt x="373661" y="462778"/>
                </a:lnTo>
                <a:lnTo>
                  <a:pt x="389339" y="468007"/>
                </a:lnTo>
                <a:lnTo>
                  <a:pt x="406324" y="474544"/>
                </a:lnTo>
                <a:lnTo>
                  <a:pt x="423309" y="483695"/>
                </a:lnTo>
                <a:lnTo>
                  <a:pt x="437680" y="494153"/>
                </a:lnTo>
                <a:lnTo>
                  <a:pt x="450745" y="504611"/>
                </a:lnTo>
                <a:lnTo>
                  <a:pt x="458584" y="516377"/>
                </a:lnTo>
                <a:lnTo>
                  <a:pt x="461198" y="529450"/>
                </a:lnTo>
                <a:lnTo>
                  <a:pt x="476876" y="683709"/>
                </a:lnTo>
                <a:lnTo>
                  <a:pt x="478182" y="687631"/>
                </a:lnTo>
                <a:lnTo>
                  <a:pt x="483408" y="700704"/>
                </a:lnTo>
                <a:lnTo>
                  <a:pt x="491247" y="719006"/>
                </a:lnTo>
                <a:lnTo>
                  <a:pt x="504312" y="742537"/>
                </a:lnTo>
                <a:lnTo>
                  <a:pt x="518684" y="768683"/>
                </a:lnTo>
                <a:lnTo>
                  <a:pt x="536975" y="796136"/>
                </a:lnTo>
                <a:lnTo>
                  <a:pt x="559186" y="822282"/>
                </a:lnTo>
                <a:lnTo>
                  <a:pt x="585316" y="847120"/>
                </a:lnTo>
                <a:lnTo>
                  <a:pt x="611446" y="868037"/>
                </a:lnTo>
                <a:lnTo>
                  <a:pt x="634963" y="883724"/>
                </a:lnTo>
                <a:lnTo>
                  <a:pt x="655867" y="895489"/>
                </a:lnTo>
                <a:lnTo>
                  <a:pt x="676772" y="903333"/>
                </a:lnTo>
                <a:lnTo>
                  <a:pt x="696369" y="904640"/>
                </a:lnTo>
                <a:lnTo>
                  <a:pt x="714660" y="900719"/>
                </a:lnTo>
                <a:lnTo>
                  <a:pt x="734258" y="892875"/>
                </a:lnTo>
                <a:lnTo>
                  <a:pt x="753856" y="877188"/>
                </a:lnTo>
                <a:lnTo>
                  <a:pt x="770840" y="857578"/>
                </a:lnTo>
                <a:lnTo>
                  <a:pt x="781292" y="836662"/>
                </a:lnTo>
                <a:lnTo>
                  <a:pt x="786518" y="814438"/>
                </a:lnTo>
                <a:lnTo>
                  <a:pt x="789132" y="793521"/>
                </a:lnTo>
                <a:lnTo>
                  <a:pt x="787825" y="775219"/>
                </a:lnTo>
                <a:lnTo>
                  <a:pt x="785212" y="759532"/>
                </a:lnTo>
                <a:lnTo>
                  <a:pt x="783905" y="750381"/>
                </a:lnTo>
                <a:lnTo>
                  <a:pt x="782599" y="746459"/>
                </a:lnTo>
                <a:lnTo>
                  <a:pt x="785212" y="749074"/>
                </a:lnTo>
                <a:lnTo>
                  <a:pt x="793051" y="754303"/>
                </a:lnTo>
                <a:lnTo>
                  <a:pt x="804810" y="763454"/>
                </a:lnTo>
                <a:lnTo>
                  <a:pt x="820488" y="772605"/>
                </a:lnTo>
                <a:lnTo>
                  <a:pt x="837472" y="781756"/>
                </a:lnTo>
                <a:lnTo>
                  <a:pt x="857070" y="789599"/>
                </a:lnTo>
                <a:lnTo>
                  <a:pt x="876668" y="794829"/>
                </a:lnTo>
                <a:lnTo>
                  <a:pt x="896265" y="796136"/>
                </a:lnTo>
                <a:lnTo>
                  <a:pt x="918476" y="792214"/>
                </a:lnTo>
                <a:lnTo>
                  <a:pt x="945913" y="781756"/>
                </a:lnTo>
                <a:lnTo>
                  <a:pt x="974656" y="767376"/>
                </a:lnTo>
                <a:lnTo>
                  <a:pt x="1004706" y="749074"/>
                </a:lnTo>
                <a:lnTo>
                  <a:pt x="1033449" y="724235"/>
                </a:lnTo>
                <a:lnTo>
                  <a:pt x="1059579" y="695475"/>
                </a:lnTo>
                <a:lnTo>
                  <a:pt x="1081790" y="661486"/>
                </a:lnTo>
                <a:lnTo>
                  <a:pt x="1096161" y="623574"/>
                </a:lnTo>
                <a:lnTo>
                  <a:pt x="1105307" y="580434"/>
                </a:lnTo>
                <a:lnTo>
                  <a:pt x="1111839" y="537293"/>
                </a:lnTo>
                <a:lnTo>
                  <a:pt x="1114452" y="498075"/>
                </a:lnTo>
                <a:lnTo>
                  <a:pt x="1113146" y="460164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57468" y="3834428"/>
            <a:ext cx="1531229" cy="522915"/>
          </a:xfrm>
          <a:custGeom>
            <a:avLst/>
            <a:gdLst/>
            <a:ahLst/>
            <a:cxnLst/>
            <a:rect l="l" t="t" r="r" b="b"/>
            <a:pathLst>
              <a:path w="1531229" h="522915">
                <a:moveTo>
                  <a:pt x="6532" y="457549"/>
                </a:moveTo>
                <a:lnTo>
                  <a:pt x="13065" y="491540"/>
                </a:lnTo>
                <a:lnTo>
                  <a:pt x="19597" y="515070"/>
                </a:lnTo>
                <a:lnTo>
                  <a:pt x="22210" y="522915"/>
                </a:lnTo>
                <a:lnTo>
                  <a:pt x="1531229" y="522915"/>
                </a:lnTo>
                <a:lnTo>
                  <a:pt x="1199376" y="94125"/>
                </a:lnTo>
                <a:lnTo>
                  <a:pt x="1198069" y="94125"/>
                </a:lnTo>
                <a:lnTo>
                  <a:pt x="1191537" y="92818"/>
                </a:lnTo>
                <a:lnTo>
                  <a:pt x="1182391" y="90203"/>
                </a:lnTo>
                <a:lnTo>
                  <a:pt x="1170632" y="88896"/>
                </a:lnTo>
                <a:lnTo>
                  <a:pt x="1154954" y="84974"/>
                </a:lnTo>
                <a:lnTo>
                  <a:pt x="1136663" y="82360"/>
                </a:lnTo>
                <a:lnTo>
                  <a:pt x="1117066" y="77131"/>
                </a:lnTo>
                <a:lnTo>
                  <a:pt x="1093548" y="73209"/>
                </a:lnTo>
                <a:lnTo>
                  <a:pt x="1067419" y="69287"/>
                </a:lnTo>
                <a:lnTo>
                  <a:pt x="1039981" y="64058"/>
                </a:lnTo>
                <a:lnTo>
                  <a:pt x="1011238" y="58829"/>
                </a:lnTo>
                <a:lnTo>
                  <a:pt x="979882" y="53599"/>
                </a:lnTo>
                <a:lnTo>
                  <a:pt x="947219" y="48369"/>
                </a:lnTo>
                <a:lnTo>
                  <a:pt x="913250" y="43141"/>
                </a:lnTo>
                <a:lnTo>
                  <a:pt x="879281" y="37912"/>
                </a:lnTo>
                <a:lnTo>
                  <a:pt x="844005" y="32683"/>
                </a:lnTo>
                <a:lnTo>
                  <a:pt x="807423" y="27454"/>
                </a:lnTo>
                <a:lnTo>
                  <a:pt x="770840" y="22225"/>
                </a:lnTo>
                <a:lnTo>
                  <a:pt x="734259" y="18303"/>
                </a:lnTo>
                <a:lnTo>
                  <a:pt x="697676" y="14381"/>
                </a:lnTo>
                <a:lnTo>
                  <a:pt x="661094" y="10459"/>
                </a:lnTo>
                <a:lnTo>
                  <a:pt x="624511" y="7845"/>
                </a:lnTo>
                <a:lnTo>
                  <a:pt x="589235" y="5230"/>
                </a:lnTo>
                <a:lnTo>
                  <a:pt x="553960" y="2615"/>
                </a:lnTo>
                <a:lnTo>
                  <a:pt x="521297" y="1308"/>
                </a:lnTo>
                <a:lnTo>
                  <a:pt x="488634" y="0"/>
                </a:lnTo>
                <a:lnTo>
                  <a:pt x="457278" y="1308"/>
                </a:lnTo>
                <a:lnTo>
                  <a:pt x="427228" y="1308"/>
                </a:lnTo>
                <a:lnTo>
                  <a:pt x="399792" y="3923"/>
                </a:lnTo>
                <a:lnTo>
                  <a:pt x="373661" y="6537"/>
                </a:lnTo>
                <a:lnTo>
                  <a:pt x="350144" y="10459"/>
                </a:lnTo>
                <a:lnTo>
                  <a:pt x="329240" y="15688"/>
                </a:lnTo>
                <a:lnTo>
                  <a:pt x="313562" y="20917"/>
                </a:lnTo>
                <a:lnTo>
                  <a:pt x="297884" y="26147"/>
                </a:lnTo>
                <a:lnTo>
                  <a:pt x="280899" y="32683"/>
                </a:lnTo>
                <a:lnTo>
                  <a:pt x="262608" y="39219"/>
                </a:lnTo>
                <a:lnTo>
                  <a:pt x="244317" y="48369"/>
                </a:lnTo>
                <a:lnTo>
                  <a:pt x="224719" y="57520"/>
                </a:lnTo>
                <a:lnTo>
                  <a:pt x="206428" y="67980"/>
                </a:lnTo>
                <a:lnTo>
                  <a:pt x="186830" y="78438"/>
                </a:lnTo>
                <a:lnTo>
                  <a:pt x="167233" y="90203"/>
                </a:lnTo>
                <a:lnTo>
                  <a:pt x="148942" y="103276"/>
                </a:lnTo>
                <a:lnTo>
                  <a:pt x="130650" y="116349"/>
                </a:lnTo>
                <a:lnTo>
                  <a:pt x="112359" y="130729"/>
                </a:lnTo>
                <a:lnTo>
                  <a:pt x="95375" y="146417"/>
                </a:lnTo>
                <a:lnTo>
                  <a:pt x="79697" y="162104"/>
                </a:lnTo>
                <a:lnTo>
                  <a:pt x="65325" y="179099"/>
                </a:lnTo>
                <a:lnTo>
                  <a:pt x="52260" y="197401"/>
                </a:lnTo>
                <a:lnTo>
                  <a:pt x="22210" y="252307"/>
                </a:lnTo>
                <a:lnTo>
                  <a:pt x="6532" y="307213"/>
                </a:lnTo>
                <a:lnTo>
                  <a:pt x="0" y="362119"/>
                </a:lnTo>
                <a:lnTo>
                  <a:pt x="0" y="413103"/>
                </a:lnTo>
                <a:lnTo>
                  <a:pt x="6532" y="457549"/>
                </a:lnTo>
                <a:close/>
              </a:path>
            </a:pathLst>
          </a:custGeom>
          <a:solidFill>
            <a:srgbClr val="0034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7468" y="3834430"/>
            <a:ext cx="1531229" cy="522913"/>
          </a:xfrm>
          <a:custGeom>
            <a:avLst/>
            <a:gdLst/>
            <a:ahLst/>
            <a:cxnLst/>
            <a:rect l="l" t="t" r="r" b="b"/>
            <a:pathLst>
              <a:path w="1531229" h="522913">
                <a:moveTo>
                  <a:pt x="22210" y="522913"/>
                </a:moveTo>
                <a:lnTo>
                  <a:pt x="1531229" y="522913"/>
                </a:lnTo>
                <a:lnTo>
                  <a:pt x="1199376" y="94124"/>
                </a:lnTo>
                <a:lnTo>
                  <a:pt x="1198069" y="94124"/>
                </a:lnTo>
                <a:lnTo>
                  <a:pt x="1191537" y="92817"/>
                </a:lnTo>
                <a:lnTo>
                  <a:pt x="1182391" y="90202"/>
                </a:lnTo>
                <a:lnTo>
                  <a:pt x="1170632" y="88895"/>
                </a:lnTo>
                <a:lnTo>
                  <a:pt x="1154954" y="84973"/>
                </a:lnTo>
                <a:lnTo>
                  <a:pt x="1136663" y="82358"/>
                </a:lnTo>
                <a:lnTo>
                  <a:pt x="1117066" y="77129"/>
                </a:lnTo>
                <a:lnTo>
                  <a:pt x="1093548" y="73207"/>
                </a:lnTo>
                <a:lnTo>
                  <a:pt x="1067418" y="69286"/>
                </a:lnTo>
                <a:lnTo>
                  <a:pt x="1039981" y="64056"/>
                </a:lnTo>
                <a:lnTo>
                  <a:pt x="1011238" y="58827"/>
                </a:lnTo>
                <a:lnTo>
                  <a:pt x="979882" y="53598"/>
                </a:lnTo>
                <a:lnTo>
                  <a:pt x="947219" y="48369"/>
                </a:lnTo>
                <a:lnTo>
                  <a:pt x="913250" y="43140"/>
                </a:lnTo>
                <a:lnTo>
                  <a:pt x="879281" y="37911"/>
                </a:lnTo>
                <a:lnTo>
                  <a:pt x="844005" y="32682"/>
                </a:lnTo>
                <a:lnTo>
                  <a:pt x="807423" y="27452"/>
                </a:lnTo>
                <a:lnTo>
                  <a:pt x="770840" y="22223"/>
                </a:lnTo>
                <a:lnTo>
                  <a:pt x="734258" y="18301"/>
                </a:lnTo>
                <a:lnTo>
                  <a:pt x="697676" y="14380"/>
                </a:lnTo>
                <a:lnTo>
                  <a:pt x="661094" y="10458"/>
                </a:lnTo>
                <a:lnTo>
                  <a:pt x="624511" y="7843"/>
                </a:lnTo>
                <a:lnTo>
                  <a:pt x="589235" y="5229"/>
                </a:lnTo>
                <a:lnTo>
                  <a:pt x="553960" y="2614"/>
                </a:lnTo>
                <a:lnTo>
                  <a:pt x="521297" y="1307"/>
                </a:lnTo>
                <a:lnTo>
                  <a:pt x="488634" y="0"/>
                </a:lnTo>
                <a:lnTo>
                  <a:pt x="457278" y="1307"/>
                </a:lnTo>
                <a:lnTo>
                  <a:pt x="427228" y="1307"/>
                </a:lnTo>
                <a:lnTo>
                  <a:pt x="399792" y="3921"/>
                </a:lnTo>
                <a:lnTo>
                  <a:pt x="373661" y="6536"/>
                </a:lnTo>
                <a:lnTo>
                  <a:pt x="350144" y="10458"/>
                </a:lnTo>
                <a:lnTo>
                  <a:pt x="329240" y="15687"/>
                </a:lnTo>
                <a:lnTo>
                  <a:pt x="313562" y="20916"/>
                </a:lnTo>
                <a:lnTo>
                  <a:pt x="297884" y="26145"/>
                </a:lnTo>
                <a:lnTo>
                  <a:pt x="280899" y="32682"/>
                </a:lnTo>
                <a:lnTo>
                  <a:pt x="262608" y="39218"/>
                </a:lnTo>
                <a:lnTo>
                  <a:pt x="244317" y="48369"/>
                </a:lnTo>
                <a:lnTo>
                  <a:pt x="224719" y="57520"/>
                </a:lnTo>
                <a:lnTo>
                  <a:pt x="206428" y="67978"/>
                </a:lnTo>
                <a:lnTo>
                  <a:pt x="186830" y="78437"/>
                </a:lnTo>
                <a:lnTo>
                  <a:pt x="167233" y="90202"/>
                </a:lnTo>
                <a:lnTo>
                  <a:pt x="148942" y="103275"/>
                </a:lnTo>
                <a:lnTo>
                  <a:pt x="130650" y="116348"/>
                </a:lnTo>
                <a:lnTo>
                  <a:pt x="112359" y="130728"/>
                </a:lnTo>
                <a:lnTo>
                  <a:pt x="95375" y="146415"/>
                </a:lnTo>
                <a:lnTo>
                  <a:pt x="79697" y="162103"/>
                </a:lnTo>
                <a:lnTo>
                  <a:pt x="65325" y="179097"/>
                </a:lnTo>
                <a:lnTo>
                  <a:pt x="52260" y="197399"/>
                </a:lnTo>
                <a:lnTo>
                  <a:pt x="22210" y="252305"/>
                </a:lnTo>
                <a:lnTo>
                  <a:pt x="6532" y="307211"/>
                </a:lnTo>
                <a:lnTo>
                  <a:pt x="0" y="362117"/>
                </a:lnTo>
                <a:lnTo>
                  <a:pt x="0" y="413101"/>
                </a:lnTo>
                <a:lnTo>
                  <a:pt x="6532" y="457549"/>
                </a:lnTo>
                <a:lnTo>
                  <a:pt x="13065" y="491539"/>
                </a:lnTo>
                <a:lnTo>
                  <a:pt x="19597" y="515070"/>
                </a:lnTo>
                <a:lnTo>
                  <a:pt x="22210" y="522913"/>
                </a:lnTo>
                <a:close/>
              </a:path>
            </a:pathLst>
          </a:custGeom>
          <a:ln w="130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85402" y="2778145"/>
            <a:ext cx="1559972" cy="1542595"/>
          </a:xfrm>
          <a:custGeom>
            <a:avLst/>
            <a:gdLst/>
            <a:ahLst/>
            <a:cxnLst/>
            <a:rect l="l" t="t" r="r" b="b"/>
            <a:pathLst>
              <a:path w="1559972" h="1542595">
                <a:moveTo>
                  <a:pt x="274367" y="1277217"/>
                </a:moveTo>
                <a:lnTo>
                  <a:pt x="291351" y="1285060"/>
                </a:lnTo>
                <a:lnTo>
                  <a:pt x="307029" y="1291597"/>
                </a:lnTo>
                <a:lnTo>
                  <a:pt x="321400" y="1295519"/>
                </a:lnTo>
                <a:lnTo>
                  <a:pt x="344918" y="1299440"/>
                </a:lnTo>
                <a:lnTo>
                  <a:pt x="360596" y="1300748"/>
                </a:lnTo>
                <a:lnTo>
                  <a:pt x="372355" y="1302055"/>
                </a:lnTo>
                <a:lnTo>
                  <a:pt x="382807" y="1300748"/>
                </a:lnTo>
                <a:lnTo>
                  <a:pt x="393259" y="1298133"/>
                </a:lnTo>
                <a:lnTo>
                  <a:pt x="408937" y="1295519"/>
                </a:lnTo>
                <a:lnTo>
                  <a:pt x="429841" y="1290289"/>
                </a:lnTo>
                <a:lnTo>
                  <a:pt x="461198" y="1283753"/>
                </a:lnTo>
                <a:lnTo>
                  <a:pt x="474263" y="1282446"/>
                </a:lnTo>
                <a:lnTo>
                  <a:pt x="483408" y="1285060"/>
                </a:lnTo>
                <a:lnTo>
                  <a:pt x="491247" y="1290289"/>
                </a:lnTo>
                <a:lnTo>
                  <a:pt x="497780" y="1296826"/>
                </a:lnTo>
                <a:lnTo>
                  <a:pt x="503006" y="1307284"/>
                </a:lnTo>
                <a:lnTo>
                  <a:pt x="508232" y="1319050"/>
                </a:lnTo>
                <a:lnTo>
                  <a:pt x="514764" y="1332121"/>
                </a:lnTo>
                <a:lnTo>
                  <a:pt x="521296" y="1347810"/>
                </a:lnTo>
                <a:lnTo>
                  <a:pt x="530441" y="1363497"/>
                </a:lnTo>
                <a:lnTo>
                  <a:pt x="540895" y="1381799"/>
                </a:lnTo>
                <a:lnTo>
                  <a:pt x="553960" y="1398793"/>
                </a:lnTo>
                <a:lnTo>
                  <a:pt x="570944" y="1417096"/>
                </a:lnTo>
                <a:lnTo>
                  <a:pt x="591849" y="1435398"/>
                </a:lnTo>
                <a:lnTo>
                  <a:pt x="616672" y="1453700"/>
                </a:lnTo>
                <a:lnTo>
                  <a:pt x="648028" y="1472002"/>
                </a:lnTo>
                <a:lnTo>
                  <a:pt x="684611" y="1488997"/>
                </a:lnTo>
                <a:lnTo>
                  <a:pt x="735565" y="1508606"/>
                </a:lnTo>
                <a:lnTo>
                  <a:pt x="785212" y="1522985"/>
                </a:lnTo>
                <a:lnTo>
                  <a:pt x="833553" y="1532136"/>
                </a:lnTo>
                <a:lnTo>
                  <a:pt x="880587" y="1538674"/>
                </a:lnTo>
                <a:lnTo>
                  <a:pt x="926315" y="1542595"/>
                </a:lnTo>
                <a:lnTo>
                  <a:pt x="969430" y="1542595"/>
                </a:lnTo>
                <a:lnTo>
                  <a:pt x="1009932" y="1539981"/>
                </a:lnTo>
                <a:lnTo>
                  <a:pt x="1049127" y="1536059"/>
                </a:lnTo>
                <a:lnTo>
                  <a:pt x="1084403" y="1530830"/>
                </a:lnTo>
                <a:lnTo>
                  <a:pt x="1115759" y="1524293"/>
                </a:lnTo>
                <a:lnTo>
                  <a:pt x="1144502" y="1517757"/>
                </a:lnTo>
                <a:lnTo>
                  <a:pt x="1168019" y="1509913"/>
                </a:lnTo>
                <a:lnTo>
                  <a:pt x="1188924" y="1503377"/>
                </a:lnTo>
                <a:lnTo>
                  <a:pt x="1204602" y="1496840"/>
                </a:lnTo>
                <a:lnTo>
                  <a:pt x="1215054" y="1491611"/>
                </a:lnTo>
                <a:lnTo>
                  <a:pt x="1221586" y="1488997"/>
                </a:lnTo>
                <a:lnTo>
                  <a:pt x="1228119" y="1477230"/>
                </a:lnTo>
                <a:lnTo>
                  <a:pt x="1241184" y="1447162"/>
                </a:lnTo>
                <a:lnTo>
                  <a:pt x="1259475" y="1402716"/>
                </a:lnTo>
                <a:lnTo>
                  <a:pt x="1281686" y="1345195"/>
                </a:lnTo>
                <a:lnTo>
                  <a:pt x="1306509" y="1277217"/>
                </a:lnTo>
                <a:lnTo>
                  <a:pt x="1335253" y="1201394"/>
                </a:lnTo>
                <a:lnTo>
                  <a:pt x="1365302" y="1119035"/>
                </a:lnTo>
                <a:lnTo>
                  <a:pt x="1395352" y="1032754"/>
                </a:lnTo>
                <a:lnTo>
                  <a:pt x="1425402" y="946474"/>
                </a:lnTo>
                <a:lnTo>
                  <a:pt x="1455452" y="860193"/>
                </a:lnTo>
                <a:lnTo>
                  <a:pt x="1482888" y="779141"/>
                </a:lnTo>
                <a:lnTo>
                  <a:pt x="1506405" y="702011"/>
                </a:lnTo>
                <a:lnTo>
                  <a:pt x="1527310" y="635340"/>
                </a:lnTo>
                <a:lnTo>
                  <a:pt x="1544294" y="577819"/>
                </a:lnTo>
                <a:lnTo>
                  <a:pt x="1554746" y="533372"/>
                </a:lnTo>
                <a:lnTo>
                  <a:pt x="1559972" y="504610"/>
                </a:lnTo>
                <a:lnTo>
                  <a:pt x="1559972" y="462778"/>
                </a:lnTo>
                <a:lnTo>
                  <a:pt x="1558666" y="418331"/>
                </a:lnTo>
                <a:lnTo>
                  <a:pt x="1554746" y="373883"/>
                </a:lnTo>
                <a:lnTo>
                  <a:pt x="1548214" y="330743"/>
                </a:lnTo>
                <a:lnTo>
                  <a:pt x="1539067" y="288909"/>
                </a:lnTo>
                <a:lnTo>
                  <a:pt x="1527310" y="249691"/>
                </a:lnTo>
                <a:lnTo>
                  <a:pt x="1514245" y="214394"/>
                </a:lnTo>
                <a:lnTo>
                  <a:pt x="1499873" y="184327"/>
                </a:lnTo>
                <a:lnTo>
                  <a:pt x="1484195" y="163410"/>
                </a:lnTo>
                <a:lnTo>
                  <a:pt x="1460678" y="133343"/>
                </a:lnTo>
                <a:lnTo>
                  <a:pt x="1429321" y="99353"/>
                </a:lnTo>
                <a:lnTo>
                  <a:pt x="1396657" y="65364"/>
                </a:lnTo>
                <a:lnTo>
                  <a:pt x="1362689" y="35296"/>
                </a:lnTo>
                <a:lnTo>
                  <a:pt x="1332640" y="11765"/>
                </a:lnTo>
                <a:lnTo>
                  <a:pt x="1310429" y="0"/>
                </a:lnTo>
                <a:lnTo>
                  <a:pt x="1297364" y="2614"/>
                </a:lnTo>
                <a:lnTo>
                  <a:pt x="1264701" y="48369"/>
                </a:lnTo>
                <a:lnTo>
                  <a:pt x="1230732" y="83666"/>
                </a:lnTo>
                <a:lnTo>
                  <a:pt x="1195456" y="109811"/>
                </a:lnTo>
                <a:lnTo>
                  <a:pt x="1160180" y="126806"/>
                </a:lnTo>
                <a:lnTo>
                  <a:pt x="1123598" y="135957"/>
                </a:lnTo>
                <a:lnTo>
                  <a:pt x="1089629" y="139879"/>
                </a:lnTo>
                <a:lnTo>
                  <a:pt x="1055660" y="137264"/>
                </a:lnTo>
                <a:lnTo>
                  <a:pt x="1022997" y="129421"/>
                </a:lnTo>
                <a:lnTo>
                  <a:pt x="991641" y="120270"/>
                </a:lnTo>
                <a:lnTo>
                  <a:pt x="964204" y="108504"/>
                </a:lnTo>
                <a:lnTo>
                  <a:pt x="939380" y="94124"/>
                </a:lnTo>
                <a:lnTo>
                  <a:pt x="917169" y="81051"/>
                </a:lnTo>
                <a:lnTo>
                  <a:pt x="900185" y="69286"/>
                </a:lnTo>
                <a:lnTo>
                  <a:pt x="887120" y="58827"/>
                </a:lnTo>
                <a:lnTo>
                  <a:pt x="877974" y="52291"/>
                </a:lnTo>
                <a:lnTo>
                  <a:pt x="875361" y="49676"/>
                </a:lnTo>
                <a:lnTo>
                  <a:pt x="872748" y="49676"/>
                </a:lnTo>
                <a:lnTo>
                  <a:pt x="837472" y="57520"/>
                </a:lnTo>
                <a:lnTo>
                  <a:pt x="796969" y="69286"/>
                </a:lnTo>
                <a:lnTo>
                  <a:pt x="773453" y="77129"/>
                </a:lnTo>
                <a:lnTo>
                  <a:pt x="748630" y="86280"/>
                </a:lnTo>
                <a:lnTo>
                  <a:pt x="721192" y="98046"/>
                </a:lnTo>
                <a:lnTo>
                  <a:pt x="695063" y="111119"/>
                </a:lnTo>
                <a:lnTo>
                  <a:pt x="668933" y="125499"/>
                </a:lnTo>
                <a:lnTo>
                  <a:pt x="642802" y="142494"/>
                </a:lnTo>
                <a:lnTo>
                  <a:pt x="617979" y="162101"/>
                </a:lnTo>
                <a:lnTo>
                  <a:pt x="595768" y="183019"/>
                </a:lnTo>
                <a:lnTo>
                  <a:pt x="574864" y="206550"/>
                </a:lnTo>
                <a:lnTo>
                  <a:pt x="557879" y="232696"/>
                </a:lnTo>
                <a:lnTo>
                  <a:pt x="535669" y="271915"/>
                </a:lnTo>
                <a:lnTo>
                  <a:pt x="517377" y="308519"/>
                </a:lnTo>
                <a:lnTo>
                  <a:pt x="503006" y="345123"/>
                </a:lnTo>
                <a:lnTo>
                  <a:pt x="491247" y="383034"/>
                </a:lnTo>
                <a:lnTo>
                  <a:pt x="480795" y="423560"/>
                </a:lnTo>
                <a:lnTo>
                  <a:pt x="471650" y="469315"/>
                </a:lnTo>
                <a:lnTo>
                  <a:pt x="463809" y="521606"/>
                </a:lnTo>
                <a:lnTo>
                  <a:pt x="454664" y="583048"/>
                </a:lnTo>
                <a:lnTo>
                  <a:pt x="446826" y="647104"/>
                </a:lnTo>
                <a:lnTo>
                  <a:pt x="441600" y="709855"/>
                </a:lnTo>
                <a:lnTo>
                  <a:pt x="436374" y="767376"/>
                </a:lnTo>
                <a:lnTo>
                  <a:pt x="429841" y="818360"/>
                </a:lnTo>
                <a:lnTo>
                  <a:pt x="419389" y="861500"/>
                </a:lnTo>
                <a:lnTo>
                  <a:pt x="405018" y="896797"/>
                </a:lnTo>
                <a:lnTo>
                  <a:pt x="385420" y="921635"/>
                </a:lnTo>
                <a:lnTo>
                  <a:pt x="357983" y="933401"/>
                </a:lnTo>
                <a:lnTo>
                  <a:pt x="324014" y="930786"/>
                </a:lnTo>
                <a:lnTo>
                  <a:pt x="292658" y="911177"/>
                </a:lnTo>
                <a:lnTo>
                  <a:pt x="263915" y="881109"/>
                </a:lnTo>
                <a:lnTo>
                  <a:pt x="240397" y="845813"/>
                </a:lnTo>
                <a:lnTo>
                  <a:pt x="220800" y="809209"/>
                </a:lnTo>
                <a:lnTo>
                  <a:pt x="206428" y="776527"/>
                </a:lnTo>
                <a:lnTo>
                  <a:pt x="197283" y="754303"/>
                </a:lnTo>
                <a:lnTo>
                  <a:pt x="194669" y="745152"/>
                </a:lnTo>
                <a:lnTo>
                  <a:pt x="0" y="847119"/>
                </a:lnTo>
                <a:lnTo>
                  <a:pt x="1306" y="851042"/>
                </a:lnTo>
                <a:lnTo>
                  <a:pt x="3919" y="862807"/>
                </a:lnTo>
                <a:lnTo>
                  <a:pt x="7839" y="879802"/>
                </a:lnTo>
                <a:lnTo>
                  <a:pt x="15678" y="903333"/>
                </a:lnTo>
                <a:lnTo>
                  <a:pt x="23517" y="932093"/>
                </a:lnTo>
                <a:lnTo>
                  <a:pt x="35275" y="966083"/>
                </a:lnTo>
                <a:lnTo>
                  <a:pt x="47034" y="1002687"/>
                </a:lnTo>
                <a:lnTo>
                  <a:pt x="62712" y="1041905"/>
                </a:lnTo>
                <a:lnTo>
                  <a:pt x="71858" y="1062822"/>
                </a:lnTo>
                <a:lnTo>
                  <a:pt x="82310" y="1083738"/>
                </a:lnTo>
                <a:lnTo>
                  <a:pt x="95375" y="1104654"/>
                </a:lnTo>
                <a:lnTo>
                  <a:pt x="111053" y="1125572"/>
                </a:lnTo>
                <a:lnTo>
                  <a:pt x="126731" y="1146488"/>
                </a:lnTo>
                <a:lnTo>
                  <a:pt x="143716" y="1166097"/>
                </a:lnTo>
                <a:lnTo>
                  <a:pt x="162007" y="1185707"/>
                </a:lnTo>
                <a:lnTo>
                  <a:pt x="180298" y="1205316"/>
                </a:lnTo>
                <a:lnTo>
                  <a:pt x="199896" y="1222311"/>
                </a:lnTo>
                <a:lnTo>
                  <a:pt x="219493" y="1239305"/>
                </a:lnTo>
                <a:lnTo>
                  <a:pt x="237784" y="1253685"/>
                </a:lnTo>
                <a:lnTo>
                  <a:pt x="256075" y="1266758"/>
                </a:lnTo>
                <a:lnTo>
                  <a:pt x="274367" y="1277217"/>
                </a:lnTo>
                <a:close/>
              </a:path>
            </a:pathLst>
          </a:custGeom>
          <a:solidFill>
            <a:srgbClr val="D87B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5402" y="2778145"/>
            <a:ext cx="1559972" cy="1542595"/>
          </a:xfrm>
          <a:custGeom>
            <a:avLst/>
            <a:gdLst/>
            <a:ahLst/>
            <a:cxnLst/>
            <a:rect l="l" t="t" r="r" b="b"/>
            <a:pathLst>
              <a:path w="1559972" h="1542595">
                <a:moveTo>
                  <a:pt x="875361" y="49676"/>
                </a:moveTo>
                <a:lnTo>
                  <a:pt x="872748" y="49676"/>
                </a:lnTo>
                <a:lnTo>
                  <a:pt x="864909" y="50984"/>
                </a:lnTo>
                <a:lnTo>
                  <a:pt x="837472" y="57520"/>
                </a:lnTo>
                <a:lnTo>
                  <a:pt x="796971" y="69286"/>
                </a:lnTo>
                <a:lnTo>
                  <a:pt x="773453" y="77129"/>
                </a:lnTo>
                <a:lnTo>
                  <a:pt x="748630" y="86280"/>
                </a:lnTo>
                <a:lnTo>
                  <a:pt x="721193" y="98046"/>
                </a:lnTo>
                <a:lnTo>
                  <a:pt x="695063" y="111119"/>
                </a:lnTo>
                <a:lnTo>
                  <a:pt x="668933" y="125499"/>
                </a:lnTo>
                <a:lnTo>
                  <a:pt x="642802" y="142494"/>
                </a:lnTo>
                <a:lnTo>
                  <a:pt x="617979" y="162103"/>
                </a:lnTo>
                <a:lnTo>
                  <a:pt x="595768" y="183019"/>
                </a:lnTo>
                <a:lnTo>
                  <a:pt x="574864" y="206550"/>
                </a:lnTo>
                <a:lnTo>
                  <a:pt x="557879" y="232696"/>
                </a:lnTo>
                <a:lnTo>
                  <a:pt x="535669" y="271915"/>
                </a:lnTo>
                <a:lnTo>
                  <a:pt x="517377" y="308519"/>
                </a:lnTo>
                <a:lnTo>
                  <a:pt x="503006" y="345123"/>
                </a:lnTo>
                <a:lnTo>
                  <a:pt x="491247" y="383034"/>
                </a:lnTo>
                <a:lnTo>
                  <a:pt x="480795" y="423560"/>
                </a:lnTo>
                <a:lnTo>
                  <a:pt x="471650" y="469315"/>
                </a:lnTo>
                <a:lnTo>
                  <a:pt x="463811" y="521606"/>
                </a:lnTo>
                <a:lnTo>
                  <a:pt x="454665" y="583048"/>
                </a:lnTo>
                <a:lnTo>
                  <a:pt x="446826" y="647105"/>
                </a:lnTo>
                <a:lnTo>
                  <a:pt x="441600" y="709855"/>
                </a:lnTo>
                <a:lnTo>
                  <a:pt x="436374" y="767376"/>
                </a:lnTo>
                <a:lnTo>
                  <a:pt x="429841" y="818360"/>
                </a:lnTo>
                <a:lnTo>
                  <a:pt x="419389" y="861500"/>
                </a:lnTo>
                <a:lnTo>
                  <a:pt x="405018" y="896797"/>
                </a:lnTo>
                <a:lnTo>
                  <a:pt x="385420" y="921635"/>
                </a:lnTo>
                <a:lnTo>
                  <a:pt x="357983" y="933401"/>
                </a:lnTo>
                <a:lnTo>
                  <a:pt x="324014" y="930786"/>
                </a:lnTo>
                <a:lnTo>
                  <a:pt x="292658" y="911177"/>
                </a:lnTo>
                <a:lnTo>
                  <a:pt x="263915" y="881109"/>
                </a:lnTo>
                <a:lnTo>
                  <a:pt x="240397" y="845813"/>
                </a:lnTo>
                <a:lnTo>
                  <a:pt x="220800" y="809209"/>
                </a:lnTo>
                <a:lnTo>
                  <a:pt x="206428" y="776527"/>
                </a:lnTo>
                <a:lnTo>
                  <a:pt x="197283" y="754303"/>
                </a:lnTo>
                <a:lnTo>
                  <a:pt x="194669" y="745152"/>
                </a:lnTo>
                <a:lnTo>
                  <a:pt x="0" y="847120"/>
                </a:lnTo>
                <a:lnTo>
                  <a:pt x="1306" y="851042"/>
                </a:lnTo>
                <a:lnTo>
                  <a:pt x="3919" y="862807"/>
                </a:lnTo>
                <a:lnTo>
                  <a:pt x="7839" y="879802"/>
                </a:lnTo>
                <a:lnTo>
                  <a:pt x="15678" y="903333"/>
                </a:lnTo>
                <a:lnTo>
                  <a:pt x="23517" y="932093"/>
                </a:lnTo>
                <a:lnTo>
                  <a:pt x="35275" y="966083"/>
                </a:lnTo>
                <a:lnTo>
                  <a:pt x="47034" y="1002687"/>
                </a:lnTo>
                <a:lnTo>
                  <a:pt x="62712" y="1041905"/>
                </a:lnTo>
                <a:lnTo>
                  <a:pt x="71858" y="1062822"/>
                </a:lnTo>
                <a:lnTo>
                  <a:pt x="82310" y="1083738"/>
                </a:lnTo>
                <a:lnTo>
                  <a:pt x="95375" y="1104655"/>
                </a:lnTo>
                <a:lnTo>
                  <a:pt x="111053" y="1125572"/>
                </a:lnTo>
                <a:lnTo>
                  <a:pt x="126731" y="1146488"/>
                </a:lnTo>
                <a:lnTo>
                  <a:pt x="143716" y="1166097"/>
                </a:lnTo>
                <a:lnTo>
                  <a:pt x="162007" y="1185707"/>
                </a:lnTo>
                <a:lnTo>
                  <a:pt x="180298" y="1205316"/>
                </a:lnTo>
                <a:lnTo>
                  <a:pt x="199896" y="1222311"/>
                </a:lnTo>
                <a:lnTo>
                  <a:pt x="219493" y="1239305"/>
                </a:lnTo>
                <a:lnTo>
                  <a:pt x="237784" y="1253685"/>
                </a:lnTo>
                <a:lnTo>
                  <a:pt x="256075" y="1266758"/>
                </a:lnTo>
                <a:lnTo>
                  <a:pt x="274367" y="1277217"/>
                </a:lnTo>
                <a:lnTo>
                  <a:pt x="291351" y="1285060"/>
                </a:lnTo>
                <a:lnTo>
                  <a:pt x="307029" y="1291597"/>
                </a:lnTo>
                <a:lnTo>
                  <a:pt x="321401" y="1295519"/>
                </a:lnTo>
                <a:lnTo>
                  <a:pt x="344918" y="1299440"/>
                </a:lnTo>
                <a:lnTo>
                  <a:pt x="360596" y="1300748"/>
                </a:lnTo>
                <a:lnTo>
                  <a:pt x="372355" y="1302055"/>
                </a:lnTo>
                <a:lnTo>
                  <a:pt x="382807" y="1300748"/>
                </a:lnTo>
                <a:lnTo>
                  <a:pt x="393259" y="1298133"/>
                </a:lnTo>
                <a:lnTo>
                  <a:pt x="408937" y="1295519"/>
                </a:lnTo>
                <a:lnTo>
                  <a:pt x="429841" y="1290289"/>
                </a:lnTo>
                <a:lnTo>
                  <a:pt x="461198" y="1283753"/>
                </a:lnTo>
                <a:lnTo>
                  <a:pt x="474263" y="1282446"/>
                </a:lnTo>
                <a:lnTo>
                  <a:pt x="483408" y="1285060"/>
                </a:lnTo>
                <a:lnTo>
                  <a:pt x="491247" y="1290289"/>
                </a:lnTo>
                <a:lnTo>
                  <a:pt x="497780" y="1296826"/>
                </a:lnTo>
                <a:lnTo>
                  <a:pt x="503006" y="1307284"/>
                </a:lnTo>
                <a:lnTo>
                  <a:pt x="508232" y="1319050"/>
                </a:lnTo>
                <a:lnTo>
                  <a:pt x="514764" y="1332123"/>
                </a:lnTo>
                <a:lnTo>
                  <a:pt x="521297" y="1347810"/>
                </a:lnTo>
                <a:lnTo>
                  <a:pt x="530443" y="1363497"/>
                </a:lnTo>
                <a:lnTo>
                  <a:pt x="540895" y="1381799"/>
                </a:lnTo>
                <a:lnTo>
                  <a:pt x="553960" y="1398794"/>
                </a:lnTo>
                <a:lnTo>
                  <a:pt x="570944" y="1417096"/>
                </a:lnTo>
                <a:lnTo>
                  <a:pt x="591849" y="1435398"/>
                </a:lnTo>
                <a:lnTo>
                  <a:pt x="616672" y="1453700"/>
                </a:lnTo>
                <a:lnTo>
                  <a:pt x="648028" y="1472002"/>
                </a:lnTo>
                <a:lnTo>
                  <a:pt x="684611" y="1488997"/>
                </a:lnTo>
                <a:lnTo>
                  <a:pt x="735565" y="1508606"/>
                </a:lnTo>
                <a:lnTo>
                  <a:pt x="785212" y="1522986"/>
                </a:lnTo>
                <a:lnTo>
                  <a:pt x="833553" y="1532137"/>
                </a:lnTo>
                <a:lnTo>
                  <a:pt x="880587" y="1538674"/>
                </a:lnTo>
                <a:lnTo>
                  <a:pt x="926315" y="1542595"/>
                </a:lnTo>
                <a:lnTo>
                  <a:pt x="969430" y="1542595"/>
                </a:lnTo>
                <a:lnTo>
                  <a:pt x="1009932" y="1539981"/>
                </a:lnTo>
                <a:lnTo>
                  <a:pt x="1049127" y="1536059"/>
                </a:lnTo>
                <a:lnTo>
                  <a:pt x="1084403" y="1530830"/>
                </a:lnTo>
                <a:lnTo>
                  <a:pt x="1115759" y="1524293"/>
                </a:lnTo>
                <a:lnTo>
                  <a:pt x="1144502" y="1517757"/>
                </a:lnTo>
                <a:lnTo>
                  <a:pt x="1168019" y="1509913"/>
                </a:lnTo>
                <a:lnTo>
                  <a:pt x="1188924" y="1503377"/>
                </a:lnTo>
                <a:lnTo>
                  <a:pt x="1204602" y="1496840"/>
                </a:lnTo>
                <a:lnTo>
                  <a:pt x="1215054" y="1491611"/>
                </a:lnTo>
                <a:lnTo>
                  <a:pt x="1221586" y="1488997"/>
                </a:lnTo>
                <a:lnTo>
                  <a:pt x="1228119" y="1477231"/>
                </a:lnTo>
                <a:lnTo>
                  <a:pt x="1241184" y="1447164"/>
                </a:lnTo>
                <a:lnTo>
                  <a:pt x="1259475" y="1402716"/>
                </a:lnTo>
                <a:lnTo>
                  <a:pt x="1281686" y="1345195"/>
                </a:lnTo>
                <a:lnTo>
                  <a:pt x="1306509" y="1277217"/>
                </a:lnTo>
                <a:lnTo>
                  <a:pt x="1335253" y="1201394"/>
                </a:lnTo>
                <a:lnTo>
                  <a:pt x="1365302" y="1119035"/>
                </a:lnTo>
                <a:lnTo>
                  <a:pt x="1395352" y="1032754"/>
                </a:lnTo>
                <a:lnTo>
                  <a:pt x="1425402" y="946474"/>
                </a:lnTo>
                <a:lnTo>
                  <a:pt x="1455452" y="860193"/>
                </a:lnTo>
                <a:lnTo>
                  <a:pt x="1482888" y="779141"/>
                </a:lnTo>
                <a:lnTo>
                  <a:pt x="1506405" y="702011"/>
                </a:lnTo>
                <a:lnTo>
                  <a:pt x="1527310" y="635340"/>
                </a:lnTo>
                <a:lnTo>
                  <a:pt x="1544294" y="577819"/>
                </a:lnTo>
                <a:lnTo>
                  <a:pt x="1554746" y="533372"/>
                </a:lnTo>
                <a:lnTo>
                  <a:pt x="1559972" y="504611"/>
                </a:lnTo>
                <a:lnTo>
                  <a:pt x="1559972" y="462778"/>
                </a:lnTo>
                <a:lnTo>
                  <a:pt x="1558666" y="418331"/>
                </a:lnTo>
                <a:lnTo>
                  <a:pt x="1554746" y="373883"/>
                </a:lnTo>
                <a:lnTo>
                  <a:pt x="1548214" y="330743"/>
                </a:lnTo>
                <a:lnTo>
                  <a:pt x="1539068" y="288909"/>
                </a:lnTo>
                <a:lnTo>
                  <a:pt x="1527310" y="249691"/>
                </a:lnTo>
                <a:lnTo>
                  <a:pt x="1514245" y="214394"/>
                </a:lnTo>
                <a:lnTo>
                  <a:pt x="1499873" y="184327"/>
                </a:lnTo>
                <a:lnTo>
                  <a:pt x="1484195" y="163410"/>
                </a:lnTo>
                <a:lnTo>
                  <a:pt x="1460678" y="133343"/>
                </a:lnTo>
                <a:lnTo>
                  <a:pt x="1429321" y="99353"/>
                </a:lnTo>
                <a:lnTo>
                  <a:pt x="1396659" y="65364"/>
                </a:lnTo>
                <a:lnTo>
                  <a:pt x="1362689" y="35296"/>
                </a:lnTo>
                <a:lnTo>
                  <a:pt x="1332640" y="11765"/>
                </a:lnTo>
                <a:lnTo>
                  <a:pt x="1310429" y="0"/>
                </a:lnTo>
                <a:lnTo>
                  <a:pt x="1297364" y="2614"/>
                </a:lnTo>
                <a:lnTo>
                  <a:pt x="1264701" y="48369"/>
                </a:lnTo>
                <a:lnTo>
                  <a:pt x="1230732" y="83666"/>
                </a:lnTo>
                <a:lnTo>
                  <a:pt x="1195456" y="109811"/>
                </a:lnTo>
                <a:lnTo>
                  <a:pt x="1160180" y="126806"/>
                </a:lnTo>
                <a:lnTo>
                  <a:pt x="1123598" y="135957"/>
                </a:lnTo>
                <a:lnTo>
                  <a:pt x="1089629" y="139879"/>
                </a:lnTo>
                <a:lnTo>
                  <a:pt x="1055660" y="137264"/>
                </a:lnTo>
                <a:lnTo>
                  <a:pt x="1022997" y="129421"/>
                </a:lnTo>
                <a:lnTo>
                  <a:pt x="991641" y="120270"/>
                </a:lnTo>
                <a:lnTo>
                  <a:pt x="964204" y="108504"/>
                </a:lnTo>
                <a:lnTo>
                  <a:pt x="939380" y="94124"/>
                </a:lnTo>
                <a:lnTo>
                  <a:pt x="917169" y="81051"/>
                </a:lnTo>
                <a:lnTo>
                  <a:pt x="900185" y="69286"/>
                </a:lnTo>
                <a:lnTo>
                  <a:pt x="887120" y="58827"/>
                </a:lnTo>
                <a:lnTo>
                  <a:pt x="877974" y="52291"/>
                </a:lnTo>
                <a:lnTo>
                  <a:pt x="875361" y="49676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8078" y="1856511"/>
            <a:ext cx="1226812" cy="1504683"/>
          </a:xfrm>
          <a:custGeom>
            <a:avLst/>
            <a:gdLst/>
            <a:ahLst/>
            <a:cxnLst/>
            <a:rect l="l" t="t" r="r" b="b"/>
            <a:pathLst>
              <a:path w="1226812" h="1504683">
                <a:moveTo>
                  <a:pt x="888426" y="1207929"/>
                </a:moveTo>
                <a:lnTo>
                  <a:pt x="888426" y="1154332"/>
                </a:lnTo>
                <a:lnTo>
                  <a:pt x="1195456" y="1044520"/>
                </a:lnTo>
                <a:lnTo>
                  <a:pt x="1226812" y="23531"/>
                </a:lnTo>
                <a:lnTo>
                  <a:pt x="218187" y="0"/>
                </a:lnTo>
                <a:lnTo>
                  <a:pt x="24823" y="211780"/>
                </a:lnTo>
                <a:lnTo>
                  <a:pt x="78390" y="1202701"/>
                </a:lnTo>
                <a:lnTo>
                  <a:pt x="374967" y="1207929"/>
                </a:lnTo>
                <a:lnTo>
                  <a:pt x="374967" y="1237997"/>
                </a:lnTo>
                <a:lnTo>
                  <a:pt x="0" y="1274601"/>
                </a:lnTo>
                <a:lnTo>
                  <a:pt x="0" y="1383105"/>
                </a:lnTo>
                <a:lnTo>
                  <a:pt x="308335" y="1504683"/>
                </a:lnTo>
                <a:lnTo>
                  <a:pt x="1153648" y="1322970"/>
                </a:lnTo>
                <a:lnTo>
                  <a:pt x="1153648" y="1256299"/>
                </a:lnTo>
                <a:lnTo>
                  <a:pt x="888426" y="1207929"/>
                </a:lnTo>
                <a:close/>
              </a:path>
            </a:pathLst>
          </a:custGeom>
          <a:solidFill>
            <a:srgbClr val="D8D9D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38078" y="1856511"/>
            <a:ext cx="1226812" cy="1504684"/>
          </a:xfrm>
          <a:custGeom>
            <a:avLst/>
            <a:gdLst/>
            <a:ahLst/>
            <a:cxnLst/>
            <a:rect l="l" t="t" r="r" b="b"/>
            <a:pathLst>
              <a:path w="1226812" h="1504684">
                <a:moveTo>
                  <a:pt x="24823" y="211780"/>
                </a:moveTo>
                <a:lnTo>
                  <a:pt x="78390" y="1202701"/>
                </a:lnTo>
                <a:lnTo>
                  <a:pt x="374968" y="1207931"/>
                </a:lnTo>
                <a:lnTo>
                  <a:pt x="374968" y="1237998"/>
                </a:lnTo>
                <a:lnTo>
                  <a:pt x="0" y="1274602"/>
                </a:lnTo>
                <a:lnTo>
                  <a:pt x="0" y="1383107"/>
                </a:lnTo>
                <a:lnTo>
                  <a:pt x="308336" y="1504684"/>
                </a:lnTo>
                <a:lnTo>
                  <a:pt x="1153648" y="1322972"/>
                </a:lnTo>
                <a:lnTo>
                  <a:pt x="1153648" y="1256300"/>
                </a:lnTo>
                <a:lnTo>
                  <a:pt x="888426" y="1207931"/>
                </a:lnTo>
                <a:lnTo>
                  <a:pt x="888426" y="1154332"/>
                </a:lnTo>
                <a:lnTo>
                  <a:pt x="1195456" y="1044520"/>
                </a:lnTo>
                <a:lnTo>
                  <a:pt x="1226812" y="23531"/>
                </a:lnTo>
                <a:lnTo>
                  <a:pt x="218187" y="0"/>
                </a:lnTo>
                <a:lnTo>
                  <a:pt x="24823" y="211780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26216" y="3155954"/>
            <a:ext cx="1080482" cy="428788"/>
          </a:xfrm>
          <a:custGeom>
            <a:avLst/>
            <a:gdLst/>
            <a:ahLst/>
            <a:cxnLst/>
            <a:rect l="l" t="t" r="r" b="b"/>
            <a:pathLst>
              <a:path w="1080482" h="428788">
                <a:moveTo>
                  <a:pt x="5224" y="168638"/>
                </a:moveTo>
                <a:lnTo>
                  <a:pt x="0" y="253611"/>
                </a:lnTo>
                <a:lnTo>
                  <a:pt x="416775" y="428788"/>
                </a:lnTo>
                <a:lnTo>
                  <a:pt x="1055658" y="240539"/>
                </a:lnTo>
                <a:lnTo>
                  <a:pt x="1080482" y="48369"/>
                </a:lnTo>
                <a:lnTo>
                  <a:pt x="935461" y="0"/>
                </a:lnTo>
                <a:lnTo>
                  <a:pt x="5224" y="168638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6216" y="3155954"/>
            <a:ext cx="1080483" cy="428789"/>
          </a:xfrm>
          <a:custGeom>
            <a:avLst/>
            <a:gdLst/>
            <a:ahLst/>
            <a:cxnLst/>
            <a:rect l="l" t="t" r="r" b="b"/>
            <a:pathLst>
              <a:path w="1080483" h="428789">
                <a:moveTo>
                  <a:pt x="5226" y="168639"/>
                </a:moveTo>
                <a:lnTo>
                  <a:pt x="0" y="253613"/>
                </a:lnTo>
                <a:lnTo>
                  <a:pt x="416776" y="428789"/>
                </a:lnTo>
                <a:lnTo>
                  <a:pt x="1055660" y="240540"/>
                </a:lnTo>
                <a:lnTo>
                  <a:pt x="1080483" y="48369"/>
                </a:lnTo>
                <a:lnTo>
                  <a:pt x="935461" y="0"/>
                </a:lnTo>
                <a:lnTo>
                  <a:pt x="5226" y="168639"/>
                </a:lnTo>
                <a:close/>
              </a:path>
            </a:pathLst>
          </a:custGeom>
          <a:ln w="130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7656" y="3186022"/>
            <a:ext cx="209041" cy="283680"/>
          </a:xfrm>
          <a:custGeom>
            <a:avLst/>
            <a:gdLst/>
            <a:ahLst/>
            <a:cxnLst/>
            <a:rect l="l" t="t" r="r" b="b"/>
            <a:pathLst>
              <a:path w="209041" h="283680">
                <a:moveTo>
                  <a:pt x="77085" y="1307"/>
                </a:moveTo>
                <a:lnTo>
                  <a:pt x="65326" y="5229"/>
                </a:lnTo>
                <a:lnTo>
                  <a:pt x="49648" y="13072"/>
                </a:lnTo>
                <a:lnTo>
                  <a:pt x="32664" y="22223"/>
                </a:lnTo>
                <a:lnTo>
                  <a:pt x="15679" y="33989"/>
                </a:lnTo>
                <a:lnTo>
                  <a:pt x="5227" y="47062"/>
                </a:lnTo>
                <a:lnTo>
                  <a:pt x="0" y="62749"/>
                </a:lnTo>
                <a:lnTo>
                  <a:pt x="6533" y="79744"/>
                </a:lnTo>
                <a:lnTo>
                  <a:pt x="7840" y="86280"/>
                </a:lnTo>
                <a:lnTo>
                  <a:pt x="5227" y="95431"/>
                </a:lnTo>
                <a:lnTo>
                  <a:pt x="3920" y="105888"/>
                </a:lnTo>
                <a:lnTo>
                  <a:pt x="7840" y="116348"/>
                </a:lnTo>
                <a:lnTo>
                  <a:pt x="20905" y="130728"/>
                </a:lnTo>
                <a:lnTo>
                  <a:pt x="35277" y="143801"/>
                </a:lnTo>
                <a:lnTo>
                  <a:pt x="49648" y="156874"/>
                </a:lnTo>
                <a:lnTo>
                  <a:pt x="65326" y="168639"/>
                </a:lnTo>
                <a:lnTo>
                  <a:pt x="78391" y="179097"/>
                </a:lnTo>
                <a:lnTo>
                  <a:pt x="88843" y="186941"/>
                </a:lnTo>
                <a:lnTo>
                  <a:pt x="96683" y="192170"/>
                </a:lnTo>
                <a:lnTo>
                  <a:pt x="99296" y="193478"/>
                </a:lnTo>
                <a:lnTo>
                  <a:pt x="160702" y="283680"/>
                </a:lnTo>
                <a:lnTo>
                  <a:pt x="209041" y="48368"/>
                </a:lnTo>
                <a:lnTo>
                  <a:pt x="82311" y="0"/>
                </a:lnTo>
                <a:lnTo>
                  <a:pt x="77085" y="1307"/>
                </a:lnTo>
                <a:close/>
              </a:path>
            </a:pathLst>
          </a:custGeom>
          <a:solidFill>
            <a:srgbClr val="F1CB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97658" y="3186023"/>
            <a:ext cx="209041" cy="283680"/>
          </a:xfrm>
          <a:custGeom>
            <a:avLst/>
            <a:gdLst/>
            <a:ahLst/>
            <a:cxnLst/>
            <a:rect l="l" t="t" r="r" b="b"/>
            <a:pathLst>
              <a:path w="209041" h="283680">
                <a:moveTo>
                  <a:pt x="6532" y="79744"/>
                </a:moveTo>
                <a:lnTo>
                  <a:pt x="7839" y="86280"/>
                </a:lnTo>
                <a:lnTo>
                  <a:pt x="5226" y="95431"/>
                </a:lnTo>
                <a:lnTo>
                  <a:pt x="3919" y="105890"/>
                </a:lnTo>
                <a:lnTo>
                  <a:pt x="7839" y="116348"/>
                </a:lnTo>
                <a:lnTo>
                  <a:pt x="20904" y="130728"/>
                </a:lnTo>
                <a:lnTo>
                  <a:pt x="35275" y="143801"/>
                </a:lnTo>
                <a:lnTo>
                  <a:pt x="49647" y="156874"/>
                </a:lnTo>
                <a:lnTo>
                  <a:pt x="65325" y="168639"/>
                </a:lnTo>
                <a:lnTo>
                  <a:pt x="78390" y="179097"/>
                </a:lnTo>
                <a:lnTo>
                  <a:pt x="88842" y="186941"/>
                </a:lnTo>
                <a:lnTo>
                  <a:pt x="96681" y="192170"/>
                </a:lnTo>
                <a:lnTo>
                  <a:pt x="99294" y="193478"/>
                </a:lnTo>
                <a:lnTo>
                  <a:pt x="160700" y="283680"/>
                </a:lnTo>
                <a:lnTo>
                  <a:pt x="209041" y="48369"/>
                </a:lnTo>
                <a:lnTo>
                  <a:pt x="82310" y="0"/>
                </a:lnTo>
                <a:lnTo>
                  <a:pt x="77084" y="1307"/>
                </a:lnTo>
                <a:lnTo>
                  <a:pt x="65325" y="5229"/>
                </a:lnTo>
                <a:lnTo>
                  <a:pt x="49647" y="13072"/>
                </a:lnTo>
                <a:lnTo>
                  <a:pt x="32662" y="22223"/>
                </a:lnTo>
                <a:lnTo>
                  <a:pt x="15678" y="33989"/>
                </a:lnTo>
                <a:lnTo>
                  <a:pt x="5226" y="47062"/>
                </a:lnTo>
                <a:lnTo>
                  <a:pt x="0" y="62749"/>
                </a:lnTo>
                <a:lnTo>
                  <a:pt x="6532" y="79744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4851" y="3248773"/>
            <a:ext cx="326627" cy="364733"/>
          </a:xfrm>
          <a:custGeom>
            <a:avLst/>
            <a:gdLst/>
            <a:ahLst/>
            <a:cxnLst/>
            <a:rect l="l" t="t" r="r" b="b"/>
            <a:pathLst>
              <a:path w="326627" h="364733">
                <a:moveTo>
                  <a:pt x="155473" y="343817"/>
                </a:moveTo>
                <a:lnTo>
                  <a:pt x="186830" y="325515"/>
                </a:lnTo>
                <a:lnTo>
                  <a:pt x="215572" y="305905"/>
                </a:lnTo>
                <a:lnTo>
                  <a:pt x="237784" y="287603"/>
                </a:lnTo>
                <a:lnTo>
                  <a:pt x="254769" y="274531"/>
                </a:lnTo>
                <a:lnTo>
                  <a:pt x="259995" y="269301"/>
                </a:lnTo>
                <a:lnTo>
                  <a:pt x="262608" y="265380"/>
                </a:lnTo>
                <a:lnTo>
                  <a:pt x="270446" y="253614"/>
                </a:lnTo>
                <a:lnTo>
                  <a:pt x="280899" y="236618"/>
                </a:lnTo>
                <a:lnTo>
                  <a:pt x="292658" y="215701"/>
                </a:lnTo>
                <a:lnTo>
                  <a:pt x="304416" y="194786"/>
                </a:lnTo>
                <a:lnTo>
                  <a:pt x="316174" y="175177"/>
                </a:lnTo>
                <a:lnTo>
                  <a:pt x="324014" y="158181"/>
                </a:lnTo>
                <a:lnTo>
                  <a:pt x="326627" y="147724"/>
                </a:lnTo>
                <a:lnTo>
                  <a:pt x="326627" y="117656"/>
                </a:lnTo>
                <a:lnTo>
                  <a:pt x="322707" y="70594"/>
                </a:lnTo>
                <a:lnTo>
                  <a:pt x="310949" y="24838"/>
                </a:lnTo>
                <a:lnTo>
                  <a:pt x="290045" y="2615"/>
                </a:lnTo>
                <a:lnTo>
                  <a:pt x="278286" y="3923"/>
                </a:lnTo>
                <a:lnTo>
                  <a:pt x="267834" y="11766"/>
                </a:lnTo>
                <a:lnTo>
                  <a:pt x="261300" y="23532"/>
                </a:lnTo>
                <a:lnTo>
                  <a:pt x="254769" y="36603"/>
                </a:lnTo>
                <a:lnTo>
                  <a:pt x="250849" y="50985"/>
                </a:lnTo>
                <a:lnTo>
                  <a:pt x="248236" y="64056"/>
                </a:lnTo>
                <a:lnTo>
                  <a:pt x="246930" y="71901"/>
                </a:lnTo>
                <a:lnTo>
                  <a:pt x="246930" y="75822"/>
                </a:lnTo>
                <a:lnTo>
                  <a:pt x="245623" y="73207"/>
                </a:lnTo>
                <a:lnTo>
                  <a:pt x="241704" y="66671"/>
                </a:lnTo>
                <a:lnTo>
                  <a:pt x="236478" y="56214"/>
                </a:lnTo>
                <a:lnTo>
                  <a:pt x="229945" y="44448"/>
                </a:lnTo>
                <a:lnTo>
                  <a:pt x="223413" y="31376"/>
                </a:lnTo>
                <a:lnTo>
                  <a:pt x="216880" y="19610"/>
                </a:lnTo>
                <a:lnTo>
                  <a:pt x="210348" y="9150"/>
                </a:lnTo>
                <a:lnTo>
                  <a:pt x="205122" y="2615"/>
                </a:lnTo>
                <a:lnTo>
                  <a:pt x="201202" y="1308"/>
                </a:lnTo>
                <a:lnTo>
                  <a:pt x="192055" y="0"/>
                </a:lnTo>
                <a:lnTo>
                  <a:pt x="180298" y="1308"/>
                </a:lnTo>
                <a:lnTo>
                  <a:pt x="165926" y="2615"/>
                </a:lnTo>
                <a:lnTo>
                  <a:pt x="148940" y="5230"/>
                </a:lnTo>
                <a:lnTo>
                  <a:pt x="130650" y="9150"/>
                </a:lnTo>
                <a:lnTo>
                  <a:pt x="112359" y="13074"/>
                </a:lnTo>
                <a:lnTo>
                  <a:pt x="92762" y="16996"/>
                </a:lnTo>
                <a:lnTo>
                  <a:pt x="73163" y="22225"/>
                </a:lnTo>
                <a:lnTo>
                  <a:pt x="54873" y="28761"/>
                </a:lnTo>
                <a:lnTo>
                  <a:pt x="37888" y="33989"/>
                </a:lnTo>
                <a:lnTo>
                  <a:pt x="23517" y="40527"/>
                </a:lnTo>
                <a:lnTo>
                  <a:pt x="11758" y="45754"/>
                </a:lnTo>
                <a:lnTo>
                  <a:pt x="3918" y="52291"/>
                </a:lnTo>
                <a:lnTo>
                  <a:pt x="0" y="58829"/>
                </a:lnTo>
                <a:lnTo>
                  <a:pt x="0" y="64056"/>
                </a:lnTo>
                <a:lnTo>
                  <a:pt x="13063" y="86282"/>
                </a:lnTo>
                <a:lnTo>
                  <a:pt x="24822" y="111120"/>
                </a:lnTo>
                <a:lnTo>
                  <a:pt x="32662" y="139879"/>
                </a:lnTo>
                <a:lnTo>
                  <a:pt x="36582" y="172562"/>
                </a:lnTo>
                <a:lnTo>
                  <a:pt x="35275" y="193479"/>
                </a:lnTo>
                <a:lnTo>
                  <a:pt x="33967" y="218316"/>
                </a:lnTo>
                <a:lnTo>
                  <a:pt x="33967" y="273222"/>
                </a:lnTo>
                <a:lnTo>
                  <a:pt x="36582" y="299369"/>
                </a:lnTo>
                <a:lnTo>
                  <a:pt x="43113" y="324207"/>
                </a:lnTo>
                <a:lnTo>
                  <a:pt x="54873" y="345124"/>
                </a:lnTo>
                <a:lnTo>
                  <a:pt x="71858" y="359504"/>
                </a:lnTo>
                <a:lnTo>
                  <a:pt x="95375" y="364733"/>
                </a:lnTo>
                <a:lnTo>
                  <a:pt x="124118" y="358195"/>
                </a:lnTo>
                <a:lnTo>
                  <a:pt x="155473" y="343817"/>
                </a:lnTo>
                <a:close/>
              </a:path>
            </a:pathLst>
          </a:custGeom>
          <a:solidFill>
            <a:srgbClr val="F1CBB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14850" y="3248774"/>
            <a:ext cx="326627" cy="364732"/>
          </a:xfrm>
          <a:custGeom>
            <a:avLst/>
            <a:gdLst/>
            <a:ahLst/>
            <a:cxnLst/>
            <a:rect l="l" t="t" r="r" b="b"/>
            <a:pathLst>
              <a:path w="326627" h="364732">
                <a:moveTo>
                  <a:pt x="0" y="64056"/>
                </a:moveTo>
                <a:lnTo>
                  <a:pt x="13065" y="86280"/>
                </a:lnTo>
                <a:lnTo>
                  <a:pt x="24823" y="111119"/>
                </a:lnTo>
                <a:lnTo>
                  <a:pt x="32662" y="139879"/>
                </a:lnTo>
                <a:lnTo>
                  <a:pt x="36582" y="172561"/>
                </a:lnTo>
                <a:lnTo>
                  <a:pt x="35275" y="193478"/>
                </a:lnTo>
                <a:lnTo>
                  <a:pt x="33969" y="218316"/>
                </a:lnTo>
                <a:lnTo>
                  <a:pt x="33969" y="244462"/>
                </a:lnTo>
                <a:lnTo>
                  <a:pt x="33969" y="273222"/>
                </a:lnTo>
                <a:lnTo>
                  <a:pt x="36582" y="299368"/>
                </a:lnTo>
                <a:lnTo>
                  <a:pt x="43114" y="324206"/>
                </a:lnTo>
                <a:lnTo>
                  <a:pt x="54873" y="345123"/>
                </a:lnTo>
                <a:lnTo>
                  <a:pt x="71858" y="359503"/>
                </a:lnTo>
                <a:lnTo>
                  <a:pt x="95375" y="364732"/>
                </a:lnTo>
                <a:lnTo>
                  <a:pt x="124118" y="358195"/>
                </a:lnTo>
                <a:lnTo>
                  <a:pt x="155474" y="343815"/>
                </a:lnTo>
                <a:lnTo>
                  <a:pt x="186830" y="325513"/>
                </a:lnTo>
                <a:lnTo>
                  <a:pt x="215574" y="305904"/>
                </a:lnTo>
                <a:lnTo>
                  <a:pt x="237784" y="287602"/>
                </a:lnTo>
                <a:lnTo>
                  <a:pt x="254769" y="274529"/>
                </a:lnTo>
                <a:lnTo>
                  <a:pt x="259995" y="269300"/>
                </a:lnTo>
                <a:lnTo>
                  <a:pt x="262608" y="265378"/>
                </a:lnTo>
                <a:lnTo>
                  <a:pt x="270447" y="253613"/>
                </a:lnTo>
                <a:lnTo>
                  <a:pt x="280899" y="236618"/>
                </a:lnTo>
                <a:lnTo>
                  <a:pt x="292658" y="215701"/>
                </a:lnTo>
                <a:lnTo>
                  <a:pt x="304416" y="194785"/>
                </a:lnTo>
                <a:lnTo>
                  <a:pt x="316175" y="175176"/>
                </a:lnTo>
                <a:lnTo>
                  <a:pt x="324014" y="158181"/>
                </a:lnTo>
                <a:lnTo>
                  <a:pt x="326627" y="147723"/>
                </a:lnTo>
                <a:lnTo>
                  <a:pt x="326627" y="117655"/>
                </a:lnTo>
                <a:lnTo>
                  <a:pt x="322707" y="70593"/>
                </a:lnTo>
                <a:lnTo>
                  <a:pt x="310949" y="24838"/>
                </a:lnTo>
                <a:lnTo>
                  <a:pt x="290045" y="2614"/>
                </a:lnTo>
                <a:lnTo>
                  <a:pt x="278286" y="3921"/>
                </a:lnTo>
                <a:lnTo>
                  <a:pt x="267834" y="11765"/>
                </a:lnTo>
                <a:lnTo>
                  <a:pt x="261301" y="23531"/>
                </a:lnTo>
                <a:lnTo>
                  <a:pt x="254769" y="36603"/>
                </a:lnTo>
                <a:lnTo>
                  <a:pt x="250849" y="50984"/>
                </a:lnTo>
                <a:lnTo>
                  <a:pt x="248236" y="64056"/>
                </a:lnTo>
                <a:lnTo>
                  <a:pt x="246930" y="71900"/>
                </a:lnTo>
                <a:lnTo>
                  <a:pt x="246930" y="75822"/>
                </a:lnTo>
                <a:lnTo>
                  <a:pt x="245623" y="73207"/>
                </a:lnTo>
                <a:lnTo>
                  <a:pt x="241704" y="66671"/>
                </a:lnTo>
                <a:lnTo>
                  <a:pt x="236478" y="56213"/>
                </a:lnTo>
                <a:lnTo>
                  <a:pt x="229945" y="44447"/>
                </a:lnTo>
                <a:lnTo>
                  <a:pt x="223413" y="31374"/>
                </a:lnTo>
                <a:lnTo>
                  <a:pt x="216880" y="19609"/>
                </a:lnTo>
                <a:lnTo>
                  <a:pt x="210348" y="9150"/>
                </a:lnTo>
                <a:lnTo>
                  <a:pt x="205122" y="2614"/>
                </a:lnTo>
                <a:lnTo>
                  <a:pt x="201202" y="1307"/>
                </a:lnTo>
                <a:lnTo>
                  <a:pt x="192056" y="0"/>
                </a:lnTo>
                <a:lnTo>
                  <a:pt x="180298" y="1307"/>
                </a:lnTo>
                <a:lnTo>
                  <a:pt x="165926" y="2614"/>
                </a:lnTo>
                <a:lnTo>
                  <a:pt x="148942" y="5229"/>
                </a:lnTo>
                <a:lnTo>
                  <a:pt x="130650" y="9150"/>
                </a:lnTo>
                <a:lnTo>
                  <a:pt x="112359" y="13072"/>
                </a:lnTo>
                <a:lnTo>
                  <a:pt x="92762" y="16994"/>
                </a:lnTo>
                <a:lnTo>
                  <a:pt x="73164" y="22223"/>
                </a:lnTo>
                <a:lnTo>
                  <a:pt x="54873" y="28760"/>
                </a:lnTo>
                <a:lnTo>
                  <a:pt x="37888" y="33989"/>
                </a:lnTo>
                <a:lnTo>
                  <a:pt x="23517" y="40525"/>
                </a:lnTo>
                <a:lnTo>
                  <a:pt x="11758" y="45754"/>
                </a:lnTo>
                <a:lnTo>
                  <a:pt x="3919" y="52291"/>
                </a:lnTo>
                <a:lnTo>
                  <a:pt x="0" y="58827"/>
                </a:lnTo>
                <a:lnTo>
                  <a:pt x="0" y="64056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34033" y="3308910"/>
            <a:ext cx="893651" cy="861500"/>
          </a:xfrm>
          <a:custGeom>
            <a:avLst/>
            <a:gdLst/>
            <a:ahLst/>
            <a:cxnLst/>
            <a:rect l="l" t="t" r="r" b="b"/>
            <a:pathLst>
              <a:path w="893651" h="861500">
                <a:moveTo>
                  <a:pt x="73164" y="197399"/>
                </a:moveTo>
                <a:lnTo>
                  <a:pt x="57486" y="231389"/>
                </a:lnTo>
                <a:lnTo>
                  <a:pt x="44420" y="265378"/>
                </a:lnTo>
                <a:lnTo>
                  <a:pt x="35274" y="295446"/>
                </a:lnTo>
                <a:lnTo>
                  <a:pt x="30048" y="320284"/>
                </a:lnTo>
                <a:lnTo>
                  <a:pt x="18291" y="432711"/>
                </a:lnTo>
                <a:lnTo>
                  <a:pt x="9145" y="541215"/>
                </a:lnTo>
                <a:lnTo>
                  <a:pt x="2611" y="622267"/>
                </a:lnTo>
                <a:lnTo>
                  <a:pt x="0" y="654949"/>
                </a:lnTo>
                <a:lnTo>
                  <a:pt x="1305" y="661486"/>
                </a:lnTo>
                <a:lnTo>
                  <a:pt x="13063" y="702011"/>
                </a:lnTo>
                <a:lnTo>
                  <a:pt x="24823" y="730772"/>
                </a:lnTo>
                <a:lnTo>
                  <a:pt x="41807" y="762148"/>
                </a:lnTo>
                <a:lnTo>
                  <a:pt x="65324" y="792214"/>
                </a:lnTo>
                <a:lnTo>
                  <a:pt x="96680" y="817052"/>
                </a:lnTo>
                <a:lnTo>
                  <a:pt x="134569" y="836662"/>
                </a:lnTo>
                <a:lnTo>
                  <a:pt x="164618" y="845813"/>
                </a:lnTo>
                <a:lnTo>
                  <a:pt x="194668" y="853656"/>
                </a:lnTo>
                <a:lnTo>
                  <a:pt x="223411" y="857578"/>
                </a:lnTo>
                <a:lnTo>
                  <a:pt x="250848" y="860193"/>
                </a:lnTo>
                <a:lnTo>
                  <a:pt x="275673" y="861500"/>
                </a:lnTo>
                <a:lnTo>
                  <a:pt x="300497" y="861500"/>
                </a:lnTo>
                <a:lnTo>
                  <a:pt x="324013" y="858886"/>
                </a:lnTo>
                <a:lnTo>
                  <a:pt x="363208" y="852349"/>
                </a:lnTo>
                <a:lnTo>
                  <a:pt x="395871" y="844505"/>
                </a:lnTo>
                <a:lnTo>
                  <a:pt x="418083" y="836662"/>
                </a:lnTo>
                <a:lnTo>
                  <a:pt x="424615" y="834047"/>
                </a:lnTo>
                <a:lnTo>
                  <a:pt x="429840" y="832740"/>
                </a:lnTo>
                <a:lnTo>
                  <a:pt x="431146" y="831433"/>
                </a:lnTo>
                <a:lnTo>
                  <a:pt x="435066" y="830125"/>
                </a:lnTo>
                <a:lnTo>
                  <a:pt x="446825" y="826203"/>
                </a:lnTo>
                <a:lnTo>
                  <a:pt x="466424" y="819668"/>
                </a:lnTo>
                <a:lnTo>
                  <a:pt x="489939" y="811823"/>
                </a:lnTo>
                <a:lnTo>
                  <a:pt x="518683" y="801365"/>
                </a:lnTo>
                <a:lnTo>
                  <a:pt x="551347" y="790907"/>
                </a:lnTo>
                <a:lnTo>
                  <a:pt x="586621" y="777834"/>
                </a:lnTo>
                <a:lnTo>
                  <a:pt x="621897" y="764761"/>
                </a:lnTo>
                <a:lnTo>
                  <a:pt x="658479" y="751688"/>
                </a:lnTo>
                <a:lnTo>
                  <a:pt x="693755" y="737308"/>
                </a:lnTo>
                <a:lnTo>
                  <a:pt x="727724" y="724235"/>
                </a:lnTo>
                <a:lnTo>
                  <a:pt x="757774" y="711162"/>
                </a:lnTo>
                <a:lnTo>
                  <a:pt x="785211" y="698090"/>
                </a:lnTo>
                <a:lnTo>
                  <a:pt x="821793" y="677174"/>
                </a:lnTo>
                <a:lnTo>
                  <a:pt x="850536" y="614423"/>
                </a:lnTo>
                <a:lnTo>
                  <a:pt x="867521" y="542523"/>
                </a:lnTo>
                <a:lnTo>
                  <a:pt x="881892" y="458856"/>
                </a:lnTo>
                <a:lnTo>
                  <a:pt x="891038" y="368654"/>
                </a:lnTo>
                <a:lnTo>
                  <a:pt x="893651" y="279758"/>
                </a:lnTo>
                <a:lnTo>
                  <a:pt x="889731" y="198707"/>
                </a:lnTo>
                <a:lnTo>
                  <a:pt x="877973" y="133343"/>
                </a:lnTo>
                <a:lnTo>
                  <a:pt x="858375" y="88895"/>
                </a:lnTo>
                <a:lnTo>
                  <a:pt x="830939" y="58827"/>
                </a:lnTo>
                <a:lnTo>
                  <a:pt x="804808" y="36603"/>
                </a:lnTo>
                <a:lnTo>
                  <a:pt x="779985" y="20916"/>
                </a:lnTo>
                <a:lnTo>
                  <a:pt x="739483" y="3921"/>
                </a:lnTo>
                <a:lnTo>
                  <a:pt x="715966" y="0"/>
                </a:lnTo>
                <a:lnTo>
                  <a:pt x="679383" y="0"/>
                </a:lnTo>
                <a:lnTo>
                  <a:pt x="661092" y="1308"/>
                </a:lnTo>
                <a:lnTo>
                  <a:pt x="640188" y="1308"/>
                </a:lnTo>
                <a:lnTo>
                  <a:pt x="617979" y="2614"/>
                </a:lnTo>
                <a:lnTo>
                  <a:pt x="591847" y="3921"/>
                </a:lnTo>
                <a:lnTo>
                  <a:pt x="564410" y="6536"/>
                </a:lnTo>
                <a:lnTo>
                  <a:pt x="535667" y="7843"/>
                </a:lnTo>
                <a:lnTo>
                  <a:pt x="505618" y="11765"/>
                </a:lnTo>
                <a:lnTo>
                  <a:pt x="475569" y="15687"/>
                </a:lnTo>
                <a:lnTo>
                  <a:pt x="444212" y="19610"/>
                </a:lnTo>
                <a:lnTo>
                  <a:pt x="412855" y="26145"/>
                </a:lnTo>
                <a:lnTo>
                  <a:pt x="382806" y="31374"/>
                </a:lnTo>
                <a:lnTo>
                  <a:pt x="352756" y="39218"/>
                </a:lnTo>
                <a:lnTo>
                  <a:pt x="314867" y="49676"/>
                </a:lnTo>
                <a:lnTo>
                  <a:pt x="280898" y="58827"/>
                </a:lnTo>
                <a:lnTo>
                  <a:pt x="252156" y="67980"/>
                </a:lnTo>
                <a:lnTo>
                  <a:pt x="226024" y="75822"/>
                </a:lnTo>
                <a:lnTo>
                  <a:pt x="203814" y="82358"/>
                </a:lnTo>
                <a:lnTo>
                  <a:pt x="184216" y="90202"/>
                </a:lnTo>
                <a:lnTo>
                  <a:pt x="167233" y="96739"/>
                </a:lnTo>
                <a:lnTo>
                  <a:pt x="150247" y="103275"/>
                </a:lnTo>
                <a:lnTo>
                  <a:pt x="130650" y="116348"/>
                </a:lnTo>
                <a:lnTo>
                  <a:pt x="111052" y="137264"/>
                </a:lnTo>
                <a:lnTo>
                  <a:pt x="91455" y="166025"/>
                </a:lnTo>
                <a:lnTo>
                  <a:pt x="73164" y="197399"/>
                </a:lnTo>
                <a:close/>
              </a:path>
            </a:pathLst>
          </a:custGeom>
          <a:solidFill>
            <a:srgbClr val="58A2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34032" y="3308911"/>
            <a:ext cx="893652" cy="861500"/>
          </a:xfrm>
          <a:custGeom>
            <a:avLst/>
            <a:gdLst/>
            <a:ahLst/>
            <a:cxnLst/>
            <a:rect l="l" t="t" r="r" b="b"/>
            <a:pathLst>
              <a:path w="893652" h="861500">
                <a:moveTo>
                  <a:pt x="150248" y="103275"/>
                </a:moveTo>
                <a:lnTo>
                  <a:pt x="111053" y="137264"/>
                </a:lnTo>
                <a:lnTo>
                  <a:pt x="91455" y="166025"/>
                </a:lnTo>
                <a:lnTo>
                  <a:pt x="73164" y="197399"/>
                </a:lnTo>
                <a:lnTo>
                  <a:pt x="57486" y="231389"/>
                </a:lnTo>
                <a:lnTo>
                  <a:pt x="44421" y="265378"/>
                </a:lnTo>
                <a:lnTo>
                  <a:pt x="35275" y="295446"/>
                </a:lnTo>
                <a:lnTo>
                  <a:pt x="30049" y="320284"/>
                </a:lnTo>
                <a:lnTo>
                  <a:pt x="18291" y="432711"/>
                </a:lnTo>
                <a:lnTo>
                  <a:pt x="9145" y="541215"/>
                </a:lnTo>
                <a:lnTo>
                  <a:pt x="2613" y="622267"/>
                </a:lnTo>
                <a:lnTo>
                  <a:pt x="0" y="654949"/>
                </a:lnTo>
                <a:lnTo>
                  <a:pt x="1306" y="661486"/>
                </a:lnTo>
                <a:lnTo>
                  <a:pt x="13065" y="702011"/>
                </a:lnTo>
                <a:lnTo>
                  <a:pt x="24823" y="730772"/>
                </a:lnTo>
                <a:lnTo>
                  <a:pt x="41808" y="762146"/>
                </a:lnTo>
                <a:lnTo>
                  <a:pt x="65325" y="792214"/>
                </a:lnTo>
                <a:lnTo>
                  <a:pt x="96681" y="817052"/>
                </a:lnTo>
                <a:lnTo>
                  <a:pt x="134570" y="836662"/>
                </a:lnTo>
                <a:lnTo>
                  <a:pt x="164620" y="845813"/>
                </a:lnTo>
                <a:lnTo>
                  <a:pt x="194669" y="853656"/>
                </a:lnTo>
                <a:lnTo>
                  <a:pt x="223413" y="857578"/>
                </a:lnTo>
                <a:lnTo>
                  <a:pt x="250849" y="860193"/>
                </a:lnTo>
                <a:lnTo>
                  <a:pt x="275673" y="861500"/>
                </a:lnTo>
                <a:lnTo>
                  <a:pt x="300497" y="861500"/>
                </a:lnTo>
                <a:lnTo>
                  <a:pt x="344918" y="856271"/>
                </a:lnTo>
                <a:lnTo>
                  <a:pt x="380194" y="848427"/>
                </a:lnTo>
                <a:lnTo>
                  <a:pt x="407631" y="840584"/>
                </a:lnTo>
                <a:lnTo>
                  <a:pt x="424615" y="834047"/>
                </a:lnTo>
                <a:lnTo>
                  <a:pt x="429841" y="832740"/>
                </a:lnTo>
                <a:lnTo>
                  <a:pt x="431148" y="831433"/>
                </a:lnTo>
                <a:lnTo>
                  <a:pt x="435067" y="830125"/>
                </a:lnTo>
                <a:lnTo>
                  <a:pt x="446826" y="826203"/>
                </a:lnTo>
                <a:lnTo>
                  <a:pt x="466424" y="819667"/>
                </a:lnTo>
                <a:lnTo>
                  <a:pt x="489941" y="811823"/>
                </a:lnTo>
                <a:lnTo>
                  <a:pt x="518684" y="801365"/>
                </a:lnTo>
                <a:lnTo>
                  <a:pt x="551347" y="790907"/>
                </a:lnTo>
                <a:lnTo>
                  <a:pt x="586622" y="777834"/>
                </a:lnTo>
                <a:lnTo>
                  <a:pt x="621898" y="764761"/>
                </a:lnTo>
                <a:lnTo>
                  <a:pt x="658481" y="751688"/>
                </a:lnTo>
                <a:lnTo>
                  <a:pt x="693756" y="737308"/>
                </a:lnTo>
                <a:lnTo>
                  <a:pt x="727726" y="724235"/>
                </a:lnTo>
                <a:lnTo>
                  <a:pt x="757775" y="711162"/>
                </a:lnTo>
                <a:lnTo>
                  <a:pt x="785212" y="698090"/>
                </a:lnTo>
                <a:lnTo>
                  <a:pt x="821794" y="677173"/>
                </a:lnTo>
                <a:lnTo>
                  <a:pt x="850537" y="614423"/>
                </a:lnTo>
                <a:lnTo>
                  <a:pt x="867522" y="542523"/>
                </a:lnTo>
                <a:lnTo>
                  <a:pt x="881894" y="458856"/>
                </a:lnTo>
                <a:lnTo>
                  <a:pt x="891039" y="368654"/>
                </a:lnTo>
                <a:lnTo>
                  <a:pt x="893652" y="279758"/>
                </a:lnTo>
                <a:lnTo>
                  <a:pt x="889733" y="198707"/>
                </a:lnTo>
                <a:lnTo>
                  <a:pt x="877974" y="133343"/>
                </a:lnTo>
                <a:lnTo>
                  <a:pt x="858377" y="88895"/>
                </a:lnTo>
                <a:lnTo>
                  <a:pt x="830940" y="58827"/>
                </a:lnTo>
                <a:lnTo>
                  <a:pt x="804810" y="36603"/>
                </a:lnTo>
                <a:lnTo>
                  <a:pt x="779986" y="20916"/>
                </a:lnTo>
                <a:lnTo>
                  <a:pt x="739484" y="3921"/>
                </a:lnTo>
                <a:lnTo>
                  <a:pt x="715967" y="0"/>
                </a:lnTo>
                <a:lnTo>
                  <a:pt x="713354" y="0"/>
                </a:lnTo>
                <a:lnTo>
                  <a:pt x="710741" y="0"/>
                </a:lnTo>
                <a:lnTo>
                  <a:pt x="704208" y="0"/>
                </a:lnTo>
                <a:lnTo>
                  <a:pt x="693756" y="0"/>
                </a:lnTo>
                <a:lnTo>
                  <a:pt x="679385" y="0"/>
                </a:lnTo>
                <a:lnTo>
                  <a:pt x="661094" y="1307"/>
                </a:lnTo>
                <a:lnTo>
                  <a:pt x="640189" y="1307"/>
                </a:lnTo>
                <a:lnTo>
                  <a:pt x="617979" y="2614"/>
                </a:lnTo>
                <a:lnTo>
                  <a:pt x="591849" y="3921"/>
                </a:lnTo>
                <a:lnTo>
                  <a:pt x="564412" y="6536"/>
                </a:lnTo>
                <a:lnTo>
                  <a:pt x="535669" y="7843"/>
                </a:lnTo>
                <a:lnTo>
                  <a:pt x="505619" y="11765"/>
                </a:lnTo>
                <a:lnTo>
                  <a:pt x="475569" y="15687"/>
                </a:lnTo>
                <a:lnTo>
                  <a:pt x="444213" y="19609"/>
                </a:lnTo>
                <a:lnTo>
                  <a:pt x="412857" y="26145"/>
                </a:lnTo>
                <a:lnTo>
                  <a:pt x="382807" y="31374"/>
                </a:lnTo>
                <a:lnTo>
                  <a:pt x="352757" y="39218"/>
                </a:lnTo>
                <a:lnTo>
                  <a:pt x="314868" y="49676"/>
                </a:lnTo>
                <a:lnTo>
                  <a:pt x="280899" y="58827"/>
                </a:lnTo>
                <a:lnTo>
                  <a:pt x="252156" y="67978"/>
                </a:lnTo>
                <a:lnTo>
                  <a:pt x="226026" y="75822"/>
                </a:lnTo>
                <a:lnTo>
                  <a:pt x="203815" y="82358"/>
                </a:lnTo>
                <a:lnTo>
                  <a:pt x="184217" y="90202"/>
                </a:lnTo>
                <a:lnTo>
                  <a:pt x="167233" y="96739"/>
                </a:lnTo>
                <a:lnTo>
                  <a:pt x="150248" y="103275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09000" y="3525921"/>
            <a:ext cx="381500" cy="831433"/>
          </a:xfrm>
          <a:custGeom>
            <a:avLst/>
            <a:gdLst/>
            <a:ahLst/>
            <a:cxnLst/>
            <a:rect l="l" t="t" r="r" b="b"/>
            <a:pathLst>
              <a:path w="381500" h="831433">
                <a:moveTo>
                  <a:pt x="258688" y="1307"/>
                </a:moveTo>
                <a:lnTo>
                  <a:pt x="224719" y="6536"/>
                </a:lnTo>
                <a:lnTo>
                  <a:pt x="194669" y="15687"/>
                </a:lnTo>
                <a:lnTo>
                  <a:pt x="167233" y="24838"/>
                </a:lnTo>
                <a:lnTo>
                  <a:pt x="145022" y="36603"/>
                </a:lnTo>
                <a:lnTo>
                  <a:pt x="126731" y="45754"/>
                </a:lnTo>
                <a:lnTo>
                  <a:pt x="116279" y="52291"/>
                </a:lnTo>
                <a:lnTo>
                  <a:pt x="112359" y="54905"/>
                </a:lnTo>
                <a:lnTo>
                  <a:pt x="0" y="831433"/>
                </a:lnTo>
                <a:lnTo>
                  <a:pt x="259995" y="831433"/>
                </a:lnTo>
                <a:lnTo>
                  <a:pt x="381500" y="33989"/>
                </a:lnTo>
                <a:lnTo>
                  <a:pt x="381500" y="28760"/>
                </a:lnTo>
                <a:lnTo>
                  <a:pt x="350144" y="6536"/>
                </a:lnTo>
                <a:lnTo>
                  <a:pt x="295271" y="0"/>
                </a:lnTo>
                <a:lnTo>
                  <a:pt x="258688" y="130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09000" y="3525921"/>
            <a:ext cx="381500" cy="831433"/>
          </a:xfrm>
          <a:custGeom>
            <a:avLst/>
            <a:gdLst/>
            <a:ahLst/>
            <a:cxnLst/>
            <a:rect l="l" t="t" r="r" b="b"/>
            <a:pathLst>
              <a:path w="381500" h="831433">
                <a:moveTo>
                  <a:pt x="112359" y="54905"/>
                </a:moveTo>
                <a:lnTo>
                  <a:pt x="0" y="831433"/>
                </a:lnTo>
                <a:lnTo>
                  <a:pt x="259995" y="831433"/>
                </a:lnTo>
                <a:lnTo>
                  <a:pt x="381500" y="33989"/>
                </a:lnTo>
                <a:lnTo>
                  <a:pt x="381500" y="32682"/>
                </a:lnTo>
                <a:lnTo>
                  <a:pt x="381500" y="28760"/>
                </a:lnTo>
                <a:lnTo>
                  <a:pt x="374968" y="18301"/>
                </a:lnTo>
                <a:lnTo>
                  <a:pt x="364516" y="13072"/>
                </a:lnTo>
                <a:lnTo>
                  <a:pt x="350144" y="6536"/>
                </a:lnTo>
                <a:lnTo>
                  <a:pt x="326627" y="2614"/>
                </a:lnTo>
                <a:lnTo>
                  <a:pt x="295271" y="0"/>
                </a:lnTo>
                <a:lnTo>
                  <a:pt x="258688" y="1307"/>
                </a:lnTo>
                <a:lnTo>
                  <a:pt x="224719" y="6536"/>
                </a:lnTo>
                <a:lnTo>
                  <a:pt x="194669" y="15687"/>
                </a:lnTo>
                <a:lnTo>
                  <a:pt x="167233" y="24838"/>
                </a:lnTo>
                <a:lnTo>
                  <a:pt x="145022" y="36603"/>
                </a:lnTo>
                <a:lnTo>
                  <a:pt x="126731" y="45754"/>
                </a:lnTo>
                <a:lnTo>
                  <a:pt x="116279" y="52291"/>
                </a:lnTo>
                <a:lnTo>
                  <a:pt x="112359" y="54905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3756" y="3216095"/>
            <a:ext cx="1207215" cy="998765"/>
          </a:xfrm>
          <a:custGeom>
            <a:avLst/>
            <a:gdLst/>
            <a:ahLst/>
            <a:cxnLst/>
            <a:rect l="l" t="t" r="r" b="b"/>
            <a:pathLst>
              <a:path w="1207215" h="998765">
                <a:moveTo>
                  <a:pt x="1068725" y="366041"/>
                </a:moveTo>
                <a:lnTo>
                  <a:pt x="972043" y="400029"/>
                </a:lnTo>
                <a:lnTo>
                  <a:pt x="983801" y="432712"/>
                </a:lnTo>
                <a:lnTo>
                  <a:pt x="1076564" y="401337"/>
                </a:lnTo>
                <a:lnTo>
                  <a:pt x="1068725" y="366041"/>
                </a:lnTo>
                <a:close/>
              </a:path>
              <a:path w="1207215" h="998765">
                <a:moveTo>
                  <a:pt x="947221" y="309827"/>
                </a:moveTo>
                <a:lnTo>
                  <a:pt x="941993" y="354275"/>
                </a:lnTo>
                <a:lnTo>
                  <a:pt x="956365" y="347739"/>
                </a:lnTo>
                <a:lnTo>
                  <a:pt x="948526" y="312442"/>
                </a:lnTo>
                <a:lnTo>
                  <a:pt x="947221" y="309827"/>
                </a:lnTo>
                <a:close/>
              </a:path>
              <a:path w="1207215" h="998765">
                <a:moveTo>
                  <a:pt x="1075257" y="20917"/>
                </a:moveTo>
                <a:lnTo>
                  <a:pt x="1064805" y="22225"/>
                </a:lnTo>
                <a:lnTo>
                  <a:pt x="1056966" y="24839"/>
                </a:lnTo>
                <a:lnTo>
                  <a:pt x="1055660" y="35297"/>
                </a:lnTo>
                <a:lnTo>
                  <a:pt x="1066112" y="39219"/>
                </a:lnTo>
                <a:lnTo>
                  <a:pt x="1076564" y="43141"/>
                </a:lnTo>
                <a:lnTo>
                  <a:pt x="1087016" y="47063"/>
                </a:lnTo>
                <a:lnTo>
                  <a:pt x="1098774" y="49678"/>
                </a:lnTo>
                <a:lnTo>
                  <a:pt x="1107920" y="53599"/>
                </a:lnTo>
                <a:lnTo>
                  <a:pt x="1118372" y="58829"/>
                </a:lnTo>
                <a:lnTo>
                  <a:pt x="1127518" y="65365"/>
                </a:lnTo>
                <a:lnTo>
                  <a:pt x="1136663" y="71901"/>
                </a:lnTo>
                <a:lnTo>
                  <a:pt x="1128824" y="73209"/>
                </a:lnTo>
                <a:lnTo>
                  <a:pt x="1119679" y="73209"/>
                </a:lnTo>
                <a:lnTo>
                  <a:pt x="1111839" y="71901"/>
                </a:lnTo>
                <a:lnTo>
                  <a:pt x="1102694" y="69287"/>
                </a:lnTo>
                <a:lnTo>
                  <a:pt x="1093548" y="66671"/>
                </a:lnTo>
                <a:lnTo>
                  <a:pt x="1084403" y="65365"/>
                </a:lnTo>
                <a:lnTo>
                  <a:pt x="1076564" y="67980"/>
                </a:lnTo>
                <a:lnTo>
                  <a:pt x="1067418" y="71901"/>
                </a:lnTo>
                <a:lnTo>
                  <a:pt x="1071339" y="86282"/>
                </a:lnTo>
                <a:lnTo>
                  <a:pt x="1079177" y="98047"/>
                </a:lnTo>
                <a:lnTo>
                  <a:pt x="1088322" y="107198"/>
                </a:lnTo>
                <a:lnTo>
                  <a:pt x="1100081" y="116349"/>
                </a:lnTo>
                <a:lnTo>
                  <a:pt x="1110533" y="125500"/>
                </a:lnTo>
                <a:lnTo>
                  <a:pt x="1122292" y="135958"/>
                </a:lnTo>
                <a:lnTo>
                  <a:pt x="1131437" y="149031"/>
                </a:lnTo>
                <a:lnTo>
                  <a:pt x="1139276" y="163411"/>
                </a:lnTo>
                <a:lnTo>
                  <a:pt x="1118372" y="167333"/>
                </a:lnTo>
                <a:lnTo>
                  <a:pt x="1096161" y="172562"/>
                </a:lnTo>
                <a:lnTo>
                  <a:pt x="1075257" y="179099"/>
                </a:lnTo>
                <a:lnTo>
                  <a:pt x="1054353" y="185635"/>
                </a:lnTo>
                <a:lnTo>
                  <a:pt x="1033449" y="192172"/>
                </a:lnTo>
                <a:lnTo>
                  <a:pt x="1012545" y="197401"/>
                </a:lnTo>
                <a:lnTo>
                  <a:pt x="1037368" y="223546"/>
                </a:lnTo>
                <a:lnTo>
                  <a:pt x="1062193" y="217010"/>
                </a:lnTo>
                <a:lnTo>
                  <a:pt x="1087016" y="210474"/>
                </a:lnTo>
                <a:lnTo>
                  <a:pt x="1110533" y="203937"/>
                </a:lnTo>
                <a:lnTo>
                  <a:pt x="1135357" y="197401"/>
                </a:lnTo>
                <a:lnTo>
                  <a:pt x="1160180" y="192172"/>
                </a:lnTo>
                <a:lnTo>
                  <a:pt x="1168019" y="202630"/>
                </a:lnTo>
                <a:lnTo>
                  <a:pt x="1160180" y="130729"/>
                </a:lnTo>
                <a:lnTo>
                  <a:pt x="1151035" y="121578"/>
                </a:lnTo>
                <a:lnTo>
                  <a:pt x="1141889" y="112427"/>
                </a:lnTo>
                <a:lnTo>
                  <a:pt x="1131437" y="103276"/>
                </a:lnTo>
                <a:lnTo>
                  <a:pt x="1119679" y="95433"/>
                </a:lnTo>
                <a:lnTo>
                  <a:pt x="1128824" y="95433"/>
                </a:lnTo>
                <a:lnTo>
                  <a:pt x="1137971" y="98047"/>
                </a:lnTo>
                <a:lnTo>
                  <a:pt x="1147117" y="104584"/>
                </a:lnTo>
                <a:lnTo>
                  <a:pt x="1154954" y="111120"/>
                </a:lnTo>
                <a:lnTo>
                  <a:pt x="1164100" y="117656"/>
                </a:lnTo>
                <a:lnTo>
                  <a:pt x="1173245" y="120271"/>
                </a:lnTo>
                <a:lnTo>
                  <a:pt x="1182391" y="120271"/>
                </a:lnTo>
                <a:lnTo>
                  <a:pt x="1192843" y="115042"/>
                </a:lnTo>
                <a:lnTo>
                  <a:pt x="1183698" y="99354"/>
                </a:lnTo>
                <a:lnTo>
                  <a:pt x="1171939" y="84973"/>
                </a:lnTo>
                <a:lnTo>
                  <a:pt x="1160180" y="71901"/>
                </a:lnTo>
                <a:lnTo>
                  <a:pt x="1145809" y="58829"/>
                </a:lnTo>
                <a:lnTo>
                  <a:pt x="1131437" y="47063"/>
                </a:lnTo>
                <a:lnTo>
                  <a:pt x="1115759" y="36605"/>
                </a:lnTo>
                <a:lnTo>
                  <a:pt x="1100081" y="27454"/>
                </a:lnTo>
                <a:lnTo>
                  <a:pt x="1084403" y="19610"/>
                </a:lnTo>
                <a:lnTo>
                  <a:pt x="1094855" y="20917"/>
                </a:lnTo>
                <a:lnTo>
                  <a:pt x="1105307" y="22225"/>
                </a:lnTo>
                <a:lnTo>
                  <a:pt x="1115759" y="24839"/>
                </a:lnTo>
                <a:lnTo>
                  <a:pt x="1126211" y="27454"/>
                </a:lnTo>
                <a:lnTo>
                  <a:pt x="1136663" y="30068"/>
                </a:lnTo>
                <a:lnTo>
                  <a:pt x="1147117" y="33990"/>
                </a:lnTo>
                <a:lnTo>
                  <a:pt x="1156262" y="37912"/>
                </a:lnTo>
                <a:lnTo>
                  <a:pt x="1165406" y="43141"/>
                </a:lnTo>
                <a:lnTo>
                  <a:pt x="1170632" y="44448"/>
                </a:lnTo>
                <a:lnTo>
                  <a:pt x="1175858" y="48370"/>
                </a:lnTo>
                <a:lnTo>
                  <a:pt x="1181085" y="53599"/>
                </a:lnTo>
                <a:lnTo>
                  <a:pt x="1185004" y="57521"/>
                </a:lnTo>
                <a:lnTo>
                  <a:pt x="1190230" y="62750"/>
                </a:lnTo>
                <a:lnTo>
                  <a:pt x="1195456" y="64058"/>
                </a:lnTo>
                <a:lnTo>
                  <a:pt x="1200682" y="62750"/>
                </a:lnTo>
                <a:lnTo>
                  <a:pt x="1207215" y="57521"/>
                </a:lnTo>
                <a:lnTo>
                  <a:pt x="1198069" y="45756"/>
                </a:lnTo>
                <a:lnTo>
                  <a:pt x="1187617" y="36605"/>
                </a:lnTo>
                <a:lnTo>
                  <a:pt x="1175858" y="28761"/>
                </a:lnTo>
                <a:lnTo>
                  <a:pt x="1164100" y="22225"/>
                </a:lnTo>
                <a:lnTo>
                  <a:pt x="1151035" y="16996"/>
                </a:lnTo>
                <a:lnTo>
                  <a:pt x="1137971" y="13074"/>
                </a:lnTo>
                <a:lnTo>
                  <a:pt x="1123598" y="7845"/>
                </a:lnTo>
                <a:lnTo>
                  <a:pt x="1110533" y="3923"/>
                </a:lnTo>
                <a:lnTo>
                  <a:pt x="1102694" y="1308"/>
                </a:lnTo>
                <a:lnTo>
                  <a:pt x="1093548" y="0"/>
                </a:lnTo>
                <a:lnTo>
                  <a:pt x="1085709" y="0"/>
                </a:lnTo>
                <a:lnTo>
                  <a:pt x="1079177" y="5230"/>
                </a:lnTo>
                <a:lnTo>
                  <a:pt x="1079177" y="9150"/>
                </a:lnTo>
                <a:lnTo>
                  <a:pt x="1080485" y="13074"/>
                </a:lnTo>
                <a:lnTo>
                  <a:pt x="1081790" y="15688"/>
                </a:lnTo>
                <a:lnTo>
                  <a:pt x="1084403" y="18301"/>
                </a:lnTo>
                <a:lnTo>
                  <a:pt x="1075257" y="20917"/>
                </a:lnTo>
                <a:close/>
              </a:path>
              <a:path w="1207215" h="998765">
                <a:moveTo>
                  <a:pt x="901491" y="341202"/>
                </a:moveTo>
                <a:lnTo>
                  <a:pt x="906717" y="366041"/>
                </a:lnTo>
                <a:lnTo>
                  <a:pt x="914556" y="388264"/>
                </a:lnTo>
                <a:lnTo>
                  <a:pt x="923702" y="411795"/>
                </a:lnTo>
                <a:lnTo>
                  <a:pt x="934154" y="434019"/>
                </a:lnTo>
                <a:lnTo>
                  <a:pt x="947221" y="454936"/>
                </a:lnTo>
                <a:lnTo>
                  <a:pt x="960284" y="475851"/>
                </a:lnTo>
                <a:lnTo>
                  <a:pt x="975962" y="495462"/>
                </a:lnTo>
                <a:lnTo>
                  <a:pt x="992947" y="515071"/>
                </a:lnTo>
                <a:lnTo>
                  <a:pt x="1011238" y="532066"/>
                </a:lnTo>
                <a:lnTo>
                  <a:pt x="1030836" y="545139"/>
                </a:lnTo>
                <a:lnTo>
                  <a:pt x="1051740" y="556904"/>
                </a:lnTo>
                <a:lnTo>
                  <a:pt x="1073951" y="563440"/>
                </a:lnTo>
                <a:lnTo>
                  <a:pt x="1097468" y="567362"/>
                </a:lnTo>
                <a:lnTo>
                  <a:pt x="1122292" y="564748"/>
                </a:lnTo>
                <a:lnTo>
                  <a:pt x="1140583" y="559519"/>
                </a:lnTo>
                <a:lnTo>
                  <a:pt x="1156262" y="551674"/>
                </a:lnTo>
                <a:lnTo>
                  <a:pt x="1169326" y="541217"/>
                </a:lnTo>
                <a:lnTo>
                  <a:pt x="1181085" y="528144"/>
                </a:lnTo>
                <a:lnTo>
                  <a:pt x="1188924" y="513764"/>
                </a:lnTo>
                <a:lnTo>
                  <a:pt x="1196763" y="498076"/>
                </a:lnTo>
                <a:lnTo>
                  <a:pt x="1203295" y="481082"/>
                </a:lnTo>
                <a:lnTo>
                  <a:pt x="1207215" y="464087"/>
                </a:lnTo>
                <a:lnTo>
                  <a:pt x="1246410" y="147724"/>
                </a:lnTo>
                <a:lnTo>
                  <a:pt x="1249023" y="124193"/>
                </a:lnTo>
                <a:lnTo>
                  <a:pt x="1252943" y="99354"/>
                </a:lnTo>
                <a:lnTo>
                  <a:pt x="1256862" y="75822"/>
                </a:lnTo>
                <a:lnTo>
                  <a:pt x="1262088" y="52292"/>
                </a:lnTo>
                <a:lnTo>
                  <a:pt x="1267314" y="28761"/>
                </a:lnTo>
                <a:lnTo>
                  <a:pt x="1272540" y="6537"/>
                </a:lnTo>
                <a:lnTo>
                  <a:pt x="1280381" y="-15686"/>
                </a:lnTo>
                <a:lnTo>
                  <a:pt x="1288218" y="-37909"/>
                </a:lnTo>
                <a:lnTo>
                  <a:pt x="1297364" y="-64055"/>
                </a:lnTo>
                <a:lnTo>
                  <a:pt x="1309122" y="-90201"/>
                </a:lnTo>
                <a:lnTo>
                  <a:pt x="1322188" y="-115039"/>
                </a:lnTo>
                <a:lnTo>
                  <a:pt x="1337867" y="-139878"/>
                </a:lnTo>
                <a:lnTo>
                  <a:pt x="1354850" y="-163409"/>
                </a:lnTo>
                <a:lnTo>
                  <a:pt x="1371835" y="-186940"/>
                </a:lnTo>
                <a:lnTo>
                  <a:pt x="1391433" y="-207856"/>
                </a:lnTo>
                <a:lnTo>
                  <a:pt x="1412337" y="-228773"/>
                </a:lnTo>
                <a:lnTo>
                  <a:pt x="1434547" y="-247075"/>
                </a:lnTo>
                <a:lnTo>
                  <a:pt x="1456758" y="-265377"/>
                </a:lnTo>
                <a:lnTo>
                  <a:pt x="1481582" y="-281064"/>
                </a:lnTo>
                <a:lnTo>
                  <a:pt x="1506405" y="-294137"/>
                </a:lnTo>
                <a:lnTo>
                  <a:pt x="1532536" y="-305903"/>
                </a:lnTo>
                <a:lnTo>
                  <a:pt x="1558666" y="-316361"/>
                </a:lnTo>
                <a:lnTo>
                  <a:pt x="1586103" y="-322898"/>
                </a:lnTo>
                <a:lnTo>
                  <a:pt x="1614846" y="-328127"/>
                </a:lnTo>
                <a:lnTo>
                  <a:pt x="1630524" y="-309825"/>
                </a:lnTo>
                <a:lnTo>
                  <a:pt x="1644896" y="-294137"/>
                </a:lnTo>
                <a:lnTo>
                  <a:pt x="1659267" y="-278450"/>
                </a:lnTo>
                <a:lnTo>
                  <a:pt x="1674945" y="-265377"/>
                </a:lnTo>
                <a:lnTo>
                  <a:pt x="1693236" y="-253611"/>
                </a:lnTo>
                <a:lnTo>
                  <a:pt x="1714141" y="-243153"/>
                </a:lnTo>
                <a:lnTo>
                  <a:pt x="1740271" y="-232695"/>
                </a:lnTo>
                <a:lnTo>
                  <a:pt x="1771627" y="-223544"/>
                </a:lnTo>
                <a:lnTo>
                  <a:pt x="1789918" y="-219622"/>
                </a:lnTo>
                <a:lnTo>
                  <a:pt x="1806903" y="-218315"/>
                </a:lnTo>
                <a:lnTo>
                  <a:pt x="1825194" y="-217007"/>
                </a:lnTo>
                <a:lnTo>
                  <a:pt x="1842179" y="-217007"/>
                </a:lnTo>
                <a:lnTo>
                  <a:pt x="1859163" y="-219622"/>
                </a:lnTo>
                <a:lnTo>
                  <a:pt x="1874841" y="-222237"/>
                </a:lnTo>
                <a:lnTo>
                  <a:pt x="1891826" y="-226158"/>
                </a:lnTo>
                <a:lnTo>
                  <a:pt x="1907504" y="-232695"/>
                </a:lnTo>
                <a:lnTo>
                  <a:pt x="1923182" y="-237924"/>
                </a:lnTo>
                <a:lnTo>
                  <a:pt x="1937554" y="-245768"/>
                </a:lnTo>
                <a:lnTo>
                  <a:pt x="1953232" y="-253611"/>
                </a:lnTo>
                <a:lnTo>
                  <a:pt x="1967603" y="-262762"/>
                </a:lnTo>
                <a:lnTo>
                  <a:pt x="1980669" y="-273221"/>
                </a:lnTo>
                <a:lnTo>
                  <a:pt x="1995040" y="-283679"/>
                </a:lnTo>
                <a:lnTo>
                  <a:pt x="2008105" y="-295445"/>
                </a:lnTo>
                <a:lnTo>
                  <a:pt x="2021170" y="-307210"/>
                </a:lnTo>
                <a:lnTo>
                  <a:pt x="2062979" y="-283679"/>
                </a:lnTo>
                <a:lnTo>
                  <a:pt x="2099561" y="-254919"/>
                </a:lnTo>
                <a:lnTo>
                  <a:pt x="2130917" y="-220929"/>
                </a:lnTo>
                <a:lnTo>
                  <a:pt x="2158354" y="-181711"/>
                </a:lnTo>
                <a:lnTo>
                  <a:pt x="2179258" y="-139878"/>
                </a:lnTo>
                <a:lnTo>
                  <a:pt x="2196243" y="-94123"/>
                </a:lnTo>
                <a:lnTo>
                  <a:pt x="2205388" y="-48368"/>
                </a:lnTo>
                <a:lnTo>
                  <a:pt x="2209308" y="0"/>
                </a:lnTo>
                <a:lnTo>
                  <a:pt x="2211921" y="32683"/>
                </a:lnTo>
                <a:lnTo>
                  <a:pt x="2215840" y="69287"/>
                </a:lnTo>
                <a:lnTo>
                  <a:pt x="2219760" y="96740"/>
                </a:lnTo>
                <a:lnTo>
                  <a:pt x="2223679" y="104584"/>
                </a:lnTo>
                <a:lnTo>
                  <a:pt x="2238051" y="45756"/>
                </a:lnTo>
                <a:lnTo>
                  <a:pt x="2243277" y="-15686"/>
                </a:lnTo>
                <a:lnTo>
                  <a:pt x="2241971" y="-78435"/>
                </a:lnTo>
                <a:lnTo>
                  <a:pt x="2231520" y="-137263"/>
                </a:lnTo>
                <a:lnTo>
                  <a:pt x="2226292" y="-156872"/>
                </a:lnTo>
                <a:lnTo>
                  <a:pt x="2219760" y="-176482"/>
                </a:lnTo>
                <a:lnTo>
                  <a:pt x="2211921" y="-196091"/>
                </a:lnTo>
                <a:lnTo>
                  <a:pt x="2201469" y="-214393"/>
                </a:lnTo>
                <a:lnTo>
                  <a:pt x="2191017" y="-231388"/>
                </a:lnTo>
                <a:lnTo>
                  <a:pt x="2179258" y="-248382"/>
                </a:lnTo>
                <a:lnTo>
                  <a:pt x="2166193" y="-265377"/>
                </a:lnTo>
                <a:lnTo>
                  <a:pt x="2151821" y="-281064"/>
                </a:lnTo>
                <a:lnTo>
                  <a:pt x="2137448" y="-295445"/>
                </a:lnTo>
                <a:lnTo>
                  <a:pt x="2121772" y="-309825"/>
                </a:lnTo>
                <a:lnTo>
                  <a:pt x="2106094" y="-324206"/>
                </a:lnTo>
                <a:lnTo>
                  <a:pt x="2089110" y="-337278"/>
                </a:lnTo>
                <a:lnTo>
                  <a:pt x="2072124" y="-350350"/>
                </a:lnTo>
                <a:lnTo>
                  <a:pt x="2053833" y="-362116"/>
                </a:lnTo>
                <a:lnTo>
                  <a:pt x="2036849" y="-372574"/>
                </a:lnTo>
                <a:lnTo>
                  <a:pt x="2018557" y="-383033"/>
                </a:lnTo>
                <a:lnTo>
                  <a:pt x="2014638" y="-381725"/>
                </a:lnTo>
                <a:lnTo>
                  <a:pt x="2012025" y="-380418"/>
                </a:lnTo>
                <a:lnTo>
                  <a:pt x="2009412" y="-379111"/>
                </a:lnTo>
                <a:lnTo>
                  <a:pt x="2006799" y="-376496"/>
                </a:lnTo>
                <a:lnTo>
                  <a:pt x="2002879" y="-372574"/>
                </a:lnTo>
                <a:lnTo>
                  <a:pt x="1997653" y="-366038"/>
                </a:lnTo>
                <a:lnTo>
                  <a:pt x="1988508" y="-356887"/>
                </a:lnTo>
                <a:lnTo>
                  <a:pt x="1978056" y="-345121"/>
                </a:lnTo>
                <a:lnTo>
                  <a:pt x="1962377" y="-330741"/>
                </a:lnTo>
                <a:lnTo>
                  <a:pt x="1948006" y="-318976"/>
                </a:lnTo>
                <a:lnTo>
                  <a:pt x="1934941" y="-308517"/>
                </a:lnTo>
                <a:lnTo>
                  <a:pt x="1921876" y="-299366"/>
                </a:lnTo>
                <a:lnTo>
                  <a:pt x="1910117" y="-292830"/>
                </a:lnTo>
                <a:lnTo>
                  <a:pt x="1898360" y="-286294"/>
                </a:lnTo>
                <a:lnTo>
                  <a:pt x="1887906" y="-282372"/>
                </a:lnTo>
                <a:lnTo>
                  <a:pt x="1876148" y="-278450"/>
                </a:lnTo>
                <a:lnTo>
                  <a:pt x="1864389" y="-277143"/>
                </a:lnTo>
                <a:lnTo>
                  <a:pt x="1852631" y="-275837"/>
                </a:lnTo>
                <a:lnTo>
                  <a:pt x="1840872" y="-274528"/>
                </a:lnTo>
                <a:lnTo>
                  <a:pt x="1827807" y="-274528"/>
                </a:lnTo>
                <a:lnTo>
                  <a:pt x="1813437" y="-275837"/>
                </a:lnTo>
                <a:lnTo>
                  <a:pt x="1797757" y="-275837"/>
                </a:lnTo>
                <a:lnTo>
                  <a:pt x="1780773" y="-277143"/>
                </a:lnTo>
                <a:lnTo>
                  <a:pt x="1762481" y="-278450"/>
                </a:lnTo>
                <a:lnTo>
                  <a:pt x="1750723" y="-283679"/>
                </a:lnTo>
                <a:lnTo>
                  <a:pt x="1737659" y="-287601"/>
                </a:lnTo>
                <a:lnTo>
                  <a:pt x="1725899" y="-292830"/>
                </a:lnTo>
                <a:lnTo>
                  <a:pt x="1712834" y="-298059"/>
                </a:lnTo>
                <a:lnTo>
                  <a:pt x="1701075" y="-303288"/>
                </a:lnTo>
                <a:lnTo>
                  <a:pt x="1689318" y="-311132"/>
                </a:lnTo>
                <a:lnTo>
                  <a:pt x="1680173" y="-320283"/>
                </a:lnTo>
                <a:lnTo>
                  <a:pt x="1671027" y="-330741"/>
                </a:lnTo>
                <a:lnTo>
                  <a:pt x="1674945" y="-334663"/>
                </a:lnTo>
                <a:lnTo>
                  <a:pt x="1678865" y="-339892"/>
                </a:lnTo>
                <a:lnTo>
                  <a:pt x="1681478" y="-345121"/>
                </a:lnTo>
                <a:lnTo>
                  <a:pt x="1685397" y="-350350"/>
                </a:lnTo>
                <a:lnTo>
                  <a:pt x="1694543" y="-377803"/>
                </a:lnTo>
                <a:lnTo>
                  <a:pt x="1698462" y="-406564"/>
                </a:lnTo>
                <a:lnTo>
                  <a:pt x="1698462" y="-435324"/>
                </a:lnTo>
                <a:lnTo>
                  <a:pt x="1695849" y="-462777"/>
                </a:lnTo>
                <a:lnTo>
                  <a:pt x="1689318" y="-491537"/>
                </a:lnTo>
                <a:lnTo>
                  <a:pt x="1678865" y="-517683"/>
                </a:lnTo>
                <a:lnTo>
                  <a:pt x="1665800" y="-542523"/>
                </a:lnTo>
                <a:lnTo>
                  <a:pt x="1650122" y="-566052"/>
                </a:lnTo>
                <a:lnTo>
                  <a:pt x="1648815" y="-559516"/>
                </a:lnTo>
                <a:lnTo>
                  <a:pt x="1650122" y="-538599"/>
                </a:lnTo>
                <a:lnTo>
                  <a:pt x="1652735" y="-509839"/>
                </a:lnTo>
                <a:lnTo>
                  <a:pt x="1654041" y="-475851"/>
                </a:lnTo>
                <a:lnTo>
                  <a:pt x="1651428" y="-439246"/>
                </a:lnTo>
                <a:lnTo>
                  <a:pt x="1644896" y="-406564"/>
                </a:lnTo>
                <a:lnTo>
                  <a:pt x="1630524" y="-380418"/>
                </a:lnTo>
                <a:lnTo>
                  <a:pt x="1607007" y="-364731"/>
                </a:lnTo>
                <a:lnTo>
                  <a:pt x="1580877" y="-364731"/>
                </a:lnTo>
                <a:lnTo>
                  <a:pt x="1554746" y="-362116"/>
                </a:lnTo>
                <a:lnTo>
                  <a:pt x="1529923" y="-356887"/>
                </a:lnTo>
                <a:lnTo>
                  <a:pt x="1505099" y="-350350"/>
                </a:lnTo>
                <a:lnTo>
                  <a:pt x="1481582" y="-342508"/>
                </a:lnTo>
                <a:lnTo>
                  <a:pt x="1458065" y="-332048"/>
                </a:lnTo>
                <a:lnTo>
                  <a:pt x="1435854" y="-321590"/>
                </a:lnTo>
                <a:lnTo>
                  <a:pt x="1413645" y="-308517"/>
                </a:lnTo>
                <a:lnTo>
                  <a:pt x="1392739" y="-294137"/>
                </a:lnTo>
                <a:lnTo>
                  <a:pt x="1371835" y="-278450"/>
                </a:lnTo>
                <a:lnTo>
                  <a:pt x="1353544" y="-261455"/>
                </a:lnTo>
                <a:lnTo>
                  <a:pt x="1335253" y="-243153"/>
                </a:lnTo>
                <a:lnTo>
                  <a:pt x="1318268" y="-224851"/>
                </a:lnTo>
                <a:lnTo>
                  <a:pt x="1302590" y="-203935"/>
                </a:lnTo>
                <a:lnTo>
                  <a:pt x="1286912" y="-183018"/>
                </a:lnTo>
                <a:lnTo>
                  <a:pt x="1273847" y="-162101"/>
                </a:lnTo>
                <a:lnTo>
                  <a:pt x="1263395" y="-142494"/>
                </a:lnTo>
                <a:lnTo>
                  <a:pt x="1254249" y="-121576"/>
                </a:lnTo>
                <a:lnTo>
                  <a:pt x="1247717" y="-100659"/>
                </a:lnTo>
                <a:lnTo>
                  <a:pt x="1242490" y="-79743"/>
                </a:lnTo>
                <a:lnTo>
                  <a:pt x="1237264" y="-58826"/>
                </a:lnTo>
                <a:lnTo>
                  <a:pt x="1232038" y="-36602"/>
                </a:lnTo>
                <a:lnTo>
                  <a:pt x="1226812" y="-15686"/>
                </a:lnTo>
                <a:lnTo>
                  <a:pt x="1221586" y="5230"/>
                </a:lnTo>
                <a:lnTo>
                  <a:pt x="1211134" y="0"/>
                </a:lnTo>
                <a:lnTo>
                  <a:pt x="1196763" y="-5227"/>
                </a:lnTo>
                <a:lnTo>
                  <a:pt x="1178471" y="-10456"/>
                </a:lnTo>
                <a:lnTo>
                  <a:pt x="1160180" y="-16993"/>
                </a:lnTo>
                <a:lnTo>
                  <a:pt x="1141889" y="-24837"/>
                </a:lnTo>
                <a:lnTo>
                  <a:pt x="1124905" y="-32680"/>
                </a:lnTo>
                <a:lnTo>
                  <a:pt x="1113146" y="-40524"/>
                </a:lnTo>
                <a:lnTo>
                  <a:pt x="1107920" y="-49675"/>
                </a:lnTo>
                <a:lnTo>
                  <a:pt x="1084403" y="-45753"/>
                </a:lnTo>
                <a:lnTo>
                  <a:pt x="1047820" y="-39217"/>
                </a:lnTo>
                <a:lnTo>
                  <a:pt x="1000786" y="-32680"/>
                </a:lnTo>
                <a:lnTo>
                  <a:pt x="944606" y="-22222"/>
                </a:lnTo>
                <a:lnTo>
                  <a:pt x="881894" y="-11764"/>
                </a:lnTo>
                <a:lnTo>
                  <a:pt x="813957" y="-1305"/>
                </a:lnTo>
                <a:lnTo>
                  <a:pt x="743404" y="10459"/>
                </a:lnTo>
                <a:lnTo>
                  <a:pt x="671547" y="22225"/>
                </a:lnTo>
                <a:lnTo>
                  <a:pt x="600994" y="33990"/>
                </a:lnTo>
                <a:lnTo>
                  <a:pt x="534362" y="45756"/>
                </a:lnTo>
                <a:lnTo>
                  <a:pt x="471651" y="56214"/>
                </a:lnTo>
                <a:lnTo>
                  <a:pt x="415470" y="65365"/>
                </a:lnTo>
                <a:lnTo>
                  <a:pt x="368435" y="73209"/>
                </a:lnTo>
                <a:lnTo>
                  <a:pt x="333160" y="78438"/>
                </a:lnTo>
                <a:lnTo>
                  <a:pt x="309642" y="82360"/>
                </a:lnTo>
                <a:lnTo>
                  <a:pt x="301803" y="83667"/>
                </a:lnTo>
                <a:lnTo>
                  <a:pt x="283512" y="78438"/>
                </a:lnTo>
                <a:lnTo>
                  <a:pt x="265221" y="71901"/>
                </a:lnTo>
                <a:lnTo>
                  <a:pt x="248236" y="66671"/>
                </a:lnTo>
                <a:lnTo>
                  <a:pt x="229945" y="60136"/>
                </a:lnTo>
                <a:lnTo>
                  <a:pt x="211654" y="53599"/>
                </a:lnTo>
                <a:lnTo>
                  <a:pt x="193363" y="47063"/>
                </a:lnTo>
                <a:lnTo>
                  <a:pt x="176378" y="41834"/>
                </a:lnTo>
                <a:lnTo>
                  <a:pt x="158087" y="35297"/>
                </a:lnTo>
                <a:lnTo>
                  <a:pt x="139796" y="28761"/>
                </a:lnTo>
                <a:lnTo>
                  <a:pt x="121505" y="23532"/>
                </a:lnTo>
                <a:lnTo>
                  <a:pt x="104520" y="16996"/>
                </a:lnTo>
                <a:lnTo>
                  <a:pt x="86229" y="11766"/>
                </a:lnTo>
                <a:lnTo>
                  <a:pt x="67938" y="6537"/>
                </a:lnTo>
                <a:lnTo>
                  <a:pt x="49647" y="1308"/>
                </a:lnTo>
                <a:lnTo>
                  <a:pt x="31356" y="-3920"/>
                </a:lnTo>
                <a:lnTo>
                  <a:pt x="13065" y="-9150"/>
                </a:lnTo>
                <a:lnTo>
                  <a:pt x="0" y="3923"/>
                </a:lnTo>
                <a:lnTo>
                  <a:pt x="3919" y="6537"/>
                </a:lnTo>
                <a:lnTo>
                  <a:pt x="11758" y="10459"/>
                </a:lnTo>
                <a:lnTo>
                  <a:pt x="24823" y="15688"/>
                </a:lnTo>
                <a:lnTo>
                  <a:pt x="40501" y="22225"/>
                </a:lnTo>
                <a:lnTo>
                  <a:pt x="60099" y="28761"/>
                </a:lnTo>
                <a:lnTo>
                  <a:pt x="81003" y="36605"/>
                </a:lnTo>
                <a:lnTo>
                  <a:pt x="103214" y="45756"/>
                </a:lnTo>
                <a:lnTo>
                  <a:pt x="125424" y="53599"/>
                </a:lnTo>
                <a:lnTo>
                  <a:pt x="147635" y="62750"/>
                </a:lnTo>
                <a:lnTo>
                  <a:pt x="169846" y="70594"/>
                </a:lnTo>
                <a:lnTo>
                  <a:pt x="190750" y="78438"/>
                </a:lnTo>
                <a:lnTo>
                  <a:pt x="209041" y="84973"/>
                </a:lnTo>
                <a:lnTo>
                  <a:pt x="224719" y="91511"/>
                </a:lnTo>
                <a:lnTo>
                  <a:pt x="236478" y="95433"/>
                </a:lnTo>
                <a:lnTo>
                  <a:pt x="244317" y="98047"/>
                </a:lnTo>
                <a:lnTo>
                  <a:pt x="246930" y="99354"/>
                </a:lnTo>
                <a:lnTo>
                  <a:pt x="245623" y="99354"/>
                </a:lnTo>
                <a:lnTo>
                  <a:pt x="241704" y="100662"/>
                </a:lnTo>
                <a:lnTo>
                  <a:pt x="236478" y="103276"/>
                </a:lnTo>
                <a:lnTo>
                  <a:pt x="229945" y="105891"/>
                </a:lnTo>
                <a:lnTo>
                  <a:pt x="222106" y="108505"/>
                </a:lnTo>
                <a:lnTo>
                  <a:pt x="215574" y="112427"/>
                </a:lnTo>
                <a:lnTo>
                  <a:pt x="209041" y="115042"/>
                </a:lnTo>
                <a:lnTo>
                  <a:pt x="203815" y="118964"/>
                </a:lnTo>
                <a:lnTo>
                  <a:pt x="557879" y="274531"/>
                </a:lnTo>
                <a:lnTo>
                  <a:pt x="564412" y="277145"/>
                </a:lnTo>
                <a:lnTo>
                  <a:pt x="570944" y="278452"/>
                </a:lnTo>
                <a:lnTo>
                  <a:pt x="577477" y="278452"/>
                </a:lnTo>
                <a:lnTo>
                  <a:pt x="584009" y="273223"/>
                </a:lnTo>
                <a:lnTo>
                  <a:pt x="279593" y="128115"/>
                </a:lnTo>
                <a:lnTo>
                  <a:pt x="300497" y="122886"/>
                </a:lnTo>
                <a:lnTo>
                  <a:pt x="335773" y="116349"/>
                </a:lnTo>
                <a:lnTo>
                  <a:pt x="381500" y="105891"/>
                </a:lnTo>
                <a:lnTo>
                  <a:pt x="437680" y="95433"/>
                </a:lnTo>
                <a:lnTo>
                  <a:pt x="501699" y="83667"/>
                </a:lnTo>
                <a:lnTo>
                  <a:pt x="570944" y="70594"/>
                </a:lnTo>
                <a:lnTo>
                  <a:pt x="644109" y="56214"/>
                </a:lnTo>
                <a:lnTo>
                  <a:pt x="717273" y="43141"/>
                </a:lnTo>
                <a:lnTo>
                  <a:pt x="790438" y="30068"/>
                </a:lnTo>
                <a:lnTo>
                  <a:pt x="859683" y="16996"/>
                </a:lnTo>
                <a:lnTo>
                  <a:pt x="925009" y="5230"/>
                </a:lnTo>
                <a:lnTo>
                  <a:pt x="982495" y="-6535"/>
                </a:lnTo>
                <a:lnTo>
                  <a:pt x="1032142" y="-14378"/>
                </a:lnTo>
                <a:lnTo>
                  <a:pt x="1068725" y="-22222"/>
                </a:lnTo>
                <a:lnTo>
                  <a:pt x="1093548" y="-26144"/>
                </a:lnTo>
                <a:lnTo>
                  <a:pt x="1101387" y="-27451"/>
                </a:lnTo>
                <a:lnTo>
                  <a:pt x="1115759" y="-19607"/>
                </a:lnTo>
                <a:lnTo>
                  <a:pt x="1130131" y="-11764"/>
                </a:lnTo>
                <a:lnTo>
                  <a:pt x="1145809" y="-3920"/>
                </a:lnTo>
                <a:lnTo>
                  <a:pt x="1161487" y="5230"/>
                </a:lnTo>
                <a:lnTo>
                  <a:pt x="1175858" y="14381"/>
                </a:lnTo>
                <a:lnTo>
                  <a:pt x="1190230" y="23532"/>
                </a:lnTo>
                <a:lnTo>
                  <a:pt x="1204603" y="32683"/>
                </a:lnTo>
                <a:lnTo>
                  <a:pt x="1217667" y="43141"/>
                </a:lnTo>
                <a:lnTo>
                  <a:pt x="1216360" y="77131"/>
                </a:lnTo>
                <a:lnTo>
                  <a:pt x="1211134" y="108505"/>
                </a:lnTo>
                <a:lnTo>
                  <a:pt x="1204603" y="141188"/>
                </a:lnTo>
                <a:lnTo>
                  <a:pt x="1196763" y="171255"/>
                </a:lnTo>
                <a:lnTo>
                  <a:pt x="1187617" y="160797"/>
                </a:lnTo>
                <a:lnTo>
                  <a:pt x="1178471" y="150339"/>
                </a:lnTo>
                <a:lnTo>
                  <a:pt x="1169326" y="139880"/>
                </a:lnTo>
                <a:lnTo>
                  <a:pt x="1160180" y="130729"/>
                </a:lnTo>
                <a:lnTo>
                  <a:pt x="1168019" y="202630"/>
                </a:lnTo>
                <a:lnTo>
                  <a:pt x="1175858" y="213088"/>
                </a:lnTo>
                <a:lnTo>
                  <a:pt x="1181085" y="223546"/>
                </a:lnTo>
                <a:lnTo>
                  <a:pt x="1186311" y="235312"/>
                </a:lnTo>
                <a:lnTo>
                  <a:pt x="1067418" y="273223"/>
                </a:lnTo>
                <a:lnTo>
                  <a:pt x="948526" y="312442"/>
                </a:lnTo>
                <a:lnTo>
                  <a:pt x="956365" y="347739"/>
                </a:lnTo>
                <a:lnTo>
                  <a:pt x="973349" y="342508"/>
                </a:lnTo>
                <a:lnTo>
                  <a:pt x="990334" y="335973"/>
                </a:lnTo>
                <a:lnTo>
                  <a:pt x="1008625" y="329437"/>
                </a:lnTo>
                <a:lnTo>
                  <a:pt x="1026916" y="322900"/>
                </a:lnTo>
                <a:lnTo>
                  <a:pt x="1045207" y="317671"/>
                </a:lnTo>
                <a:lnTo>
                  <a:pt x="1060886" y="312442"/>
                </a:lnTo>
                <a:lnTo>
                  <a:pt x="1076564" y="307213"/>
                </a:lnTo>
                <a:lnTo>
                  <a:pt x="1079177" y="305905"/>
                </a:lnTo>
                <a:lnTo>
                  <a:pt x="1088322" y="303291"/>
                </a:lnTo>
                <a:lnTo>
                  <a:pt x="1100081" y="299369"/>
                </a:lnTo>
                <a:lnTo>
                  <a:pt x="1115759" y="294140"/>
                </a:lnTo>
                <a:lnTo>
                  <a:pt x="1132744" y="287603"/>
                </a:lnTo>
                <a:lnTo>
                  <a:pt x="1149728" y="281067"/>
                </a:lnTo>
                <a:lnTo>
                  <a:pt x="1165406" y="274531"/>
                </a:lnTo>
                <a:lnTo>
                  <a:pt x="1179778" y="269301"/>
                </a:lnTo>
                <a:lnTo>
                  <a:pt x="1174552" y="330744"/>
                </a:lnTo>
                <a:lnTo>
                  <a:pt x="1068725" y="366041"/>
                </a:lnTo>
                <a:lnTo>
                  <a:pt x="1076564" y="401337"/>
                </a:lnTo>
                <a:lnTo>
                  <a:pt x="1165406" y="371270"/>
                </a:lnTo>
                <a:lnTo>
                  <a:pt x="1164100" y="389572"/>
                </a:lnTo>
                <a:lnTo>
                  <a:pt x="1161487" y="409180"/>
                </a:lnTo>
                <a:lnTo>
                  <a:pt x="1158874" y="428790"/>
                </a:lnTo>
                <a:lnTo>
                  <a:pt x="1153648" y="448399"/>
                </a:lnTo>
                <a:lnTo>
                  <a:pt x="1145809" y="468009"/>
                </a:lnTo>
                <a:lnTo>
                  <a:pt x="1135357" y="485002"/>
                </a:lnTo>
                <a:lnTo>
                  <a:pt x="1122292" y="500691"/>
                </a:lnTo>
                <a:lnTo>
                  <a:pt x="1105307" y="513764"/>
                </a:lnTo>
                <a:lnTo>
                  <a:pt x="1088322" y="516378"/>
                </a:lnTo>
                <a:lnTo>
                  <a:pt x="1071339" y="513764"/>
                </a:lnTo>
                <a:lnTo>
                  <a:pt x="1054353" y="507227"/>
                </a:lnTo>
                <a:lnTo>
                  <a:pt x="1037368" y="496769"/>
                </a:lnTo>
                <a:lnTo>
                  <a:pt x="1021690" y="483696"/>
                </a:lnTo>
                <a:lnTo>
                  <a:pt x="1007319" y="469316"/>
                </a:lnTo>
                <a:lnTo>
                  <a:pt x="994254" y="451014"/>
                </a:lnTo>
                <a:lnTo>
                  <a:pt x="983801" y="432712"/>
                </a:lnTo>
                <a:lnTo>
                  <a:pt x="972043" y="400029"/>
                </a:lnTo>
                <a:lnTo>
                  <a:pt x="962897" y="392186"/>
                </a:lnTo>
                <a:lnTo>
                  <a:pt x="955058" y="380421"/>
                </a:lnTo>
                <a:lnTo>
                  <a:pt x="949832" y="367348"/>
                </a:lnTo>
                <a:lnTo>
                  <a:pt x="941993" y="354275"/>
                </a:lnTo>
                <a:lnTo>
                  <a:pt x="947221" y="309827"/>
                </a:lnTo>
                <a:lnTo>
                  <a:pt x="947221" y="296754"/>
                </a:lnTo>
                <a:lnTo>
                  <a:pt x="951139" y="284988"/>
                </a:lnTo>
                <a:lnTo>
                  <a:pt x="955058" y="267994"/>
                </a:lnTo>
                <a:lnTo>
                  <a:pt x="958978" y="252307"/>
                </a:lnTo>
                <a:lnTo>
                  <a:pt x="962897" y="240541"/>
                </a:lnTo>
                <a:lnTo>
                  <a:pt x="987721" y="236619"/>
                </a:lnTo>
                <a:lnTo>
                  <a:pt x="1012545" y="230083"/>
                </a:lnTo>
                <a:lnTo>
                  <a:pt x="1037368" y="223546"/>
                </a:lnTo>
                <a:lnTo>
                  <a:pt x="1012545" y="197401"/>
                </a:lnTo>
                <a:lnTo>
                  <a:pt x="990334" y="201323"/>
                </a:lnTo>
                <a:lnTo>
                  <a:pt x="969430" y="202630"/>
                </a:lnTo>
                <a:lnTo>
                  <a:pt x="973349" y="173870"/>
                </a:lnTo>
                <a:lnTo>
                  <a:pt x="975962" y="142494"/>
                </a:lnTo>
                <a:lnTo>
                  <a:pt x="973349" y="112427"/>
                </a:lnTo>
                <a:lnTo>
                  <a:pt x="969430" y="83667"/>
                </a:lnTo>
                <a:lnTo>
                  <a:pt x="962897" y="74516"/>
                </a:lnTo>
                <a:lnTo>
                  <a:pt x="957671" y="64058"/>
                </a:lnTo>
                <a:lnTo>
                  <a:pt x="951139" y="54907"/>
                </a:lnTo>
                <a:lnTo>
                  <a:pt x="940687" y="52292"/>
                </a:lnTo>
                <a:lnTo>
                  <a:pt x="930235" y="70594"/>
                </a:lnTo>
                <a:lnTo>
                  <a:pt x="923702" y="90203"/>
                </a:lnTo>
                <a:lnTo>
                  <a:pt x="917169" y="109813"/>
                </a:lnTo>
                <a:lnTo>
                  <a:pt x="905411" y="128115"/>
                </a:lnTo>
                <a:lnTo>
                  <a:pt x="859683" y="52292"/>
                </a:lnTo>
                <a:lnTo>
                  <a:pt x="846618" y="52292"/>
                </a:lnTo>
                <a:lnTo>
                  <a:pt x="846618" y="64058"/>
                </a:lnTo>
                <a:lnTo>
                  <a:pt x="855764" y="78438"/>
                </a:lnTo>
                <a:lnTo>
                  <a:pt x="863603" y="92818"/>
                </a:lnTo>
                <a:lnTo>
                  <a:pt x="870135" y="107198"/>
                </a:lnTo>
                <a:lnTo>
                  <a:pt x="876668" y="122886"/>
                </a:lnTo>
                <a:lnTo>
                  <a:pt x="883200" y="137266"/>
                </a:lnTo>
                <a:lnTo>
                  <a:pt x="888426" y="152953"/>
                </a:lnTo>
                <a:lnTo>
                  <a:pt x="892346" y="169948"/>
                </a:lnTo>
                <a:lnTo>
                  <a:pt x="896265" y="185635"/>
                </a:lnTo>
                <a:lnTo>
                  <a:pt x="906717" y="183021"/>
                </a:lnTo>
                <a:lnTo>
                  <a:pt x="915863" y="176484"/>
                </a:lnTo>
                <a:lnTo>
                  <a:pt x="922396" y="169948"/>
                </a:lnTo>
                <a:lnTo>
                  <a:pt x="928929" y="162104"/>
                </a:lnTo>
                <a:lnTo>
                  <a:pt x="934154" y="152953"/>
                </a:lnTo>
                <a:lnTo>
                  <a:pt x="938075" y="142494"/>
                </a:lnTo>
                <a:lnTo>
                  <a:pt x="941993" y="133343"/>
                </a:lnTo>
                <a:lnTo>
                  <a:pt x="945913" y="124193"/>
                </a:lnTo>
                <a:lnTo>
                  <a:pt x="951139" y="133343"/>
                </a:lnTo>
                <a:lnTo>
                  <a:pt x="948526" y="154260"/>
                </a:lnTo>
                <a:lnTo>
                  <a:pt x="943300" y="175177"/>
                </a:lnTo>
                <a:lnTo>
                  <a:pt x="938075" y="194786"/>
                </a:lnTo>
                <a:lnTo>
                  <a:pt x="930235" y="215703"/>
                </a:lnTo>
                <a:lnTo>
                  <a:pt x="922396" y="235312"/>
                </a:lnTo>
                <a:lnTo>
                  <a:pt x="914556" y="254921"/>
                </a:lnTo>
                <a:lnTo>
                  <a:pt x="906717" y="274531"/>
                </a:lnTo>
                <a:lnTo>
                  <a:pt x="898878" y="292833"/>
                </a:lnTo>
                <a:lnTo>
                  <a:pt x="898878" y="317671"/>
                </a:lnTo>
                <a:lnTo>
                  <a:pt x="901491" y="3412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53756" y="2650042"/>
            <a:ext cx="2243277" cy="1133415"/>
          </a:xfrm>
          <a:custGeom>
            <a:avLst/>
            <a:gdLst/>
            <a:ahLst/>
            <a:cxnLst/>
            <a:rect l="l" t="t" r="r" b="b"/>
            <a:pathLst>
              <a:path w="2243277" h="1133415">
                <a:moveTo>
                  <a:pt x="1076564" y="967390"/>
                </a:moveTo>
                <a:lnTo>
                  <a:pt x="1165406" y="937323"/>
                </a:lnTo>
                <a:lnTo>
                  <a:pt x="1164100" y="955625"/>
                </a:lnTo>
                <a:lnTo>
                  <a:pt x="1161487" y="975234"/>
                </a:lnTo>
                <a:lnTo>
                  <a:pt x="1158874" y="994843"/>
                </a:lnTo>
                <a:lnTo>
                  <a:pt x="1153648" y="1014452"/>
                </a:lnTo>
                <a:lnTo>
                  <a:pt x="1145809" y="1034062"/>
                </a:lnTo>
                <a:lnTo>
                  <a:pt x="1135357" y="1051056"/>
                </a:lnTo>
                <a:lnTo>
                  <a:pt x="1122292" y="1066744"/>
                </a:lnTo>
                <a:lnTo>
                  <a:pt x="1105307" y="1079817"/>
                </a:lnTo>
                <a:lnTo>
                  <a:pt x="1088322" y="1082431"/>
                </a:lnTo>
                <a:lnTo>
                  <a:pt x="1071338" y="1079817"/>
                </a:lnTo>
                <a:lnTo>
                  <a:pt x="1054353" y="1073280"/>
                </a:lnTo>
                <a:lnTo>
                  <a:pt x="1037368" y="1062822"/>
                </a:lnTo>
                <a:lnTo>
                  <a:pt x="1021690" y="1049749"/>
                </a:lnTo>
                <a:lnTo>
                  <a:pt x="1007319" y="1035369"/>
                </a:lnTo>
                <a:lnTo>
                  <a:pt x="994254" y="1017067"/>
                </a:lnTo>
                <a:lnTo>
                  <a:pt x="983801" y="998765"/>
                </a:lnTo>
                <a:lnTo>
                  <a:pt x="1076564" y="967390"/>
                </a:lnTo>
                <a:lnTo>
                  <a:pt x="1068725" y="932093"/>
                </a:lnTo>
                <a:lnTo>
                  <a:pt x="972043" y="966083"/>
                </a:lnTo>
                <a:lnTo>
                  <a:pt x="962897" y="958239"/>
                </a:lnTo>
                <a:lnTo>
                  <a:pt x="955058" y="946474"/>
                </a:lnTo>
                <a:lnTo>
                  <a:pt x="949832" y="933401"/>
                </a:lnTo>
                <a:lnTo>
                  <a:pt x="941993" y="920328"/>
                </a:lnTo>
                <a:lnTo>
                  <a:pt x="956365" y="913791"/>
                </a:lnTo>
                <a:lnTo>
                  <a:pt x="973349" y="908562"/>
                </a:lnTo>
                <a:lnTo>
                  <a:pt x="990334" y="902026"/>
                </a:lnTo>
                <a:lnTo>
                  <a:pt x="1008625" y="895489"/>
                </a:lnTo>
                <a:lnTo>
                  <a:pt x="1026916" y="888953"/>
                </a:lnTo>
                <a:lnTo>
                  <a:pt x="1045207" y="883724"/>
                </a:lnTo>
                <a:lnTo>
                  <a:pt x="1060886" y="878495"/>
                </a:lnTo>
                <a:lnTo>
                  <a:pt x="1076564" y="873266"/>
                </a:lnTo>
                <a:lnTo>
                  <a:pt x="1067418" y="839276"/>
                </a:lnTo>
                <a:lnTo>
                  <a:pt x="948526" y="878495"/>
                </a:lnTo>
                <a:lnTo>
                  <a:pt x="947219" y="875880"/>
                </a:lnTo>
                <a:lnTo>
                  <a:pt x="947219" y="871958"/>
                </a:lnTo>
                <a:lnTo>
                  <a:pt x="947219" y="868037"/>
                </a:lnTo>
                <a:lnTo>
                  <a:pt x="947219" y="862807"/>
                </a:lnTo>
                <a:lnTo>
                  <a:pt x="898878" y="858886"/>
                </a:lnTo>
                <a:lnTo>
                  <a:pt x="898878" y="883724"/>
                </a:lnTo>
                <a:lnTo>
                  <a:pt x="901491" y="907255"/>
                </a:lnTo>
                <a:lnTo>
                  <a:pt x="906717" y="932093"/>
                </a:lnTo>
                <a:lnTo>
                  <a:pt x="914556" y="954317"/>
                </a:lnTo>
                <a:lnTo>
                  <a:pt x="923702" y="977848"/>
                </a:lnTo>
                <a:lnTo>
                  <a:pt x="934154" y="1000072"/>
                </a:lnTo>
                <a:lnTo>
                  <a:pt x="947219" y="1020989"/>
                </a:lnTo>
                <a:lnTo>
                  <a:pt x="960284" y="1041905"/>
                </a:lnTo>
                <a:lnTo>
                  <a:pt x="975962" y="1061515"/>
                </a:lnTo>
                <a:lnTo>
                  <a:pt x="992947" y="1081124"/>
                </a:lnTo>
                <a:lnTo>
                  <a:pt x="1011238" y="1098119"/>
                </a:lnTo>
                <a:lnTo>
                  <a:pt x="1030836" y="1111191"/>
                </a:lnTo>
                <a:lnTo>
                  <a:pt x="1051740" y="1122957"/>
                </a:lnTo>
                <a:lnTo>
                  <a:pt x="1073951" y="1129493"/>
                </a:lnTo>
                <a:lnTo>
                  <a:pt x="1097468" y="1133415"/>
                </a:lnTo>
                <a:lnTo>
                  <a:pt x="1122292" y="1130801"/>
                </a:lnTo>
                <a:lnTo>
                  <a:pt x="1140583" y="1125572"/>
                </a:lnTo>
                <a:lnTo>
                  <a:pt x="1156261" y="1117728"/>
                </a:lnTo>
                <a:lnTo>
                  <a:pt x="1169326" y="1107270"/>
                </a:lnTo>
                <a:lnTo>
                  <a:pt x="1181085" y="1094197"/>
                </a:lnTo>
                <a:lnTo>
                  <a:pt x="1188924" y="1079817"/>
                </a:lnTo>
                <a:lnTo>
                  <a:pt x="1196763" y="1064129"/>
                </a:lnTo>
                <a:lnTo>
                  <a:pt x="1203295" y="1047135"/>
                </a:lnTo>
                <a:lnTo>
                  <a:pt x="1207215" y="1030140"/>
                </a:lnTo>
                <a:lnTo>
                  <a:pt x="1246410" y="713777"/>
                </a:lnTo>
                <a:lnTo>
                  <a:pt x="1249023" y="690246"/>
                </a:lnTo>
                <a:lnTo>
                  <a:pt x="1252943" y="665407"/>
                </a:lnTo>
                <a:lnTo>
                  <a:pt x="1256862" y="641876"/>
                </a:lnTo>
                <a:lnTo>
                  <a:pt x="1262088" y="618345"/>
                </a:lnTo>
                <a:lnTo>
                  <a:pt x="1267314" y="594814"/>
                </a:lnTo>
                <a:lnTo>
                  <a:pt x="1272540" y="572590"/>
                </a:lnTo>
                <a:lnTo>
                  <a:pt x="1280379" y="550366"/>
                </a:lnTo>
                <a:lnTo>
                  <a:pt x="1288218" y="528143"/>
                </a:lnTo>
                <a:lnTo>
                  <a:pt x="1297364" y="501997"/>
                </a:lnTo>
                <a:lnTo>
                  <a:pt x="1309122" y="475851"/>
                </a:lnTo>
                <a:lnTo>
                  <a:pt x="1322188" y="451013"/>
                </a:lnTo>
                <a:lnTo>
                  <a:pt x="1337866" y="426174"/>
                </a:lnTo>
                <a:lnTo>
                  <a:pt x="1354850" y="402643"/>
                </a:lnTo>
                <a:lnTo>
                  <a:pt x="1371835" y="379112"/>
                </a:lnTo>
                <a:lnTo>
                  <a:pt x="1391433" y="358195"/>
                </a:lnTo>
                <a:lnTo>
                  <a:pt x="1412337" y="337279"/>
                </a:lnTo>
                <a:lnTo>
                  <a:pt x="1434547" y="318977"/>
                </a:lnTo>
                <a:lnTo>
                  <a:pt x="1456758" y="300675"/>
                </a:lnTo>
                <a:lnTo>
                  <a:pt x="1481582" y="284988"/>
                </a:lnTo>
                <a:lnTo>
                  <a:pt x="1506405" y="271915"/>
                </a:lnTo>
                <a:lnTo>
                  <a:pt x="1532536" y="260149"/>
                </a:lnTo>
                <a:lnTo>
                  <a:pt x="1558666" y="249691"/>
                </a:lnTo>
                <a:lnTo>
                  <a:pt x="1586103" y="243154"/>
                </a:lnTo>
                <a:lnTo>
                  <a:pt x="1614846" y="237925"/>
                </a:lnTo>
                <a:lnTo>
                  <a:pt x="1630524" y="256227"/>
                </a:lnTo>
                <a:lnTo>
                  <a:pt x="1644896" y="271915"/>
                </a:lnTo>
                <a:lnTo>
                  <a:pt x="1659267" y="287602"/>
                </a:lnTo>
                <a:lnTo>
                  <a:pt x="1674945" y="300675"/>
                </a:lnTo>
                <a:lnTo>
                  <a:pt x="1693236" y="312441"/>
                </a:lnTo>
                <a:lnTo>
                  <a:pt x="1714141" y="322899"/>
                </a:lnTo>
                <a:lnTo>
                  <a:pt x="1740271" y="333357"/>
                </a:lnTo>
                <a:lnTo>
                  <a:pt x="1771627" y="342508"/>
                </a:lnTo>
                <a:lnTo>
                  <a:pt x="1789918" y="346430"/>
                </a:lnTo>
                <a:lnTo>
                  <a:pt x="1806903" y="347737"/>
                </a:lnTo>
                <a:lnTo>
                  <a:pt x="1825194" y="349045"/>
                </a:lnTo>
                <a:lnTo>
                  <a:pt x="1842179" y="349045"/>
                </a:lnTo>
                <a:lnTo>
                  <a:pt x="1859163" y="346430"/>
                </a:lnTo>
                <a:lnTo>
                  <a:pt x="1874841" y="343815"/>
                </a:lnTo>
                <a:lnTo>
                  <a:pt x="1891826" y="339894"/>
                </a:lnTo>
                <a:lnTo>
                  <a:pt x="1907504" y="333357"/>
                </a:lnTo>
                <a:lnTo>
                  <a:pt x="1923182" y="328128"/>
                </a:lnTo>
                <a:lnTo>
                  <a:pt x="1937554" y="320284"/>
                </a:lnTo>
                <a:lnTo>
                  <a:pt x="1953232" y="312441"/>
                </a:lnTo>
                <a:lnTo>
                  <a:pt x="1967603" y="303290"/>
                </a:lnTo>
                <a:lnTo>
                  <a:pt x="1980669" y="292831"/>
                </a:lnTo>
                <a:lnTo>
                  <a:pt x="1995040" y="282373"/>
                </a:lnTo>
                <a:lnTo>
                  <a:pt x="2008105" y="270607"/>
                </a:lnTo>
                <a:lnTo>
                  <a:pt x="2021170" y="258842"/>
                </a:lnTo>
                <a:lnTo>
                  <a:pt x="2062979" y="282373"/>
                </a:lnTo>
                <a:lnTo>
                  <a:pt x="2099561" y="311133"/>
                </a:lnTo>
                <a:lnTo>
                  <a:pt x="2130917" y="345123"/>
                </a:lnTo>
                <a:lnTo>
                  <a:pt x="2158354" y="384341"/>
                </a:lnTo>
                <a:lnTo>
                  <a:pt x="2179258" y="426174"/>
                </a:lnTo>
                <a:lnTo>
                  <a:pt x="2196243" y="471929"/>
                </a:lnTo>
                <a:lnTo>
                  <a:pt x="2205388" y="517684"/>
                </a:lnTo>
                <a:lnTo>
                  <a:pt x="2209308" y="566054"/>
                </a:lnTo>
                <a:lnTo>
                  <a:pt x="2211921" y="598736"/>
                </a:lnTo>
                <a:lnTo>
                  <a:pt x="2215840" y="635340"/>
                </a:lnTo>
                <a:lnTo>
                  <a:pt x="2219760" y="662793"/>
                </a:lnTo>
                <a:lnTo>
                  <a:pt x="2223679" y="670637"/>
                </a:lnTo>
                <a:lnTo>
                  <a:pt x="2238051" y="611809"/>
                </a:lnTo>
                <a:lnTo>
                  <a:pt x="2243277" y="550366"/>
                </a:lnTo>
                <a:lnTo>
                  <a:pt x="2241971" y="487617"/>
                </a:lnTo>
                <a:lnTo>
                  <a:pt x="2231519" y="428789"/>
                </a:lnTo>
                <a:lnTo>
                  <a:pt x="2226292" y="409180"/>
                </a:lnTo>
                <a:lnTo>
                  <a:pt x="2219760" y="389570"/>
                </a:lnTo>
                <a:lnTo>
                  <a:pt x="2211921" y="369961"/>
                </a:lnTo>
                <a:lnTo>
                  <a:pt x="2201469" y="351659"/>
                </a:lnTo>
                <a:lnTo>
                  <a:pt x="2191017" y="334664"/>
                </a:lnTo>
                <a:lnTo>
                  <a:pt x="2179258" y="317670"/>
                </a:lnTo>
                <a:lnTo>
                  <a:pt x="2166193" y="300675"/>
                </a:lnTo>
                <a:lnTo>
                  <a:pt x="2151821" y="284988"/>
                </a:lnTo>
                <a:lnTo>
                  <a:pt x="2137450" y="270607"/>
                </a:lnTo>
                <a:lnTo>
                  <a:pt x="2121772" y="256227"/>
                </a:lnTo>
                <a:lnTo>
                  <a:pt x="2106094" y="241847"/>
                </a:lnTo>
                <a:lnTo>
                  <a:pt x="2089109" y="228774"/>
                </a:lnTo>
                <a:lnTo>
                  <a:pt x="2072124" y="215701"/>
                </a:lnTo>
                <a:lnTo>
                  <a:pt x="2053833" y="203936"/>
                </a:lnTo>
                <a:lnTo>
                  <a:pt x="2036849" y="193478"/>
                </a:lnTo>
                <a:lnTo>
                  <a:pt x="2018557" y="183019"/>
                </a:lnTo>
                <a:lnTo>
                  <a:pt x="2014638" y="184327"/>
                </a:lnTo>
                <a:lnTo>
                  <a:pt x="2012025" y="185634"/>
                </a:lnTo>
                <a:lnTo>
                  <a:pt x="2009412" y="186941"/>
                </a:lnTo>
                <a:lnTo>
                  <a:pt x="2006799" y="189556"/>
                </a:lnTo>
                <a:lnTo>
                  <a:pt x="2002879" y="193478"/>
                </a:lnTo>
                <a:lnTo>
                  <a:pt x="1997653" y="200014"/>
                </a:lnTo>
                <a:lnTo>
                  <a:pt x="1988508" y="209165"/>
                </a:lnTo>
                <a:lnTo>
                  <a:pt x="1978056" y="220931"/>
                </a:lnTo>
                <a:lnTo>
                  <a:pt x="1962377" y="235311"/>
                </a:lnTo>
                <a:lnTo>
                  <a:pt x="1948006" y="247076"/>
                </a:lnTo>
                <a:lnTo>
                  <a:pt x="1934941" y="257535"/>
                </a:lnTo>
                <a:lnTo>
                  <a:pt x="1921876" y="266686"/>
                </a:lnTo>
                <a:lnTo>
                  <a:pt x="1910117" y="273222"/>
                </a:lnTo>
                <a:lnTo>
                  <a:pt x="1898358" y="279758"/>
                </a:lnTo>
                <a:lnTo>
                  <a:pt x="1887906" y="283680"/>
                </a:lnTo>
                <a:lnTo>
                  <a:pt x="1876148" y="287602"/>
                </a:lnTo>
                <a:lnTo>
                  <a:pt x="1864389" y="288909"/>
                </a:lnTo>
                <a:lnTo>
                  <a:pt x="1852631" y="290217"/>
                </a:lnTo>
                <a:lnTo>
                  <a:pt x="1840872" y="291524"/>
                </a:lnTo>
                <a:lnTo>
                  <a:pt x="1827807" y="291524"/>
                </a:lnTo>
                <a:lnTo>
                  <a:pt x="1813435" y="290217"/>
                </a:lnTo>
                <a:lnTo>
                  <a:pt x="1797757" y="290217"/>
                </a:lnTo>
                <a:lnTo>
                  <a:pt x="1780773" y="288909"/>
                </a:lnTo>
                <a:lnTo>
                  <a:pt x="1762481" y="287602"/>
                </a:lnTo>
                <a:lnTo>
                  <a:pt x="1750723" y="282373"/>
                </a:lnTo>
                <a:lnTo>
                  <a:pt x="1737658" y="278451"/>
                </a:lnTo>
                <a:lnTo>
                  <a:pt x="1725899" y="273222"/>
                </a:lnTo>
                <a:lnTo>
                  <a:pt x="1712834" y="267993"/>
                </a:lnTo>
                <a:lnTo>
                  <a:pt x="1701075" y="262764"/>
                </a:lnTo>
                <a:lnTo>
                  <a:pt x="1689317" y="254920"/>
                </a:lnTo>
                <a:lnTo>
                  <a:pt x="1680171" y="245769"/>
                </a:lnTo>
                <a:lnTo>
                  <a:pt x="1671026" y="235311"/>
                </a:lnTo>
                <a:lnTo>
                  <a:pt x="1674945" y="231389"/>
                </a:lnTo>
                <a:lnTo>
                  <a:pt x="1678865" y="226160"/>
                </a:lnTo>
                <a:lnTo>
                  <a:pt x="1681478" y="220931"/>
                </a:lnTo>
                <a:lnTo>
                  <a:pt x="1685397" y="215701"/>
                </a:lnTo>
                <a:lnTo>
                  <a:pt x="1694543" y="188248"/>
                </a:lnTo>
                <a:lnTo>
                  <a:pt x="1698462" y="159488"/>
                </a:lnTo>
                <a:lnTo>
                  <a:pt x="1698462" y="130728"/>
                </a:lnTo>
                <a:lnTo>
                  <a:pt x="1695849" y="103275"/>
                </a:lnTo>
                <a:lnTo>
                  <a:pt x="1689317" y="74515"/>
                </a:lnTo>
                <a:lnTo>
                  <a:pt x="1678865" y="48369"/>
                </a:lnTo>
                <a:lnTo>
                  <a:pt x="1665800" y="23531"/>
                </a:lnTo>
                <a:lnTo>
                  <a:pt x="1650122" y="0"/>
                </a:lnTo>
                <a:lnTo>
                  <a:pt x="1648815" y="6536"/>
                </a:lnTo>
                <a:lnTo>
                  <a:pt x="1650122" y="27452"/>
                </a:lnTo>
                <a:lnTo>
                  <a:pt x="1652735" y="56213"/>
                </a:lnTo>
                <a:lnTo>
                  <a:pt x="1654041" y="90202"/>
                </a:lnTo>
                <a:lnTo>
                  <a:pt x="1651428" y="126806"/>
                </a:lnTo>
                <a:lnTo>
                  <a:pt x="1644896" y="159488"/>
                </a:lnTo>
                <a:lnTo>
                  <a:pt x="1630524" y="185634"/>
                </a:lnTo>
                <a:lnTo>
                  <a:pt x="1607007" y="201321"/>
                </a:lnTo>
                <a:lnTo>
                  <a:pt x="1580877" y="201321"/>
                </a:lnTo>
                <a:lnTo>
                  <a:pt x="1554746" y="203936"/>
                </a:lnTo>
                <a:lnTo>
                  <a:pt x="1529923" y="209165"/>
                </a:lnTo>
                <a:lnTo>
                  <a:pt x="1505099" y="215701"/>
                </a:lnTo>
                <a:lnTo>
                  <a:pt x="1481582" y="223545"/>
                </a:lnTo>
                <a:lnTo>
                  <a:pt x="1458065" y="234003"/>
                </a:lnTo>
                <a:lnTo>
                  <a:pt x="1435854" y="244462"/>
                </a:lnTo>
                <a:lnTo>
                  <a:pt x="1413643" y="257535"/>
                </a:lnTo>
                <a:lnTo>
                  <a:pt x="1392739" y="271915"/>
                </a:lnTo>
                <a:lnTo>
                  <a:pt x="1371835" y="287602"/>
                </a:lnTo>
                <a:lnTo>
                  <a:pt x="1353544" y="304597"/>
                </a:lnTo>
                <a:lnTo>
                  <a:pt x="1335253" y="322899"/>
                </a:lnTo>
                <a:lnTo>
                  <a:pt x="1318268" y="341201"/>
                </a:lnTo>
                <a:lnTo>
                  <a:pt x="1302590" y="362117"/>
                </a:lnTo>
                <a:lnTo>
                  <a:pt x="1286912" y="383034"/>
                </a:lnTo>
                <a:lnTo>
                  <a:pt x="1273847" y="403950"/>
                </a:lnTo>
                <a:lnTo>
                  <a:pt x="1263395" y="423560"/>
                </a:lnTo>
                <a:lnTo>
                  <a:pt x="1254249" y="444476"/>
                </a:lnTo>
                <a:lnTo>
                  <a:pt x="1247717" y="465393"/>
                </a:lnTo>
                <a:lnTo>
                  <a:pt x="1242490" y="486309"/>
                </a:lnTo>
                <a:lnTo>
                  <a:pt x="1237264" y="507226"/>
                </a:lnTo>
                <a:lnTo>
                  <a:pt x="1232038" y="529450"/>
                </a:lnTo>
                <a:lnTo>
                  <a:pt x="1226812" y="550366"/>
                </a:lnTo>
                <a:lnTo>
                  <a:pt x="1221586" y="571283"/>
                </a:lnTo>
                <a:lnTo>
                  <a:pt x="1211134" y="566054"/>
                </a:lnTo>
                <a:lnTo>
                  <a:pt x="1196763" y="560825"/>
                </a:lnTo>
                <a:lnTo>
                  <a:pt x="1178471" y="555595"/>
                </a:lnTo>
                <a:lnTo>
                  <a:pt x="1160180" y="549059"/>
                </a:lnTo>
                <a:lnTo>
                  <a:pt x="1141889" y="541215"/>
                </a:lnTo>
                <a:lnTo>
                  <a:pt x="1124905" y="533372"/>
                </a:lnTo>
                <a:lnTo>
                  <a:pt x="1113146" y="525528"/>
                </a:lnTo>
                <a:lnTo>
                  <a:pt x="1107920" y="516377"/>
                </a:lnTo>
                <a:lnTo>
                  <a:pt x="1084403" y="520299"/>
                </a:lnTo>
                <a:lnTo>
                  <a:pt x="1047820" y="526835"/>
                </a:lnTo>
                <a:lnTo>
                  <a:pt x="1000786" y="533372"/>
                </a:lnTo>
                <a:lnTo>
                  <a:pt x="944606" y="543830"/>
                </a:lnTo>
                <a:lnTo>
                  <a:pt x="881894" y="554288"/>
                </a:lnTo>
                <a:lnTo>
                  <a:pt x="813955" y="564746"/>
                </a:lnTo>
                <a:lnTo>
                  <a:pt x="743404" y="576512"/>
                </a:lnTo>
                <a:lnTo>
                  <a:pt x="671546" y="588278"/>
                </a:lnTo>
                <a:lnTo>
                  <a:pt x="600994" y="600043"/>
                </a:lnTo>
                <a:lnTo>
                  <a:pt x="534362" y="611809"/>
                </a:lnTo>
                <a:lnTo>
                  <a:pt x="471650" y="622267"/>
                </a:lnTo>
                <a:lnTo>
                  <a:pt x="415470" y="631418"/>
                </a:lnTo>
                <a:lnTo>
                  <a:pt x="368435" y="639262"/>
                </a:lnTo>
                <a:lnTo>
                  <a:pt x="333160" y="644491"/>
                </a:lnTo>
                <a:lnTo>
                  <a:pt x="309642" y="648413"/>
                </a:lnTo>
                <a:lnTo>
                  <a:pt x="301803" y="649720"/>
                </a:lnTo>
                <a:lnTo>
                  <a:pt x="283512" y="644491"/>
                </a:lnTo>
                <a:lnTo>
                  <a:pt x="265221" y="637954"/>
                </a:lnTo>
                <a:lnTo>
                  <a:pt x="248236" y="632725"/>
                </a:lnTo>
                <a:lnTo>
                  <a:pt x="229945" y="626189"/>
                </a:lnTo>
                <a:lnTo>
                  <a:pt x="211654" y="619652"/>
                </a:lnTo>
                <a:lnTo>
                  <a:pt x="193363" y="613116"/>
                </a:lnTo>
                <a:lnTo>
                  <a:pt x="176378" y="607887"/>
                </a:lnTo>
                <a:lnTo>
                  <a:pt x="158087" y="601350"/>
                </a:lnTo>
                <a:lnTo>
                  <a:pt x="139796" y="594814"/>
                </a:lnTo>
                <a:lnTo>
                  <a:pt x="121505" y="589585"/>
                </a:lnTo>
                <a:lnTo>
                  <a:pt x="104520" y="583048"/>
                </a:lnTo>
                <a:lnTo>
                  <a:pt x="86229" y="577819"/>
                </a:lnTo>
                <a:lnTo>
                  <a:pt x="67938" y="572590"/>
                </a:lnTo>
                <a:lnTo>
                  <a:pt x="49647" y="567361"/>
                </a:lnTo>
                <a:lnTo>
                  <a:pt x="31356" y="562132"/>
                </a:lnTo>
                <a:lnTo>
                  <a:pt x="13065" y="556903"/>
                </a:lnTo>
                <a:lnTo>
                  <a:pt x="0" y="569976"/>
                </a:lnTo>
                <a:lnTo>
                  <a:pt x="3919" y="572590"/>
                </a:lnTo>
                <a:lnTo>
                  <a:pt x="11758" y="576512"/>
                </a:lnTo>
                <a:lnTo>
                  <a:pt x="24823" y="581741"/>
                </a:lnTo>
                <a:lnTo>
                  <a:pt x="40501" y="588278"/>
                </a:lnTo>
                <a:lnTo>
                  <a:pt x="60099" y="594814"/>
                </a:lnTo>
                <a:lnTo>
                  <a:pt x="81003" y="602658"/>
                </a:lnTo>
                <a:lnTo>
                  <a:pt x="103214" y="611809"/>
                </a:lnTo>
                <a:lnTo>
                  <a:pt x="125424" y="619652"/>
                </a:lnTo>
                <a:lnTo>
                  <a:pt x="147635" y="628803"/>
                </a:lnTo>
                <a:lnTo>
                  <a:pt x="169846" y="636647"/>
                </a:lnTo>
                <a:lnTo>
                  <a:pt x="190750" y="644491"/>
                </a:lnTo>
                <a:lnTo>
                  <a:pt x="209041" y="651027"/>
                </a:lnTo>
                <a:lnTo>
                  <a:pt x="224719" y="657564"/>
                </a:lnTo>
                <a:lnTo>
                  <a:pt x="236478" y="661486"/>
                </a:lnTo>
                <a:lnTo>
                  <a:pt x="244317" y="664100"/>
                </a:lnTo>
                <a:lnTo>
                  <a:pt x="246930" y="665407"/>
                </a:lnTo>
                <a:lnTo>
                  <a:pt x="245623" y="665407"/>
                </a:lnTo>
                <a:lnTo>
                  <a:pt x="241704" y="666715"/>
                </a:lnTo>
                <a:lnTo>
                  <a:pt x="236478" y="669329"/>
                </a:lnTo>
                <a:lnTo>
                  <a:pt x="229945" y="671944"/>
                </a:lnTo>
                <a:lnTo>
                  <a:pt x="222106" y="674558"/>
                </a:lnTo>
                <a:lnTo>
                  <a:pt x="215574" y="678480"/>
                </a:lnTo>
                <a:lnTo>
                  <a:pt x="209041" y="681095"/>
                </a:lnTo>
                <a:lnTo>
                  <a:pt x="203815" y="685017"/>
                </a:lnTo>
                <a:lnTo>
                  <a:pt x="557879" y="840584"/>
                </a:lnTo>
                <a:lnTo>
                  <a:pt x="564412" y="843198"/>
                </a:lnTo>
                <a:lnTo>
                  <a:pt x="570944" y="844505"/>
                </a:lnTo>
                <a:lnTo>
                  <a:pt x="577477" y="844505"/>
                </a:lnTo>
                <a:lnTo>
                  <a:pt x="584009" y="839276"/>
                </a:lnTo>
                <a:lnTo>
                  <a:pt x="279593" y="694168"/>
                </a:lnTo>
                <a:lnTo>
                  <a:pt x="300497" y="688939"/>
                </a:lnTo>
                <a:lnTo>
                  <a:pt x="335773" y="682402"/>
                </a:lnTo>
                <a:lnTo>
                  <a:pt x="381500" y="671944"/>
                </a:lnTo>
                <a:lnTo>
                  <a:pt x="437680" y="661486"/>
                </a:lnTo>
                <a:lnTo>
                  <a:pt x="501699" y="649720"/>
                </a:lnTo>
                <a:lnTo>
                  <a:pt x="570944" y="636647"/>
                </a:lnTo>
                <a:lnTo>
                  <a:pt x="644109" y="622267"/>
                </a:lnTo>
                <a:lnTo>
                  <a:pt x="717273" y="609194"/>
                </a:lnTo>
                <a:lnTo>
                  <a:pt x="790438" y="596121"/>
                </a:lnTo>
                <a:lnTo>
                  <a:pt x="859683" y="583048"/>
                </a:lnTo>
                <a:lnTo>
                  <a:pt x="925009" y="571283"/>
                </a:lnTo>
                <a:lnTo>
                  <a:pt x="982495" y="559517"/>
                </a:lnTo>
                <a:lnTo>
                  <a:pt x="1032142" y="551674"/>
                </a:lnTo>
                <a:lnTo>
                  <a:pt x="1068725" y="543830"/>
                </a:lnTo>
                <a:lnTo>
                  <a:pt x="1093548" y="539908"/>
                </a:lnTo>
                <a:lnTo>
                  <a:pt x="1101387" y="538601"/>
                </a:lnTo>
                <a:lnTo>
                  <a:pt x="1115759" y="546444"/>
                </a:lnTo>
                <a:lnTo>
                  <a:pt x="1130131" y="554288"/>
                </a:lnTo>
                <a:lnTo>
                  <a:pt x="1145809" y="562132"/>
                </a:lnTo>
                <a:lnTo>
                  <a:pt x="1161487" y="571283"/>
                </a:lnTo>
                <a:lnTo>
                  <a:pt x="1175858" y="580434"/>
                </a:lnTo>
                <a:lnTo>
                  <a:pt x="1190230" y="589585"/>
                </a:lnTo>
                <a:lnTo>
                  <a:pt x="1204602" y="598736"/>
                </a:lnTo>
                <a:lnTo>
                  <a:pt x="1217667" y="609194"/>
                </a:lnTo>
                <a:lnTo>
                  <a:pt x="1216360" y="643184"/>
                </a:lnTo>
                <a:lnTo>
                  <a:pt x="1211134" y="674558"/>
                </a:lnTo>
                <a:lnTo>
                  <a:pt x="1204602" y="707241"/>
                </a:lnTo>
                <a:lnTo>
                  <a:pt x="1196763" y="737308"/>
                </a:lnTo>
                <a:lnTo>
                  <a:pt x="1187617" y="726850"/>
                </a:lnTo>
                <a:lnTo>
                  <a:pt x="1178471" y="716391"/>
                </a:lnTo>
                <a:lnTo>
                  <a:pt x="1169326" y="705933"/>
                </a:lnTo>
                <a:lnTo>
                  <a:pt x="1160180" y="696782"/>
                </a:lnTo>
                <a:lnTo>
                  <a:pt x="1151035" y="687631"/>
                </a:lnTo>
                <a:lnTo>
                  <a:pt x="1141889" y="678480"/>
                </a:lnTo>
                <a:lnTo>
                  <a:pt x="1131437" y="669329"/>
                </a:lnTo>
                <a:lnTo>
                  <a:pt x="1119679" y="661486"/>
                </a:lnTo>
                <a:lnTo>
                  <a:pt x="1128824" y="661486"/>
                </a:lnTo>
                <a:lnTo>
                  <a:pt x="1137970" y="664100"/>
                </a:lnTo>
                <a:lnTo>
                  <a:pt x="1147115" y="670637"/>
                </a:lnTo>
                <a:lnTo>
                  <a:pt x="1154954" y="677173"/>
                </a:lnTo>
                <a:lnTo>
                  <a:pt x="1164100" y="683709"/>
                </a:lnTo>
                <a:lnTo>
                  <a:pt x="1173245" y="686324"/>
                </a:lnTo>
                <a:lnTo>
                  <a:pt x="1182391" y="686324"/>
                </a:lnTo>
                <a:lnTo>
                  <a:pt x="1192843" y="681095"/>
                </a:lnTo>
                <a:lnTo>
                  <a:pt x="1183698" y="665407"/>
                </a:lnTo>
                <a:lnTo>
                  <a:pt x="1171939" y="651027"/>
                </a:lnTo>
                <a:lnTo>
                  <a:pt x="1160180" y="637954"/>
                </a:lnTo>
                <a:lnTo>
                  <a:pt x="1145809" y="624882"/>
                </a:lnTo>
                <a:lnTo>
                  <a:pt x="1131437" y="613116"/>
                </a:lnTo>
                <a:lnTo>
                  <a:pt x="1115759" y="602658"/>
                </a:lnTo>
                <a:lnTo>
                  <a:pt x="1100081" y="593507"/>
                </a:lnTo>
                <a:lnTo>
                  <a:pt x="1084403" y="585663"/>
                </a:lnTo>
                <a:lnTo>
                  <a:pt x="1094855" y="586970"/>
                </a:lnTo>
                <a:lnTo>
                  <a:pt x="1105307" y="588278"/>
                </a:lnTo>
                <a:lnTo>
                  <a:pt x="1115759" y="590892"/>
                </a:lnTo>
                <a:lnTo>
                  <a:pt x="1126211" y="593507"/>
                </a:lnTo>
                <a:lnTo>
                  <a:pt x="1136663" y="596121"/>
                </a:lnTo>
                <a:lnTo>
                  <a:pt x="1147115" y="600043"/>
                </a:lnTo>
                <a:lnTo>
                  <a:pt x="1156261" y="603965"/>
                </a:lnTo>
                <a:lnTo>
                  <a:pt x="1165406" y="609194"/>
                </a:lnTo>
                <a:lnTo>
                  <a:pt x="1170632" y="610501"/>
                </a:lnTo>
                <a:lnTo>
                  <a:pt x="1175858" y="614423"/>
                </a:lnTo>
                <a:lnTo>
                  <a:pt x="1181085" y="619652"/>
                </a:lnTo>
                <a:lnTo>
                  <a:pt x="1185004" y="623574"/>
                </a:lnTo>
                <a:lnTo>
                  <a:pt x="1190230" y="628803"/>
                </a:lnTo>
                <a:lnTo>
                  <a:pt x="1195456" y="630111"/>
                </a:lnTo>
                <a:lnTo>
                  <a:pt x="1200682" y="628803"/>
                </a:lnTo>
                <a:lnTo>
                  <a:pt x="1207215" y="623574"/>
                </a:lnTo>
                <a:lnTo>
                  <a:pt x="1198069" y="611809"/>
                </a:lnTo>
                <a:lnTo>
                  <a:pt x="1187617" y="602658"/>
                </a:lnTo>
                <a:lnTo>
                  <a:pt x="1175858" y="594814"/>
                </a:lnTo>
                <a:lnTo>
                  <a:pt x="1164100" y="588278"/>
                </a:lnTo>
                <a:lnTo>
                  <a:pt x="1151035" y="583048"/>
                </a:lnTo>
                <a:lnTo>
                  <a:pt x="1137970" y="579127"/>
                </a:lnTo>
                <a:lnTo>
                  <a:pt x="1123598" y="573897"/>
                </a:lnTo>
                <a:lnTo>
                  <a:pt x="1110533" y="569976"/>
                </a:lnTo>
                <a:lnTo>
                  <a:pt x="1102694" y="567361"/>
                </a:lnTo>
                <a:lnTo>
                  <a:pt x="1093548" y="566054"/>
                </a:lnTo>
                <a:lnTo>
                  <a:pt x="1085709" y="566054"/>
                </a:lnTo>
                <a:lnTo>
                  <a:pt x="1079177" y="571283"/>
                </a:lnTo>
                <a:lnTo>
                  <a:pt x="1079177" y="575205"/>
                </a:lnTo>
                <a:lnTo>
                  <a:pt x="1080483" y="579127"/>
                </a:lnTo>
                <a:lnTo>
                  <a:pt x="1081790" y="581741"/>
                </a:lnTo>
                <a:lnTo>
                  <a:pt x="1084403" y="584356"/>
                </a:lnTo>
                <a:lnTo>
                  <a:pt x="1075257" y="586970"/>
                </a:lnTo>
                <a:lnTo>
                  <a:pt x="1064805" y="588278"/>
                </a:lnTo>
                <a:lnTo>
                  <a:pt x="1056966" y="590892"/>
                </a:lnTo>
                <a:lnTo>
                  <a:pt x="1055660" y="601350"/>
                </a:lnTo>
                <a:lnTo>
                  <a:pt x="1066112" y="605272"/>
                </a:lnTo>
                <a:lnTo>
                  <a:pt x="1076564" y="609194"/>
                </a:lnTo>
                <a:lnTo>
                  <a:pt x="1087016" y="613116"/>
                </a:lnTo>
                <a:lnTo>
                  <a:pt x="1098774" y="615731"/>
                </a:lnTo>
                <a:lnTo>
                  <a:pt x="1107920" y="619652"/>
                </a:lnTo>
                <a:lnTo>
                  <a:pt x="1118372" y="624882"/>
                </a:lnTo>
                <a:lnTo>
                  <a:pt x="1127518" y="631418"/>
                </a:lnTo>
                <a:lnTo>
                  <a:pt x="1136663" y="637954"/>
                </a:lnTo>
                <a:lnTo>
                  <a:pt x="1128824" y="639262"/>
                </a:lnTo>
                <a:lnTo>
                  <a:pt x="1119679" y="639262"/>
                </a:lnTo>
                <a:lnTo>
                  <a:pt x="1111839" y="637954"/>
                </a:lnTo>
                <a:lnTo>
                  <a:pt x="1102694" y="635340"/>
                </a:lnTo>
                <a:lnTo>
                  <a:pt x="1093548" y="632725"/>
                </a:lnTo>
                <a:lnTo>
                  <a:pt x="1084403" y="631418"/>
                </a:lnTo>
                <a:lnTo>
                  <a:pt x="1076564" y="634033"/>
                </a:lnTo>
                <a:lnTo>
                  <a:pt x="1067418" y="637954"/>
                </a:lnTo>
                <a:lnTo>
                  <a:pt x="1071338" y="652335"/>
                </a:lnTo>
                <a:lnTo>
                  <a:pt x="1079177" y="664100"/>
                </a:lnTo>
                <a:lnTo>
                  <a:pt x="1088322" y="673251"/>
                </a:lnTo>
                <a:lnTo>
                  <a:pt x="1100081" y="682402"/>
                </a:lnTo>
                <a:lnTo>
                  <a:pt x="1110533" y="691553"/>
                </a:lnTo>
                <a:lnTo>
                  <a:pt x="1122292" y="702011"/>
                </a:lnTo>
                <a:lnTo>
                  <a:pt x="1131437" y="715084"/>
                </a:lnTo>
                <a:lnTo>
                  <a:pt x="1139276" y="729464"/>
                </a:lnTo>
                <a:lnTo>
                  <a:pt x="1118372" y="733386"/>
                </a:lnTo>
                <a:lnTo>
                  <a:pt x="1096161" y="738615"/>
                </a:lnTo>
                <a:lnTo>
                  <a:pt x="1075257" y="745152"/>
                </a:lnTo>
                <a:lnTo>
                  <a:pt x="1054353" y="751688"/>
                </a:lnTo>
                <a:lnTo>
                  <a:pt x="1033449" y="758225"/>
                </a:lnTo>
                <a:lnTo>
                  <a:pt x="1012545" y="763454"/>
                </a:lnTo>
                <a:lnTo>
                  <a:pt x="990334" y="767376"/>
                </a:lnTo>
                <a:lnTo>
                  <a:pt x="969430" y="768683"/>
                </a:lnTo>
                <a:lnTo>
                  <a:pt x="973349" y="739923"/>
                </a:lnTo>
                <a:lnTo>
                  <a:pt x="975962" y="708548"/>
                </a:lnTo>
                <a:lnTo>
                  <a:pt x="973349" y="678480"/>
                </a:lnTo>
                <a:lnTo>
                  <a:pt x="969430" y="649720"/>
                </a:lnTo>
                <a:lnTo>
                  <a:pt x="962897" y="640569"/>
                </a:lnTo>
                <a:lnTo>
                  <a:pt x="957671" y="630111"/>
                </a:lnTo>
                <a:lnTo>
                  <a:pt x="951139" y="620960"/>
                </a:lnTo>
                <a:lnTo>
                  <a:pt x="940687" y="618345"/>
                </a:lnTo>
                <a:lnTo>
                  <a:pt x="930235" y="636647"/>
                </a:lnTo>
                <a:lnTo>
                  <a:pt x="923702" y="656256"/>
                </a:lnTo>
                <a:lnTo>
                  <a:pt x="917169" y="675866"/>
                </a:lnTo>
                <a:lnTo>
                  <a:pt x="905411" y="694168"/>
                </a:lnTo>
                <a:lnTo>
                  <a:pt x="859683" y="618345"/>
                </a:lnTo>
                <a:lnTo>
                  <a:pt x="846618" y="618345"/>
                </a:lnTo>
                <a:lnTo>
                  <a:pt x="846618" y="630111"/>
                </a:lnTo>
                <a:lnTo>
                  <a:pt x="855764" y="644491"/>
                </a:lnTo>
                <a:lnTo>
                  <a:pt x="863603" y="658871"/>
                </a:lnTo>
                <a:lnTo>
                  <a:pt x="870135" y="673251"/>
                </a:lnTo>
                <a:lnTo>
                  <a:pt x="876668" y="688939"/>
                </a:lnTo>
                <a:lnTo>
                  <a:pt x="883200" y="703319"/>
                </a:lnTo>
                <a:lnTo>
                  <a:pt x="888426" y="719006"/>
                </a:lnTo>
                <a:lnTo>
                  <a:pt x="892346" y="736001"/>
                </a:lnTo>
                <a:lnTo>
                  <a:pt x="896265" y="751688"/>
                </a:lnTo>
                <a:lnTo>
                  <a:pt x="906717" y="749074"/>
                </a:lnTo>
                <a:lnTo>
                  <a:pt x="915863" y="742537"/>
                </a:lnTo>
                <a:lnTo>
                  <a:pt x="922396" y="736001"/>
                </a:lnTo>
                <a:lnTo>
                  <a:pt x="928928" y="728157"/>
                </a:lnTo>
                <a:lnTo>
                  <a:pt x="934154" y="719006"/>
                </a:lnTo>
                <a:lnTo>
                  <a:pt x="938074" y="708548"/>
                </a:lnTo>
                <a:lnTo>
                  <a:pt x="941993" y="699397"/>
                </a:lnTo>
                <a:lnTo>
                  <a:pt x="945913" y="690246"/>
                </a:lnTo>
                <a:lnTo>
                  <a:pt x="951139" y="699397"/>
                </a:lnTo>
                <a:lnTo>
                  <a:pt x="948526" y="720313"/>
                </a:lnTo>
                <a:lnTo>
                  <a:pt x="943300" y="741230"/>
                </a:lnTo>
                <a:lnTo>
                  <a:pt x="938074" y="760839"/>
                </a:lnTo>
                <a:lnTo>
                  <a:pt x="930235" y="781756"/>
                </a:lnTo>
                <a:lnTo>
                  <a:pt x="922396" y="801365"/>
                </a:lnTo>
                <a:lnTo>
                  <a:pt x="914556" y="820974"/>
                </a:lnTo>
                <a:lnTo>
                  <a:pt x="906717" y="840584"/>
                </a:lnTo>
                <a:lnTo>
                  <a:pt x="898878" y="858886"/>
                </a:lnTo>
                <a:lnTo>
                  <a:pt x="947219" y="862807"/>
                </a:lnTo>
                <a:lnTo>
                  <a:pt x="951139" y="851042"/>
                </a:lnTo>
                <a:lnTo>
                  <a:pt x="955058" y="834047"/>
                </a:lnTo>
                <a:lnTo>
                  <a:pt x="958978" y="818360"/>
                </a:lnTo>
                <a:lnTo>
                  <a:pt x="962897" y="806594"/>
                </a:lnTo>
                <a:lnTo>
                  <a:pt x="987721" y="802672"/>
                </a:lnTo>
                <a:lnTo>
                  <a:pt x="1012545" y="796136"/>
                </a:lnTo>
                <a:lnTo>
                  <a:pt x="1037368" y="789599"/>
                </a:lnTo>
                <a:lnTo>
                  <a:pt x="1062192" y="783063"/>
                </a:lnTo>
                <a:lnTo>
                  <a:pt x="1087016" y="776527"/>
                </a:lnTo>
                <a:lnTo>
                  <a:pt x="1110533" y="769990"/>
                </a:lnTo>
                <a:lnTo>
                  <a:pt x="1135357" y="763454"/>
                </a:lnTo>
                <a:lnTo>
                  <a:pt x="1160180" y="758225"/>
                </a:lnTo>
                <a:lnTo>
                  <a:pt x="1168019" y="768683"/>
                </a:lnTo>
                <a:lnTo>
                  <a:pt x="1175858" y="779141"/>
                </a:lnTo>
                <a:lnTo>
                  <a:pt x="1181085" y="789599"/>
                </a:lnTo>
                <a:lnTo>
                  <a:pt x="1186311" y="801365"/>
                </a:lnTo>
                <a:lnTo>
                  <a:pt x="1067418" y="839276"/>
                </a:lnTo>
                <a:lnTo>
                  <a:pt x="1076564" y="873266"/>
                </a:lnTo>
                <a:lnTo>
                  <a:pt x="1079177" y="871958"/>
                </a:lnTo>
                <a:lnTo>
                  <a:pt x="1088322" y="869344"/>
                </a:lnTo>
                <a:lnTo>
                  <a:pt x="1100081" y="865422"/>
                </a:lnTo>
                <a:lnTo>
                  <a:pt x="1115759" y="860193"/>
                </a:lnTo>
                <a:lnTo>
                  <a:pt x="1132744" y="853656"/>
                </a:lnTo>
                <a:lnTo>
                  <a:pt x="1149728" y="847120"/>
                </a:lnTo>
                <a:lnTo>
                  <a:pt x="1165406" y="840584"/>
                </a:lnTo>
                <a:lnTo>
                  <a:pt x="1179778" y="835354"/>
                </a:lnTo>
                <a:lnTo>
                  <a:pt x="1174552" y="896797"/>
                </a:lnTo>
                <a:lnTo>
                  <a:pt x="1068725" y="932093"/>
                </a:lnTo>
                <a:lnTo>
                  <a:pt x="1076564" y="967390"/>
                </a:lnTo>
                <a:close/>
              </a:path>
            </a:pathLst>
          </a:custGeom>
          <a:ln w="130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09208" y="1795079"/>
            <a:ext cx="580090" cy="175176"/>
          </a:xfrm>
          <a:custGeom>
            <a:avLst/>
            <a:gdLst/>
            <a:ahLst/>
            <a:cxnLst/>
            <a:rect l="l" t="t" r="r" b="b"/>
            <a:pathLst>
              <a:path w="580090" h="175176">
                <a:moveTo>
                  <a:pt x="2613" y="88895"/>
                </a:moveTo>
                <a:lnTo>
                  <a:pt x="6531" y="94124"/>
                </a:lnTo>
                <a:lnTo>
                  <a:pt x="11758" y="99353"/>
                </a:lnTo>
                <a:lnTo>
                  <a:pt x="43114" y="87588"/>
                </a:lnTo>
                <a:lnTo>
                  <a:pt x="77084" y="77129"/>
                </a:lnTo>
                <a:lnTo>
                  <a:pt x="111053" y="69286"/>
                </a:lnTo>
                <a:lnTo>
                  <a:pt x="146329" y="62749"/>
                </a:lnTo>
                <a:lnTo>
                  <a:pt x="181604" y="57520"/>
                </a:lnTo>
                <a:lnTo>
                  <a:pt x="218187" y="53598"/>
                </a:lnTo>
                <a:lnTo>
                  <a:pt x="254768" y="53598"/>
                </a:lnTo>
                <a:lnTo>
                  <a:pt x="290045" y="54905"/>
                </a:lnTo>
                <a:lnTo>
                  <a:pt x="326627" y="57520"/>
                </a:lnTo>
                <a:lnTo>
                  <a:pt x="361903" y="64056"/>
                </a:lnTo>
                <a:lnTo>
                  <a:pt x="397177" y="73207"/>
                </a:lnTo>
                <a:lnTo>
                  <a:pt x="429841" y="83666"/>
                </a:lnTo>
                <a:lnTo>
                  <a:pt x="462504" y="98046"/>
                </a:lnTo>
                <a:lnTo>
                  <a:pt x="492554" y="115042"/>
                </a:lnTo>
                <a:lnTo>
                  <a:pt x="521297" y="135957"/>
                </a:lnTo>
                <a:lnTo>
                  <a:pt x="548732" y="159488"/>
                </a:lnTo>
                <a:lnTo>
                  <a:pt x="555266" y="164717"/>
                </a:lnTo>
                <a:lnTo>
                  <a:pt x="563105" y="171254"/>
                </a:lnTo>
                <a:lnTo>
                  <a:pt x="570944" y="175176"/>
                </a:lnTo>
                <a:lnTo>
                  <a:pt x="580090" y="173868"/>
                </a:lnTo>
                <a:lnTo>
                  <a:pt x="569638" y="156874"/>
                </a:lnTo>
                <a:lnTo>
                  <a:pt x="559186" y="141186"/>
                </a:lnTo>
                <a:lnTo>
                  <a:pt x="547427" y="126806"/>
                </a:lnTo>
                <a:lnTo>
                  <a:pt x="534362" y="112426"/>
                </a:lnTo>
                <a:lnTo>
                  <a:pt x="519990" y="99353"/>
                </a:lnTo>
                <a:lnTo>
                  <a:pt x="505619" y="86280"/>
                </a:lnTo>
                <a:lnTo>
                  <a:pt x="489941" y="75822"/>
                </a:lnTo>
                <a:lnTo>
                  <a:pt x="472955" y="65364"/>
                </a:lnTo>
                <a:lnTo>
                  <a:pt x="457278" y="54905"/>
                </a:lnTo>
                <a:lnTo>
                  <a:pt x="438987" y="45754"/>
                </a:lnTo>
                <a:lnTo>
                  <a:pt x="422002" y="37911"/>
                </a:lnTo>
                <a:lnTo>
                  <a:pt x="403711" y="31374"/>
                </a:lnTo>
                <a:lnTo>
                  <a:pt x="385420" y="24838"/>
                </a:lnTo>
                <a:lnTo>
                  <a:pt x="367129" y="19609"/>
                </a:lnTo>
                <a:lnTo>
                  <a:pt x="348836" y="15687"/>
                </a:lnTo>
                <a:lnTo>
                  <a:pt x="330545" y="11765"/>
                </a:lnTo>
                <a:lnTo>
                  <a:pt x="309642" y="7843"/>
                </a:lnTo>
                <a:lnTo>
                  <a:pt x="287432" y="5229"/>
                </a:lnTo>
                <a:lnTo>
                  <a:pt x="265221" y="2614"/>
                </a:lnTo>
                <a:lnTo>
                  <a:pt x="243010" y="1307"/>
                </a:lnTo>
                <a:lnTo>
                  <a:pt x="220800" y="0"/>
                </a:lnTo>
                <a:lnTo>
                  <a:pt x="198589" y="1307"/>
                </a:lnTo>
                <a:lnTo>
                  <a:pt x="177685" y="2614"/>
                </a:lnTo>
                <a:lnTo>
                  <a:pt x="155474" y="5229"/>
                </a:lnTo>
                <a:lnTo>
                  <a:pt x="134570" y="9150"/>
                </a:lnTo>
                <a:lnTo>
                  <a:pt x="113666" y="13072"/>
                </a:lnTo>
                <a:lnTo>
                  <a:pt x="92762" y="19609"/>
                </a:lnTo>
                <a:lnTo>
                  <a:pt x="73163" y="27452"/>
                </a:lnTo>
                <a:lnTo>
                  <a:pt x="53566" y="36603"/>
                </a:lnTo>
                <a:lnTo>
                  <a:pt x="35275" y="47062"/>
                </a:lnTo>
                <a:lnTo>
                  <a:pt x="16984" y="58827"/>
                </a:lnTo>
                <a:lnTo>
                  <a:pt x="0" y="71900"/>
                </a:lnTo>
                <a:lnTo>
                  <a:pt x="0" y="81051"/>
                </a:lnTo>
                <a:lnTo>
                  <a:pt x="2613" y="88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08629" y="1890512"/>
            <a:ext cx="1127518" cy="1133415"/>
          </a:xfrm>
          <a:custGeom>
            <a:avLst/>
            <a:gdLst/>
            <a:ahLst/>
            <a:cxnLst/>
            <a:rect l="l" t="t" r="r" b="b"/>
            <a:pathLst>
              <a:path w="1127518" h="1133415">
                <a:moveTo>
                  <a:pt x="229945" y="992229"/>
                </a:moveTo>
                <a:lnTo>
                  <a:pt x="206428" y="43140"/>
                </a:lnTo>
                <a:lnTo>
                  <a:pt x="1093548" y="54905"/>
                </a:lnTo>
                <a:lnTo>
                  <a:pt x="1060886" y="925557"/>
                </a:lnTo>
                <a:lnTo>
                  <a:pt x="1085709" y="942552"/>
                </a:lnTo>
                <a:lnTo>
                  <a:pt x="1088322" y="904640"/>
                </a:lnTo>
                <a:lnTo>
                  <a:pt x="1093548" y="801365"/>
                </a:lnTo>
                <a:lnTo>
                  <a:pt x="1100081" y="653642"/>
                </a:lnTo>
                <a:lnTo>
                  <a:pt x="1107921" y="485002"/>
                </a:lnTo>
                <a:lnTo>
                  <a:pt x="1115759" y="316362"/>
                </a:lnTo>
                <a:lnTo>
                  <a:pt x="1120985" y="168639"/>
                </a:lnTo>
                <a:lnTo>
                  <a:pt x="1126212" y="64056"/>
                </a:lnTo>
                <a:lnTo>
                  <a:pt x="1127518" y="24838"/>
                </a:lnTo>
                <a:lnTo>
                  <a:pt x="167233" y="0"/>
                </a:lnTo>
                <a:lnTo>
                  <a:pt x="1306" y="163410"/>
                </a:lnTo>
                <a:lnTo>
                  <a:pt x="0" y="222238"/>
                </a:lnTo>
                <a:lnTo>
                  <a:pt x="0" y="339894"/>
                </a:lnTo>
                <a:lnTo>
                  <a:pt x="3919" y="496768"/>
                </a:lnTo>
                <a:lnTo>
                  <a:pt x="9145" y="669329"/>
                </a:lnTo>
                <a:lnTo>
                  <a:pt x="14372" y="840584"/>
                </a:lnTo>
                <a:lnTo>
                  <a:pt x="20904" y="988307"/>
                </a:lnTo>
                <a:lnTo>
                  <a:pt x="28743" y="1092889"/>
                </a:lnTo>
                <a:lnTo>
                  <a:pt x="35277" y="1133415"/>
                </a:lnTo>
                <a:lnTo>
                  <a:pt x="53568" y="1121650"/>
                </a:lnTo>
                <a:lnTo>
                  <a:pt x="74472" y="1109884"/>
                </a:lnTo>
                <a:lnTo>
                  <a:pt x="95375" y="1099426"/>
                </a:lnTo>
                <a:lnTo>
                  <a:pt x="116279" y="1087660"/>
                </a:lnTo>
                <a:lnTo>
                  <a:pt x="138491" y="1075895"/>
                </a:lnTo>
                <a:lnTo>
                  <a:pt x="159395" y="1065436"/>
                </a:lnTo>
                <a:lnTo>
                  <a:pt x="177686" y="1052364"/>
                </a:lnTo>
                <a:lnTo>
                  <a:pt x="195977" y="1039291"/>
                </a:lnTo>
                <a:lnTo>
                  <a:pt x="190750" y="1039291"/>
                </a:lnTo>
                <a:lnTo>
                  <a:pt x="180298" y="1043213"/>
                </a:lnTo>
                <a:lnTo>
                  <a:pt x="163313" y="1049749"/>
                </a:lnTo>
                <a:lnTo>
                  <a:pt x="143716" y="1057593"/>
                </a:lnTo>
                <a:lnTo>
                  <a:pt x="121505" y="1066744"/>
                </a:lnTo>
                <a:lnTo>
                  <a:pt x="97988" y="1075895"/>
                </a:lnTo>
                <a:lnTo>
                  <a:pt x="77084" y="1085046"/>
                </a:lnTo>
                <a:lnTo>
                  <a:pt x="58792" y="1092889"/>
                </a:lnTo>
                <a:lnTo>
                  <a:pt x="52260" y="947781"/>
                </a:lnTo>
                <a:lnTo>
                  <a:pt x="40501" y="636647"/>
                </a:lnTo>
                <a:lnTo>
                  <a:pt x="30049" y="328128"/>
                </a:lnTo>
                <a:lnTo>
                  <a:pt x="26131" y="188248"/>
                </a:lnTo>
                <a:lnTo>
                  <a:pt x="156782" y="69286"/>
                </a:lnTo>
                <a:lnTo>
                  <a:pt x="198590" y="1000072"/>
                </a:lnTo>
                <a:lnTo>
                  <a:pt x="203815" y="1002687"/>
                </a:lnTo>
                <a:lnTo>
                  <a:pt x="214268" y="1001380"/>
                </a:lnTo>
                <a:lnTo>
                  <a:pt x="224719" y="997458"/>
                </a:lnTo>
                <a:lnTo>
                  <a:pt x="229945" y="992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08630" y="1890513"/>
            <a:ext cx="1127518" cy="1133415"/>
          </a:xfrm>
          <a:custGeom>
            <a:avLst/>
            <a:gdLst/>
            <a:ahLst/>
            <a:cxnLst/>
            <a:rect l="l" t="t" r="r" b="b"/>
            <a:pathLst>
              <a:path w="1127518" h="1133415">
                <a:moveTo>
                  <a:pt x="1060886" y="925557"/>
                </a:moveTo>
                <a:lnTo>
                  <a:pt x="1093548" y="54905"/>
                </a:lnTo>
                <a:lnTo>
                  <a:pt x="206428" y="43140"/>
                </a:lnTo>
                <a:lnTo>
                  <a:pt x="229945" y="992229"/>
                </a:lnTo>
                <a:lnTo>
                  <a:pt x="224719" y="997458"/>
                </a:lnTo>
                <a:lnTo>
                  <a:pt x="214267" y="1001380"/>
                </a:lnTo>
                <a:lnTo>
                  <a:pt x="203815" y="1002687"/>
                </a:lnTo>
                <a:lnTo>
                  <a:pt x="198589" y="1000072"/>
                </a:lnTo>
                <a:lnTo>
                  <a:pt x="156781" y="69286"/>
                </a:lnTo>
                <a:lnTo>
                  <a:pt x="26130" y="188248"/>
                </a:lnTo>
                <a:lnTo>
                  <a:pt x="30049" y="328128"/>
                </a:lnTo>
                <a:lnTo>
                  <a:pt x="40501" y="636647"/>
                </a:lnTo>
                <a:lnTo>
                  <a:pt x="52260" y="947781"/>
                </a:lnTo>
                <a:lnTo>
                  <a:pt x="58792" y="1092889"/>
                </a:lnTo>
                <a:lnTo>
                  <a:pt x="77084" y="1085046"/>
                </a:lnTo>
                <a:lnTo>
                  <a:pt x="97988" y="1075895"/>
                </a:lnTo>
                <a:lnTo>
                  <a:pt x="121505" y="1066744"/>
                </a:lnTo>
                <a:lnTo>
                  <a:pt x="143716" y="1057593"/>
                </a:lnTo>
                <a:lnTo>
                  <a:pt x="163313" y="1049749"/>
                </a:lnTo>
                <a:lnTo>
                  <a:pt x="180298" y="1043213"/>
                </a:lnTo>
                <a:lnTo>
                  <a:pt x="190750" y="1039291"/>
                </a:lnTo>
                <a:lnTo>
                  <a:pt x="195976" y="1039291"/>
                </a:lnTo>
                <a:lnTo>
                  <a:pt x="177685" y="1052364"/>
                </a:lnTo>
                <a:lnTo>
                  <a:pt x="159394" y="1065436"/>
                </a:lnTo>
                <a:lnTo>
                  <a:pt x="138490" y="1075895"/>
                </a:lnTo>
                <a:lnTo>
                  <a:pt x="116279" y="1087660"/>
                </a:lnTo>
                <a:lnTo>
                  <a:pt x="95375" y="1099426"/>
                </a:lnTo>
                <a:lnTo>
                  <a:pt x="74471" y="1109884"/>
                </a:lnTo>
                <a:lnTo>
                  <a:pt x="53566" y="1121650"/>
                </a:lnTo>
                <a:lnTo>
                  <a:pt x="35275" y="1133415"/>
                </a:lnTo>
                <a:lnTo>
                  <a:pt x="28743" y="1092889"/>
                </a:lnTo>
                <a:lnTo>
                  <a:pt x="20904" y="988307"/>
                </a:lnTo>
                <a:lnTo>
                  <a:pt x="14371" y="840584"/>
                </a:lnTo>
                <a:lnTo>
                  <a:pt x="9145" y="669329"/>
                </a:lnTo>
                <a:lnTo>
                  <a:pt x="3919" y="496768"/>
                </a:lnTo>
                <a:lnTo>
                  <a:pt x="0" y="339894"/>
                </a:lnTo>
                <a:lnTo>
                  <a:pt x="0" y="222238"/>
                </a:lnTo>
                <a:lnTo>
                  <a:pt x="1306" y="163410"/>
                </a:lnTo>
                <a:lnTo>
                  <a:pt x="167233" y="0"/>
                </a:lnTo>
                <a:lnTo>
                  <a:pt x="1127518" y="24838"/>
                </a:lnTo>
                <a:lnTo>
                  <a:pt x="1126211" y="64056"/>
                </a:lnTo>
                <a:lnTo>
                  <a:pt x="1120985" y="168639"/>
                </a:lnTo>
                <a:lnTo>
                  <a:pt x="1115759" y="316362"/>
                </a:lnTo>
                <a:lnTo>
                  <a:pt x="1107920" y="485002"/>
                </a:lnTo>
                <a:lnTo>
                  <a:pt x="1100081" y="653642"/>
                </a:lnTo>
                <a:lnTo>
                  <a:pt x="1093548" y="801365"/>
                </a:lnTo>
                <a:lnTo>
                  <a:pt x="1088322" y="904640"/>
                </a:lnTo>
                <a:lnTo>
                  <a:pt x="1085709" y="942552"/>
                </a:lnTo>
                <a:lnTo>
                  <a:pt x="1060886" y="925557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21070" y="1899665"/>
            <a:ext cx="766921" cy="942552"/>
          </a:xfrm>
          <a:custGeom>
            <a:avLst/>
            <a:gdLst/>
            <a:ahLst/>
            <a:cxnLst/>
            <a:rect l="l" t="t" r="r" b="b"/>
            <a:pathLst>
              <a:path w="766921" h="942552">
                <a:moveTo>
                  <a:pt x="628432" y="721621"/>
                </a:moveTo>
                <a:lnTo>
                  <a:pt x="620592" y="696782"/>
                </a:lnTo>
                <a:lnTo>
                  <a:pt x="631045" y="703319"/>
                </a:lnTo>
                <a:lnTo>
                  <a:pt x="641496" y="711162"/>
                </a:lnTo>
                <a:lnTo>
                  <a:pt x="654561" y="716390"/>
                </a:lnTo>
                <a:lnTo>
                  <a:pt x="668933" y="722928"/>
                </a:lnTo>
                <a:lnTo>
                  <a:pt x="683304" y="726850"/>
                </a:lnTo>
                <a:lnTo>
                  <a:pt x="698982" y="729464"/>
                </a:lnTo>
                <a:lnTo>
                  <a:pt x="714660" y="730770"/>
                </a:lnTo>
                <a:lnTo>
                  <a:pt x="731645" y="729464"/>
                </a:lnTo>
                <a:lnTo>
                  <a:pt x="746018" y="721621"/>
                </a:lnTo>
                <a:lnTo>
                  <a:pt x="757775" y="712470"/>
                </a:lnTo>
                <a:lnTo>
                  <a:pt x="764309" y="702011"/>
                </a:lnTo>
                <a:lnTo>
                  <a:pt x="765614" y="690246"/>
                </a:lnTo>
                <a:lnTo>
                  <a:pt x="766921" y="681095"/>
                </a:lnTo>
                <a:lnTo>
                  <a:pt x="765614" y="671944"/>
                </a:lnTo>
                <a:lnTo>
                  <a:pt x="761695" y="662793"/>
                </a:lnTo>
                <a:lnTo>
                  <a:pt x="753856" y="654949"/>
                </a:lnTo>
                <a:lnTo>
                  <a:pt x="744710" y="652333"/>
                </a:lnTo>
                <a:lnTo>
                  <a:pt x="734258" y="653642"/>
                </a:lnTo>
                <a:lnTo>
                  <a:pt x="726419" y="656256"/>
                </a:lnTo>
                <a:lnTo>
                  <a:pt x="718580" y="661484"/>
                </a:lnTo>
                <a:lnTo>
                  <a:pt x="719886" y="668022"/>
                </a:lnTo>
                <a:lnTo>
                  <a:pt x="725114" y="670635"/>
                </a:lnTo>
                <a:lnTo>
                  <a:pt x="731645" y="673250"/>
                </a:lnTo>
                <a:lnTo>
                  <a:pt x="736871" y="678480"/>
                </a:lnTo>
                <a:lnTo>
                  <a:pt x="732952" y="682401"/>
                </a:lnTo>
                <a:lnTo>
                  <a:pt x="727726" y="685017"/>
                </a:lnTo>
                <a:lnTo>
                  <a:pt x="722501" y="688937"/>
                </a:lnTo>
                <a:lnTo>
                  <a:pt x="718580" y="692860"/>
                </a:lnTo>
                <a:lnTo>
                  <a:pt x="693756" y="694168"/>
                </a:lnTo>
                <a:lnTo>
                  <a:pt x="671546" y="690246"/>
                </a:lnTo>
                <a:lnTo>
                  <a:pt x="650641" y="681095"/>
                </a:lnTo>
                <a:lnTo>
                  <a:pt x="631045" y="668022"/>
                </a:lnTo>
                <a:lnTo>
                  <a:pt x="611446" y="652333"/>
                </a:lnTo>
                <a:lnTo>
                  <a:pt x="594462" y="635340"/>
                </a:lnTo>
                <a:lnTo>
                  <a:pt x="578783" y="617038"/>
                </a:lnTo>
                <a:lnTo>
                  <a:pt x="563105" y="600043"/>
                </a:lnTo>
                <a:lnTo>
                  <a:pt x="544814" y="577819"/>
                </a:lnTo>
                <a:lnTo>
                  <a:pt x="531750" y="552981"/>
                </a:lnTo>
                <a:lnTo>
                  <a:pt x="525218" y="526835"/>
                </a:lnTo>
                <a:lnTo>
                  <a:pt x="522605" y="499382"/>
                </a:lnTo>
                <a:lnTo>
                  <a:pt x="519990" y="471929"/>
                </a:lnTo>
                <a:lnTo>
                  <a:pt x="518684" y="444476"/>
                </a:lnTo>
                <a:lnTo>
                  <a:pt x="514764" y="417023"/>
                </a:lnTo>
                <a:lnTo>
                  <a:pt x="506927" y="392185"/>
                </a:lnTo>
                <a:lnTo>
                  <a:pt x="517377" y="392185"/>
                </a:lnTo>
                <a:lnTo>
                  <a:pt x="529136" y="396107"/>
                </a:lnTo>
                <a:lnTo>
                  <a:pt x="539588" y="401336"/>
                </a:lnTo>
                <a:lnTo>
                  <a:pt x="548734" y="409180"/>
                </a:lnTo>
                <a:lnTo>
                  <a:pt x="559186" y="417023"/>
                </a:lnTo>
                <a:lnTo>
                  <a:pt x="568331" y="424866"/>
                </a:lnTo>
                <a:lnTo>
                  <a:pt x="576170" y="434017"/>
                </a:lnTo>
                <a:lnTo>
                  <a:pt x="585316" y="440553"/>
                </a:lnTo>
                <a:lnTo>
                  <a:pt x="585316" y="449704"/>
                </a:lnTo>
                <a:lnTo>
                  <a:pt x="584009" y="456242"/>
                </a:lnTo>
                <a:lnTo>
                  <a:pt x="580091" y="464084"/>
                </a:lnTo>
                <a:lnTo>
                  <a:pt x="573559" y="469315"/>
                </a:lnTo>
                <a:lnTo>
                  <a:pt x="564413" y="468007"/>
                </a:lnTo>
                <a:lnTo>
                  <a:pt x="557879" y="464084"/>
                </a:lnTo>
                <a:lnTo>
                  <a:pt x="550040" y="458856"/>
                </a:lnTo>
                <a:lnTo>
                  <a:pt x="542201" y="454935"/>
                </a:lnTo>
                <a:lnTo>
                  <a:pt x="543509" y="456242"/>
                </a:lnTo>
                <a:lnTo>
                  <a:pt x="547427" y="460164"/>
                </a:lnTo>
                <a:lnTo>
                  <a:pt x="553960" y="466700"/>
                </a:lnTo>
                <a:lnTo>
                  <a:pt x="561800" y="473235"/>
                </a:lnTo>
                <a:lnTo>
                  <a:pt x="569638" y="478466"/>
                </a:lnTo>
                <a:lnTo>
                  <a:pt x="578783" y="483695"/>
                </a:lnTo>
                <a:lnTo>
                  <a:pt x="586622" y="487617"/>
                </a:lnTo>
                <a:lnTo>
                  <a:pt x="594462" y="487617"/>
                </a:lnTo>
                <a:lnTo>
                  <a:pt x="606220" y="477158"/>
                </a:lnTo>
                <a:lnTo>
                  <a:pt x="612754" y="465393"/>
                </a:lnTo>
                <a:lnTo>
                  <a:pt x="614059" y="449704"/>
                </a:lnTo>
                <a:lnTo>
                  <a:pt x="611446" y="435325"/>
                </a:lnTo>
                <a:lnTo>
                  <a:pt x="602301" y="419638"/>
                </a:lnTo>
                <a:lnTo>
                  <a:pt x="593155" y="406564"/>
                </a:lnTo>
                <a:lnTo>
                  <a:pt x="581396" y="393492"/>
                </a:lnTo>
                <a:lnTo>
                  <a:pt x="568331" y="381727"/>
                </a:lnTo>
                <a:lnTo>
                  <a:pt x="553960" y="372576"/>
                </a:lnTo>
                <a:lnTo>
                  <a:pt x="538282" y="364731"/>
                </a:lnTo>
                <a:lnTo>
                  <a:pt x="521297" y="359503"/>
                </a:lnTo>
                <a:lnTo>
                  <a:pt x="504314" y="356888"/>
                </a:lnTo>
                <a:lnTo>
                  <a:pt x="482102" y="342508"/>
                </a:lnTo>
                <a:lnTo>
                  <a:pt x="459891" y="332050"/>
                </a:lnTo>
                <a:lnTo>
                  <a:pt x="436374" y="321592"/>
                </a:lnTo>
                <a:lnTo>
                  <a:pt x="412858" y="313748"/>
                </a:lnTo>
                <a:lnTo>
                  <a:pt x="388033" y="307210"/>
                </a:lnTo>
                <a:lnTo>
                  <a:pt x="363209" y="300674"/>
                </a:lnTo>
                <a:lnTo>
                  <a:pt x="338386" y="294139"/>
                </a:lnTo>
                <a:lnTo>
                  <a:pt x="313563" y="288908"/>
                </a:lnTo>
                <a:lnTo>
                  <a:pt x="288740" y="282372"/>
                </a:lnTo>
                <a:lnTo>
                  <a:pt x="263915" y="274529"/>
                </a:lnTo>
                <a:lnTo>
                  <a:pt x="240399" y="266686"/>
                </a:lnTo>
                <a:lnTo>
                  <a:pt x="218187" y="256227"/>
                </a:lnTo>
                <a:lnTo>
                  <a:pt x="195976" y="243153"/>
                </a:lnTo>
                <a:lnTo>
                  <a:pt x="175072" y="227467"/>
                </a:lnTo>
                <a:lnTo>
                  <a:pt x="156781" y="209165"/>
                </a:lnTo>
                <a:lnTo>
                  <a:pt x="138490" y="188248"/>
                </a:lnTo>
                <a:lnTo>
                  <a:pt x="125426" y="159488"/>
                </a:lnTo>
                <a:lnTo>
                  <a:pt x="117585" y="128112"/>
                </a:lnTo>
                <a:lnTo>
                  <a:pt x="116280" y="94124"/>
                </a:lnTo>
                <a:lnTo>
                  <a:pt x="124118" y="62749"/>
                </a:lnTo>
                <a:lnTo>
                  <a:pt x="128037" y="53598"/>
                </a:lnTo>
                <a:lnTo>
                  <a:pt x="135877" y="45754"/>
                </a:lnTo>
                <a:lnTo>
                  <a:pt x="143717" y="37911"/>
                </a:lnTo>
                <a:lnTo>
                  <a:pt x="152862" y="31373"/>
                </a:lnTo>
                <a:lnTo>
                  <a:pt x="160700" y="24837"/>
                </a:lnTo>
                <a:lnTo>
                  <a:pt x="164621" y="16994"/>
                </a:lnTo>
                <a:lnTo>
                  <a:pt x="163313" y="9150"/>
                </a:lnTo>
                <a:lnTo>
                  <a:pt x="156781" y="0"/>
                </a:lnTo>
                <a:lnTo>
                  <a:pt x="142409" y="7843"/>
                </a:lnTo>
                <a:lnTo>
                  <a:pt x="130650" y="15686"/>
                </a:lnTo>
                <a:lnTo>
                  <a:pt x="117585" y="24837"/>
                </a:lnTo>
                <a:lnTo>
                  <a:pt x="107135" y="35296"/>
                </a:lnTo>
                <a:lnTo>
                  <a:pt x="96681" y="47062"/>
                </a:lnTo>
                <a:lnTo>
                  <a:pt x="87536" y="60135"/>
                </a:lnTo>
                <a:lnTo>
                  <a:pt x="79698" y="73206"/>
                </a:lnTo>
                <a:lnTo>
                  <a:pt x="71858" y="87588"/>
                </a:lnTo>
                <a:lnTo>
                  <a:pt x="65325" y="105890"/>
                </a:lnTo>
                <a:lnTo>
                  <a:pt x="64018" y="124192"/>
                </a:lnTo>
                <a:lnTo>
                  <a:pt x="64018" y="142494"/>
                </a:lnTo>
                <a:lnTo>
                  <a:pt x="67939" y="159488"/>
                </a:lnTo>
                <a:lnTo>
                  <a:pt x="73164" y="176482"/>
                </a:lnTo>
                <a:lnTo>
                  <a:pt x="81003" y="193478"/>
                </a:lnTo>
                <a:lnTo>
                  <a:pt x="88843" y="209165"/>
                </a:lnTo>
                <a:lnTo>
                  <a:pt x="99294" y="222237"/>
                </a:lnTo>
                <a:lnTo>
                  <a:pt x="82310" y="245769"/>
                </a:lnTo>
                <a:lnTo>
                  <a:pt x="74471" y="274529"/>
                </a:lnTo>
                <a:lnTo>
                  <a:pt x="69245" y="304597"/>
                </a:lnTo>
                <a:lnTo>
                  <a:pt x="64018" y="333357"/>
                </a:lnTo>
                <a:lnTo>
                  <a:pt x="0" y="355580"/>
                </a:lnTo>
                <a:lnTo>
                  <a:pt x="3920" y="362117"/>
                </a:lnTo>
                <a:lnTo>
                  <a:pt x="10453" y="366039"/>
                </a:lnTo>
                <a:lnTo>
                  <a:pt x="16984" y="369961"/>
                </a:lnTo>
                <a:lnTo>
                  <a:pt x="24823" y="372576"/>
                </a:lnTo>
                <a:lnTo>
                  <a:pt x="33969" y="373882"/>
                </a:lnTo>
                <a:lnTo>
                  <a:pt x="60099" y="373882"/>
                </a:lnTo>
                <a:lnTo>
                  <a:pt x="60099" y="495460"/>
                </a:lnTo>
                <a:lnTo>
                  <a:pt x="62712" y="522913"/>
                </a:lnTo>
                <a:lnTo>
                  <a:pt x="66632" y="550366"/>
                </a:lnTo>
                <a:lnTo>
                  <a:pt x="71858" y="577819"/>
                </a:lnTo>
                <a:lnTo>
                  <a:pt x="78390" y="603964"/>
                </a:lnTo>
                <a:lnTo>
                  <a:pt x="87536" y="630111"/>
                </a:lnTo>
                <a:lnTo>
                  <a:pt x="97989" y="654949"/>
                </a:lnTo>
                <a:lnTo>
                  <a:pt x="109746" y="678480"/>
                </a:lnTo>
                <a:lnTo>
                  <a:pt x="122813" y="700703"/>
                </a:lnTo>
                <a:lnTo>
                  <a:pt x="138490" y="722928"/>
                </a:lnTo>
                <a:lnTo>
                  <a:pt x="155475" y="742537"/>
                </a:lnTo>
                <a:lnTo>
                  <a:pt x="173767" y="760839"/>
                </a:lnTo>
                <a:lnTo>
                  <a:pt x="194669" y="777834"/>
                </a:lnTo>
                <a:lnTo>
                  <a:pt x="216880" y="792213"/>
                </a:lnTo>
                <a:lnTo>
                  <a:pt x="240399" y="805287"/>
                </a:lnTo>
                <a:lnTo>
                  <a:pt x="266528" y="817052"/>
                </a:lnTo>
                <a:lnTo>
                  <a:pt x="284819" y="820974"/>
                </a:lnTo>
                <a:lnTo>
                  <a:pt x="293964" y="819667"/>
                </a:lnTo>
                <a:lnTo>
                  <a:pt x="309642" y="815744"/>
                </a:lnTo>
                <a:lnTo>
                  <a:pt x="325322" y="807901"/>
                </a:lnTo>
                <a:lnTo>
                  <a:pt x="333160" y="802672"/>
                </a:lnTo>
                <a:lnTo>
                  <a:pt x="329240" y="797442"/>
                </a:lnTo>
                <a:lnTo>
                  <a:pt x="325322" y="794827"/>
                </a:lnTo>
                <a:lnTo>
                  <a:pt x="318788" y="796136"/>
                </a:lnTo>
                <a:lnTo>
                  <a:pt x="312255" y="798750"/>
                </a:lnTo>
                <a:lnTo>
                  <a:pt x="305723" y="801365"/>
                </a:lnTo>
                <a:lnTo>
                  <a:pt x="297885" y="803978"/>
                </a:lnTo>
                <a:lnTo>
                  <a:pt x="290045" y="806593"/>
                </a:lnTo>
                <a:lnTo>
                  <a:pt x="283512" y="806593"/>
                </a:lnTo>
                <a:lnTo>
                  <a:pt x="257382" y="796136"/>
                </a:lnTo>
                <a:lnTo>
                  <a:pt x="235171" y="781756"/>
                </a:lnTo>
                <a:lnTo>
                  <a:pt x="214267" y="763454"/>
                </a:lnTo>
                <a:lnTo>
                  <a:pt x="195976" y="742537"/>
                </a:lnTo>
                <a:lnTo>
                  <a:pt x="180299" y="720313"/>
                </a:lnTo>
                <a:lnTo>
                  <a:pt x="164621" y="696782"/>
                </a:lnTo>
                <a:lnTo>
                  <a:pt x="151555" y="671944"/>
                </a:lnTo>
                <a:lnTo>
                  <a:pt x="138490" y="649719"/>
                </a:lnTo>
                <a:lnTo>
                  <a:pt x="125426" y="601350"/>
                </a:lnTo>
                <a:lnTo>
                  <a:pt x="116280" y="552981"/>
                </a:lnTo>
                <a:lnTo>
                  <a:pt x="111053" y="504611"/>
                </a:lnTo>
                <a:lnTo>
                  <a:pt x="111053" y="454935"/>
                </a:lnTo>
                <a:lnTo>
                  <a:pt x="113667" y="407872"/>
                </a:lnTo>
                <a:lnTo>
                  <a:pt x="121505" y="359503"/>
                </a:lnTo>
                <a:lnTo>
                  <a:pt x="130650" y="313748"/>
                </a:lnTo>
                <a:lnTo>
                  <a:pt x="142409" y="269300"/>
                </a:lnTo>
                <a:lnTo>
                  <a:pt x="158087" y="281066"/>
                </a:lnTo>
                <a:lnTo>
                  <a:pt x="175072" y="291523"/>
                </a:lnTo>
                <a:lnTo>
                  <a:pt x="192058" y="300674"/>
                </a:lnTo>
                <a:lnTo>
                  <a:pt x="210349" y="308519"/>
                </a:lnTo>
                <a:lnTo>
                  <a:pt x="228640" y="316361"/>
                </a:lnTo>
                <a:lnTo>
                  <a:pt x="246931" y="321592"/>
                </a:lnTo>
                <a:lnTo>
                  <a:pt x="265221" y="326821"/>
                </a:lnTo>
                <a:lnTo>
                  <a:pt x="284819" y="332050"/>
                </a:lnTo>
                <a:lnTo>
                  <a:pt x="304418" y="335972"/>
                </a:lnTo>
                <a:lnTo>
                  <a:pt x="322709" y="339892"/>
                </a:lnTo>
                <a:lnTo>
                  <a:pt x="342305" y="343815"/>
                </a:lnTo>
                <a:lnTo>
                  <a:pt x="361904" y="347737"/>
                </a:lnTo>
                <a:lnTo>
                  <a:pt x="381500" y="350352"/>
                </a:lnTo>
                <a:lnTo>
                  <a:pt x="401099" y="354274"/>
                </a:lnTo>
                <a:lnTo>
                  <a:pt x="420696" y="358194"/>
                </a:lnTo>
                <a:lnTo>
                  <a:pt x="440295" y="363425"/>
                </a:lnTo>
                <a:lnTo>
                  <a:pt x="450745" y="369961"/>
                </a:lnTo>
                <a:lnTo>
                  <a:pt x="458586" y="379112"/>
                </a:lnTo>
                <a:lnTo>
                  <a:pt x="465118" y="388263"/>
                </a:lnTo>
                <a:lnTo>
                  <a:pt x="470344" y="400029"/>
                </a:lnTo>
                <a:lnTo>
                  <a:pt x="472956" y="413100"/>
                </a:lnTo>
                <a:lnTo>
                  <a:pt x="476877" y="426174"/>
                </a:lnTo>
                <a:lnTo>
                  <a:pt x="478182" y="439247"/>
                </a:lnTo>
                <a:lnTo>
                  <a:pt x="480795" y="452319"/>
                </a:lnTo>
                <a:lnTo>
                  <a:pt x="475569" y="471929"/>
                </a:lnTo>
                <a:lnTo>
                  <a:pt x="471650" y="491537"/>
                </a:lnTo>
                <a:lnTo>
                  <a:pt x="461198" y="508533"/>
                </a:lnTo>
                <a:lnTo>
                  <a:pt x="442906" y="524221"/>
                </a:lnTo>
                <a:lnTo>
                  <a:pt x="435067" y="526835"/>
                </a:lnTo>
                <a:lnTo>
                  <a:pt x="428536" y="528141"/>
                </a:lnTo>
                <a:lnTo>
                  <a:pt x="420696" y="526835"/>
                </a:lnTo>
                <a:lnTo>
                  <a:pt x="414163" y="525528"/>
                </a:lnTo>
                <a:lnTo>
                  <a:pt x="407631" y="525528"/>
                </a:lnTo>
                <a:lnTo>
                  <a:pt x="402405" y="524221"/>
                </a:lnTo>
                <a:lnTo>
                  <a:pt x="395872" y="522913"/>
                </a:lnTo>
                <a:lnTo>
                  <a:pt x="389341" y="524221"/>
                </a:lnTo>
                <a:lnTo>
                  <a:pt x="391954" y="526835"/>
                </a:lnTo>
                <a:lnTo>
                  <a:pt x="398486" y="533372"/>
                </a:lnTo>
                <a:lnTo>
                  <a:pt x="408937" y="541215"/>
                </a:lnTo>
                <a:lnTo>
                  <a:pt x="420696" y="550366"/>
                </a:lnTo>
                <a:lnTo>
                  <a:pt x="435067" y="558209"/>
                </a:lnTo>
                <a:lnTo>
                  <a:pt x="449440" y="564745"/>
                </a:lnTo>
                <a:lnTo>
                  <a:pt x="465118" y="568668"/>
                </a:lnTo>
                <a:lnTo>
                  <a:pt x="478182" y="568668"/>
                </a:lnTo>
                <a:lnTo>
                  <a:pt x="488636" y="583047"/>
                </a:lnTo>
                <a:lnTo>
                  <a:pt x="500393" y="597427"/>
                </a:lnTo>
                <a:lnTo>
                  <a:pt x="514764" y="610501"/>
                </a:lnTo>
                <a:lnTo>
                  <a:pt x="529136" y="622266"/>
                </a:lnTo>
                <a:lnTo>
                  <a:pt x="543509" y="635340"/>
                </a:lnTo>
                <a:lnTo>
                  <a:pt x="557879" y="647105"/>
                </a:lnTo>
                <a:lnTo>
                  <a:pt x="573559" y="657564"/>
                </a:lnTo>
                <a:lnTo>
                  <a:pt x="587929" y="669329"/>
                </a:lnTo>
                <a:lnTo>
                  <a:pt x="593155" y="698088"/>
                </a:lnTo>
                <a:lnTo>
                  <a:pt x="598382" y="726850"/>
                </a:lnTo>
                <a:lnTo>
                  <a:pt x="604914" y="755609"/>
                </a:lnTo>
                <a:lnTo>
                  <a:pt x="611446" y="784370"/>
                </a:lnTo>
                <a:lnTo>
                  <a:pt x="619287" y="811823"/>
                </a:lnTo>
                <a:lnTo>
                  <a:pt x="629737" y="837969"/>
                </a:lnTo>
                <a:lnTo>
                  <a:pt x="641496" y="864115"/>
                </a:lnTo>
                <a:lnTo>
                  <a:pt x="654561" y="888952"/>
                </a:lnTo>
                <a:lnTo>
                  <a:pt x="658482" y="896797"/>
                </a:lnTo>
                <a:lnTo>
                  <a:pt x="663707" y="904640"/>
                </a:lnTo>
                <a:lnTo>
                  <a:pt x="667627" y="912484"/>
                </a:lnTo>
                <a:lnTo>
                  <a:pt x="672852" y="920328"/>
                </a:lnTo>
                <a:lnTo>
                  <a:pt x="678078" y="928170"/>
                </a:lnTo>
                <a:lnTo>
                  <a:pt x="683304" y="934708"/>
                </a:lnTo>
                <a:lnTo>
                  <a:pt x="689837" y="938630"/>
                </a:lnTo>
                <a:lnTo>
                  <a:pt x="697677" y="942552"/>
                </a:lnTo>
                <a:lnTo>
                  <a:pt x="715968" y="888952"/>
                </a:lnTo>
                <a:lnTo>
                  <a:pt x="700289" y="866729"/>
                </a:lnTo>
                <a:lnTo>
                  <a:pt x="685919" y="843197"/>
                </a:lnTo>
                <a:lnTo>
                  <a:pt x="672852" y="818360"/>
                </a:lnTo>
                <a:lnTo>
                  <a:pt x="659787" y="794827"/>
                </a:lnTo>
                <a:lnTo>
                  <a:pt x="648028" y="769990"/>
                </a:lnTo>
                <a:lnTo>
                  <a:pt x="637578" y="746458"/>
                </a:lnTo>
                <a:lnTo>
                  <a:pt x="628432" y="721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21071" y="1899666"/>
            <a:ext cx="766921" cy="942552"/>
          </a:xfrm>
          <a:custGeom>
            <a:avLst/>
            <a:gdLst/>
            <a:ahLst/>
            <a:cxnLst/>
            <a:rect l="l" t="t" r="r" b="b"/>
            <a:pathLst>
              <a:path w="766921" h="942552">
                <a:moveTo>
                  <a:pt x="697676" y="942552"/>
                </a:moveTo>
                <a:lnTo>
                  <a:pt x="689837" y="938630"/>
                </a:lnTo>
                <a:lnTo>
                  <a:pt x="683304" y="934708"/>
                </a:lnTo>
                <a:lnTo>
                  <a:pt x="678078" y="928172"/>
                </a:lnTo>
                <a:lnTo>
                  <a:pt x="672852" y="920328"/>
                </a:lnTo>
                <a:lnTo>
                  <a:pt x="667626" y="912484"/>
                </a:lnTo>
                <a:lnTo>
                  <a:pt x="663707" y="904640"/>
                </a:lnTo>
                <a:lnTo>
                  <a:pt x="658481" y="896797"/>
                </a:lnTo>
                <a:lnTo>
                  <a:pt x="654561" y="888953"/>
                </a:lnTo>
                <a:lnTo>
                  <a:pt x="641496" y="864115"/>
                </a:lnTo>
                <a:lnTo>
                  <a:pt x="629737" y="837969"/>
                </a:lnTo>
                <a:lnTo>
                  <a:pt x="619285" y="811823"/>
                </a:lnTo>
                <a:lnTo>
                  <a:pt x="611446" y="784370"/>
                </a:lnTo>
                <a:lnTo>
                  <a:pt x="604914" y="755610"/>
                </a:lnTo>
                <a:lnTo>
                  <a:pt x="598381" y="726850"/>
                </a:lnTo>
                <a:lnTo>
                  <a:pt x="593155" y="698090"/>
                </a:lnTo>
                <a:lnTo>
                  <a:pt x="587929" y="669329"/>
                </a:lnTo>
                <a:lnTo>
                  <a:pt x="573557" y="657564"/>
                </a:lnTo>
                <a:lnTo>
                  <a:pt x="557879" y="647105"/>
                </a:lnTo>
                <a:lnTo>
                  <a:pt x="543508" y="635340"/>
                </a:lnTo>
                <a:lnTo>
                  <a:pt x="529136" y="622267"/>
                </a:lnTo>
                <a:lnTo>
                  <a:pt x="514764" y="610501"/>
                </a:lnTo>
                <a:lnTo>
                  <a:pt x="500393" y="597429"/>
                </a:lnTo>
                <a:lnTo>
                  <a:pt x="488634" y="583048"/>
                </a:lnTo>
                <a:lnTo>
                  <a:pt x="478182" y="568668"/>
                </a:lnTo>
                <a:lnTo>
                  <a:pt x="465117" y="568668"/>
                </a:lnTo>
                <a:lnTo>
                  <a:pt x="449439" y="564746"/>
                </a:lnTo>
                <a:lnTo>
                  <a:pt x="435067" y="558210"/>
                </a:lnTo>
                <a:lnTo>
                  <a:pt x="420696" y="550366"/>
                </a:lnTo>
                <a:lnTo>
                  <a:pt x="408937" y="541215"/>
                </a:lnTo>
                <a:lnTo>
                  <a:pt x="398485" y="533372"/>
                </a:lnTo>
                <a:lnTo>
                  <a:pt x="391952" y="526835"/>
                </a:lnTo>
                <a:lnTo>
                  <a:pt x="389339" y="524221"/>
                </a:lnTo>
                <a:lnTo>
                  <a:pt x="395872" y="522913"/>
                </a:lnTo>
                <a:lnTo>
                  <a:pt x="402405" y="524221"/>
                </a:lnTo>
                <a:lnTo>
                  <a:pt x="407631" y="525528"/>
                </a:lnTo>
                <a:lnTo>
                  <a:pt x="414163" y="525528"/>
                </a:lnTo>
                <a:lnTo>
                  <a:pt x="420696" y="526835"/>
                </a:lnTo>
                <a:lnTo>
                  <a:pt x="428535" y="528143"/>
                </a:lnTo>
                <a:lnTo>
                  <a:pt x="435067" y="526835"/>
                </a:lnTo>
                <a:lnTo>
                  <a:pt x="442906" y="524221"/>
                </a:lnTo>
                <a:lnTo>
                  <a:pt x="461198" y="508533"/>
                </a:lnTo>
                <a:lnTo>
                  <a:pt x="471650" y="491539"/>
                </a:lnTo>
                <a:lnTo>
                  <a:pt x="475569" y="471929"/>
                </a:lnTo>
                <a:lnTo>
                  <a:pt x="480795" y="452320"/>
                </a:lnTo>
                <a:lnTo>
                  <a:pt x="478182" y="439247"/>
                </a:lnTo>
                <a:lnTo>
                  <a:pt x="476876" y="426174"/>
                </a:lnTo>
                <a:lnTo>
                  <a:pt x="472956" y="413101"/>
                </a:lnTo>
                <a:lnTo>
                  <a:pt x="470343" y="400029"/>
                </a:lnTo>
                <a:lnTo>
                  <a:pt x="465117" y="388263"/>
                </a:lnTo>
                <a:lnTo>
                  <a:pt x="458584" y="379112"/>
                </a:lnTo>
                <a:lnTo>
                  <a:pt x="450745" y="369961"/>
                </a:lnTo>
                <a:lnTo>
                  <a:pt x="440293" y="363425"/>
                </a:lnTo>
                <a:lnTo>
                  <a:pt x="420696" y="358195"/>
                </a:lnTo>
                <a:lnTo>
                  <a:pt x="401098" y="354274"/>
                </a:lnTo>
                <a:lnTo>
                  <a:pt x="381500" y="350352"/>
                </a:lnTo>
                <a:lnTo>
                  <a:pt x="361903" y="347737"/>
                </a:lnTo>
                <a:lnTo>
                  <a:pt x="342305" y="343815"/>
                </a:lnTo>
                <a:lnTo>
                  <a:pt x="322707" y="339894"/>
                </a:lnTo>
                <a:lnTo>
                  <a:pt x="304416" y="335972"/>
                </a:lnTo>
                <a:lnTo>
                  <a:pt x="284819" y="332050"/>
                </a:lnTo>
                <a:lnTo>
                  <a:pt x="265221" y="326821"/>
                </a:lnTo>
                <a:lnTo>
                  <a:pt x="246930" y="321592"/>
                </a:lnTo>
                <a:lnTo>
                  <a:pt x="228639" y="316362"/>
                </a:lnTo>
                <a:lnTo>
                  <a:pt x="210348" y="308519"/>
                </a:lnTo>
                <a:lnTo>
                  <a:pt x="192056" y="300675"/>
                </a:lnTo>
                <a:lnTo>
                  <a:pt x="175072" y="291524"/>
                </a:lnTo>
                <a:lnTo>
                  <a:pt x="158087" y="281066"/>
                </a:lnTo>
                <a:lnTo>
                  <a:pt x="142409" y="269300"/>
                </a:lnTo>
                <a:lnTo>
                  <a:pt x="130650" y="313748"/>
                </a:lnTo>
                <a:lnTo>
                  <a:pt x="121505" y="359503"/>
                </a:lnTo>
                <a:lnTo>
                  <a:pt x="113666" y="407872"/>
                </a:lnTo>
                <a:lnTo>
                  <a:pt x="111053" y="454935"/>
                </a:lnTo>
                <a:lnTo>
                  <a:pt x="111053" y="504611"/>
                </a:lnTo>
                <a:lnTo>
                  <a:pt x="116279" y="552981"/>
                </a:lnTo>
                <a:lnTo>
                  <a:pt x="125424" y="601350"/>
                </a:lnTo>
                <a:lnTo>
                  <a:pt x="138490" y="649720"/>
                </a:lnTo>
                <a:lnTo>
                  <a:pt x="151555" y="671944"/>
                </a:lnTo>
                <a:lnTo>
                  <a:pt x="164620" y="696782"/>
                </a:lnTo>
                <a:lnTo>
                  <a:pt x="180298" y="720313"/>
                </a:lnTo>
                <a:lnTo>
                  <a:pt x="195976" y="742537"/>
                </a:lnTo>
                <a:lnTo>
                  <a:pt x="214267" y="763454"/>
                </a:lnTo>
                <a:lnTo>
                  <a:pt x="235171" y="781756"/>
                </a:lnTo>
                <a:lnTo>
                  <a:pt x="257382" y="796136"/>
                </a:lnTo>
                <a:lnTo>
                  <a:pt x="283512" y="806594"/>
                </a:lnTo>
                <a:lnTo>
                  <a:pt x="290045" y="806594"/>
                </a:lnTo>
                <a:lnTo>
                  <a:pt x="297884" y="803980"/>
                </a:lnTo>
                <a:lnTo>
                  <a:pt x="305723" y="801365"/>
                </a:lnTo>
                <a:lnTo>
                  <a:pt x="312255" y="798750"/>
                </a:lnTo>
                <a:lnTo>
                  <a:pt x="318788" y="796136"/>
                </a:lnTo>
                <a:lnTo>
                  <a:pt x="325320" y="794829"/>
                </a:lnTo>
                <a:lnTo>
                  <a:pt x="329240" y="797443"/>
                </a:lnTo>
                <a:lnTo>
                  <a:pt x="333160" y="802672"/>
                </a:lnTo>
                <a:lnTo>
                  <a:pt x="325320" y="807901"/>
                </a:lnTo>
                <a:lnTo>
                  <a:pt x="317481" y="811823"/>
                </a:lnTo>
                <a:lnTo>
                  <a:pt x="309642" y="815745"/>
                </a:lnTo>
                <a:lnTo>
                  <a:pt x="301803" y="818360"/>
                </a:lnTo>
                <a:lnTo>
                  <a:pt x="293964" y="819667"/>
                </a:lnTo>
                <a:lnTo>
                  <a:pt x="284819" y="820974"/>
                </a:lnTo>
                <a:lnTo>
                  <a:pt x="275673" y="819667"/>
                </a:lnTo>
                <a:lnTo>
                  <a:pt x="240397" y="805287"/>
                </a:lnTo>
                <a:lnTo>
                  <a:pt x="216880" y="792214"/>
                </a:lnTo>
                <a:lnTo>
                  <a:pt x="194669" y="777834"/>
                </a:lnTo>
                <a:lnTo>
                  <a:pt x="173765" y="760839"/>
                </a:lnTo>
                <a:lnTo>
                  <a:pt x="155474" y="742537"/>
                </a:lnTo>
                <a:lnTo>
                  <a:pt x="138490" y="722928"/>
                </a:lnTo>
                <a:lnTo>
                  <a:pt x="122811" y="700704"/>
                </a:lnTo>
                <a:lnTo>
                  <a:pt x="109746" y="678480"/>
                </a:lnTo>
                <a:lnTo>
                  <a:pt x="97988" y="654949"/>
                </a:lnTo>
                <a:lnTo>
                  <a:pt x="87536" y="630111"/>
                </a:lnTo>
                <a:lnTo>
                  <a:pt x="78390" y="603965"/>
                </a:lnTo>
                <a:lnTo>
                  <a:pt x="71858" y="577819"/>
                </a:lnTo>
                <a:lnTo>
                  <a:pt x="66632" y="550366"/>
                </a:lnTo>
                <a:lnTo>
                  <a:pt x="62712" y="522913"/>
                </a:lnTo>
                <a:lnTo>
                  <a:pt x="60099" y="495460"/>
                </a:lnTo>
                <a:lnTo>
                  <a:pt x="60099" y="466700"/>
                </a:lnTo>
                <a:lnTo>
                  <a:pt x="60099" y="373883"/>
                </a:lnTo>
                <a:lnTo>
                  <a:pt x="50953" y="373883"/>
                </a:lnTo>
                <a:lnTo>
                  <a:pt x="43114" y="373883"/>
                </a:lnTo>
                <a:lnTo>
                  <a:pt x="33969" y="373883"/>
                </a:lnTo>
                <a:lnTo>
                  <a:pt x="24823" y="372576"/>
                </a:lnTo>
                <a:lnTo>
                  <a:pt x="16984" y="369961"/>
                </a:lnTo>
                <a:lnTo>
                  <a:pt x="10452" y="366039"/>
                </a:lnTo>
                <a:lnTo>
                  <a:pt x="3919" y="362117"/>
                </a:lnTo>
                <a:lnTo>
                  <a:pt x="0" y="355581"/>
                </a:lnTo>
                <a:lnTo>
                  <a:pt x="64018" y="333357"/>
                </a:lnTo>
                <a:lnTo>
                  <a:pt x="69245" y="304597"/>
                </a:lnTo>
                <a:lnTo>
                  <a:pt x="74471" y="274529"/>
                </a:lnTo>
                <a:lnTo>
                  <a:pt x="82310" y="245769"/>
                </a:lnTo>
                <a:lnTo>
                  <a:pt x="99294" y="222238"/>
                </a:lnTo>
                <a:lnTo>
                  <a:pt x="88842" y="209165"/>
                </a:lnTo>
                <a:lnTo>
                  <a:pt x="81003" y="193478"/>
                </a:lnTo>
                <a:lnTo>
                  <a:pt x="73164" y="176483"/>
                </a:lnTo>
                <a:lnTo>
                  <a:pt x="67938" y="159488"/>
                </a:lnTo>
                <a:lnTo>
                  <a:pt x="64018" y="142494"/>
                </a:lnTo>
                <a:lnTo>
                  <a:pt x="64018" y="124192"/>
                </a:lnTo>
                <a:lnTo>
                  <a:pt x="65325" y="105890"/>
                </a:lnTo>
                <a:lnTo>
                  <a:pt x="71858" y="87588"/>
                </a:lnTo>
                <a:lnTo>
                  <a:pt x="79697" y="73207"/>
                </a:lnTo>
                <a:lnTo>
                  <a:pt x="87536" y="60135"/>
                </a:lnTo>
                <a:lnTo>
                  <a:pt x="96681" y="47062"/>
                </a:lnTo>
                <a:lnTo>
                  <a:pt x="107133" y="35296"/>
                </a:lnTo>
                <a:lnTo>
                  <a:pt x="117585" y="24838"/>
                </a:lnTo>
                <a:lnTo>
                  <a:pt x="130650" y="15687"/>
                </a:lnTo>
                <a:lnTo>
                  <a:pt x="142409" y="7843"/>
                </a:lnTo>
                <a:lnTo>
                  <a:pt x="156781" y="0"/>
                </a:lnTo>
                <a:lnTo>
                  <a:pt x="163313" y="9150"/>
                </a:lnTo>
                <a:lnTo>
                  <a:pt x="164620" y="16994"/>
                </a:lnTo>
                <a:lnTo>
                  <a:pt x="160700" y="24838"/>
                </a:lnTo>
                <a:lnTo>
                  <a:pt x="152861" y="31374"/>
                </a:lnTo>
                <a:lnTo>
                  <a:pt x="143716" y="37911"/>
                </a:lnTo>
                <a:lnTo>
                  <a:pt x="135877" y="45754"/>
                </a:lnTo>
                <a:lnTo>
                  <a:pt x="128037" y="53598"/>
                </a:lnTo>
                <a:lnTo>
                  <a:pt x="124118" y="62749"/>
                </a:lnTo>
                <a:lnTo>
                  <a:pt x="116279" y="94124"/>
                </a:lnTo>
                <a:lnTo>
                  <a:pt x="117585" y="128113"/>
                </a:lnTo>
                <a:lnTo>
                  <a:pt x="125424" y="159488"/>
                </a:lnTo>
                <a:lnTo>
                  <a:pt x="138490" y="188248"/>
                </a:lnTo>
                <a:lnTo>
                  <a:pt x="156781" y="209165"/>
                </a:lnTo>
                <a:lnTo>
                  <a:pt x="175072" y="227467"/>
                </a:lnTo>
                <a:lnTo>
                  <a:pt x="195976" y="243154"/>
                </a:lnTo>
                <a:lnTo>
                  <a:pt x="218187" y="256227"/>
                </a:lnTo>
                <a:lnTo>
                  <a:pt x="240397" y="266686"/>
                </a:lnTo>
                <a:lnTo>
                  <a:pt x="263915" y="274529"/>
                </a:lnTo>
                <a:lnTo>
                  <a:pt x="288738" y="282373"/>
                </a:lnTo>
                <a:lnTo>
                  <a:pt x="313562" y="288909"/>
                </a:lnTo>
                <a:lnTo>
                  <a:pt x="338386" y="294139"/>
                </a:lnTo>
                <a:lnTo>
                  <a:pt x="363209" y="300675"/>
                </a:lnTo>
                <a:lnTo>
                  <a:pt x="388033" y="307211"/>
                </a:lnTo>
                <a:lnTo>
                  <a:pt x="412857" y="313748"/>
                </a:lnTo>
                <a:lnTo>
                  <a:pt x="436374" y="321592"/>
                </a:lnTo>
                <a:lnTo>
                  <a:pt x="459891" y="332050"/>
                </a:lnTo>
                <a:lnTo>
                  <a:pt x="482102" y="342508"/>
                </a:lnTo>
                <a:lnTo>
                  <a:pt x="504312" y="356888"/>
                </a:lnTo>
                <a:lnTo>
                  <a:pt x="521297" y="359503"/>
                </a:lnTo>
                <a:lnTo>
                  <a:pt x="538282" y="364732"/>
                </a:lnTo>
                <a:lnTo>
                  <a:pt x="553960" y="372576"/>
                </a:lnTo>
                <a:lnTo>
                  <a:pt x="568331" y="381727"/>
                </a:lnTo>
                <a:lnTo>
                  <a:pt x="581396" y="393492"/>
                </a:lnTo>
                <a:lnTo>
                  <a:pt x="593155" y="406565"/>
                </a:lnTo>
                <a:lnTo>
                  <a:pt x="602301" y="419638"/>
                </a:lnTo>
                <a:lnTo>
                  <a:pt x="611446" y="435325"/>
                </a:lnTo>
                <a:lnTo>
                  <a:pt x="614059" y="449705"/>
                </a:lnTo>
                <a:lnTo>
                  <a:pt x="612753" y="465393"/>
                </a:lnTo>
                <a:lnTo>
                  <a:pt x="606220" y="477158"/>
                </a:lnTo>
                <a:lnTo>
                  <a:pt x="594462" y="487617"/>
                </a:lnTo>
                <a:lnTo>
                  <a:pt x="586622" y="487617"/>
                </a:lnTo>
                <a:lnTo>
                  <a:pt x="578783" y="483695"/>
                </a:lnTo>
                <a:lnTo>
                  <a:pt x="569638" y="478466"/>
                </a:lnTo>
                <a:lnTo>
                  <a:pt x="561799" y="473237"/>
                </a:lnTo>
                <a:lnTo>
                  <a:pt x="553960" y="466700"/>
                </a:lnTo>
                <a:lnTo>
                  <a:pt x="547427" y="460164"/>
                </a:lnTo>
                <a:lnTo>
                  <a:pt x="543508" y="456242"/>
                </a:lnTo>
                <a:lnTo>
                  <a:pt x="542201" y="454935"/>
                </a:lnTo>
                <a:lnTo>
                  <a:pt x="550040" y="458856"/>
                </a:lnTo>
                <a:lnTo>
                  <a:pt x="557879" y="464086"/>
                </a:lnTo>
                <a:lnTo>
                  <a:pt x="564412" y="468007"/>
                </a:lnTo>
                <a:lnTo>
                  <a:pt x="573557" y="469315"/>
                </a:lnTo>
                <a:lnTo>
                  <a:pt x="580090" y="464086"/>
                </a:lnTo>
                <a:lnTo>
                  <a:pt x="584009" y="456242"/>
                </a:lnTo>
                <a:lnTo>
                  <a:pt x="585316" y="449705"/>
                </a:lnTo>
                <a:lnTo>
                  <a:pt x="585316" y="440554"/>
                </a:lnTo>
                <a:lnTo>
                  <a:pt x="576170" y="434018"/>
                </a:lnTo>
                <a:lnTo>
                  <a:pt x="568331" y="424867"/>
                </a:lnTo>
                <a:lnTo>
                  <a:pt x="559186" y="417023"/>
                </a:lnTo>
                <a:lnTo>
                  <a:pt x="548734" y="409180"/>
                </a:lnTo>
                <a:lnTo>
                  <a:pt x="539588" y="401336"/>
                </a:lnTo>
                <a:lnTo>
                  <a:pt x="529136" y="396107"/>
                </a:lnTo>
                <a:lnTo>
                  <a:pt x="517377" y="392185"/>
                </a:lnTo>
                <a:lnTo>
                  <a:pt x="506925" y="392185"/>
                </a:lnTo>
                <a:lnTo>
                  <a:pt x="514764" y="417023"/>
                </a:lnTo>
                <a:lnTo>
                  <a:pt x="518684" y="444476"/>
                </a:lnTo>
                <a:lnTo>
                  <a:pt x="519990" y="471929"/>
                </a:lnTo>
                <a:lnTo>
                  <a:pt x="522603" y="499382"/>
                </a:lnTo>
                <a:lnTo>
                  <a:pt x="525217" y="526835"/>
                </a:lnTo>
                <a:lnTo>
                  <a:pt x="531749" y="552981"/>
                </a:lnTo>
                <a:lnTo>
                  <a:pt x="544814" y="577819"/>
                </a:lnTo>
                <a:lnTo>
                  <a:pt x="563105" y="600043"/>
                </a:lnTo>
                <a:lnTo>
                  <a:pt x="578783" y="617038"/>
                </a:lnTo>
                <a:lnTo>
                  <a:pt x="594462" y="635340"/>
                </a:lnTo>
                <a:lnTo>
                  <a:pt x="611446" y="652335"/>
                </a:lnTo>
                <a:lnTo>
                  <a:pt x="631044" y="668022"/>
                </a:lnTo>
                <a:lnTo>
                  <a:pt x="650641" y="681095"/>
                </a:lnTo>
                <a:lnTo>
                  <a:pt x="671546" y="690246"/>
                </a:lnTo>
                <a:lnTo>
                  <a:pt x="693756" y="694168"/>
                </a:lnTo>
                <a:lnTo>
                  <a:pt x="718580" y="692860"/>
                </a:lnTo>
                <a:lnTo>
                  <a:pt x="722500" y="688939"/>
                </a:lnTo>
                <a:lnTo>
                  <a:pt x="727726" y="685017"/>
                </a:lnTo>
                <a:lnTo>
                  <a:pt x="732952" y="682402"/>
                </a:lnTo>
                <a:lnTo>
                  <a:pt x="736871" y="678480"/>
                </a:lnTo>
                <a:lnTo>
                  <a:pt x="731645" y="673251"/>
                </a:lnTo>
                <a:lnTo>
                  <a:pt x="725113" y="670637"/>
                </a:lnTo>
                <a:lnTo>
                  <a:pt x="719886" y="668022"/>
                </a:lnTo>
                <a:lnTo>
                  <a:pt x="718580" y="661486"/>
                </a:lnTo>
                <a:lnTo>
                  <a:pt x="726419" y="656256"/>
                </a:lnTo>
                <a:lnTo>
                  <a:pt x="734258" y="653642"/>
                </a:lnTo>
                <a:lnTo>
                  <a:pt x="744710" y="652335"/>
                </a:lnTo>
                <a:lnTo>
                  <a:pt x="753856" y="654949"/>
                </a:lnTo>
                <a:lnTo>
                  <a:pt x="761695" y="662793"/>
                </a:lnTo>
                <a:lnTo>
                  <a:pt x="765614" y="671944"/>
                </a:lnTo>
                <a:lnTo>
                  <a:pt x="766921" y="681095"/>
                </a:lnTo>
                <a:lnTo>
                  <a:pt x="765614" y="690246"/>
                </a:lnTo>
                <a:lnTo>
                  <a:pt x="764308" y="702011"/>
                </a:lnTo>
                <a:lnTo>
                  <a:pt x="757775" y="712470"/>
                </a:lnTo>
                <a:lnTo>
                  <a:pt x="746017" y="721621"/>
                </a:lnTo>
                <a:lnTo>
                  <a:pt x="731645" y="729464"/>
                </a:lnTo>
                <a:lnTo>
                  <a:pt x="714660" y="730772"/>
                </a:lnTo>
                <a:lnTo>
                  <a:pt x="698982" y="729464"/>
                </a:lnTo>
                <a:lnTo>
                  <a:pt x="683304" y="726850"/>
                </a:lnTo>
                <a:lnTo>
                  <a:pt x="668933" y="722928"/>
                </a:lnTo>
                <a:lnTo>
                  <a:pt x="654561" y="716391"/>
                </a:lnTo>
                <a:lnTo>
                  <a:pt x="641496" y="711162"/>
                </a:lnTo>
                <a:lnTo>
                  <a:pt x="631044" y="703319"/>
                </a:lnTo>
                <a:lnTo>
                  <a:pt x="620592" y="696782"/>
                </a:lnTo>
                <a:lnTo>
                  <a:pt x="628431" y="721621"/>
                </a:lnTo>
                <a:lnTo>
                  <a:pt x="637576" y="746459"/>
                </a:lnTo>
                <a:lnTo>
                  <a:pt x="648028" y="769990"/>
                </a:lnTo>
                <a:lnTo>
                  <a:pt x="659787" y="794829"/>
                </a:lnTo>
                <a:lnTo>
                  <a:pt x="672852" y="818360"/>
                </a:lnTo>
                <a:lnTo>
                  <a:pt x="685917" y="843198"/>
                </a:lnTo>
                <a:lnTo>
                  <a:pt x="700289" y="866729"/>
                </a:lnTo>
                <a:lnTo>
                  <a:pt x="715967" y="888953"/>
                </a:lnTo>
                <a:lnTo>
                  <a:pt x="697676" y="942552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24574" y="1959801"/>
            <a:ext cx="295271" cy="568670"/>
          </a:xfrm>
          <a:custGeom>
            <a:avLst/>
            <a:gdLst/>
            <a:ahLst/>
            <a:cxnLst/>
            <a:rect l="l" t="t" r="r" b="b"/>
            <a:pathLst>
              <a:path w="295271" h="568670">
                <a:moveTo>
                  <a:pt x="97988" y="559519"/>
                </a:moveTo>
                <a:lnTo>
                  <a:pt x="92762" y="566055"/>
                </a:lnTo>
                <a:lnTo>
                  <a:pt x="97988" y="568670"/>
                </a:lnTo>
                <a:lnTo>
                  <a:pt x="109746" y="568670"/>
                </a:lnTo>
                <a:lnTo>
                  <a:pt x="143716" y="559519"/>
                </a:lnTo>
                <a:lnTo>
                  <a:pt x="163313" y="551674"/>
                </a:lnTo>
                <a:lnTo>
                  <a:pt x="181604" y="542523"/>
                </a:lnTo>
                <a:lnTo>
                  <a:pt x="198589" y="533372"/>
                </a:lnTo>
                <a:lnTo>
                  <a:pt x="241704" y="481082"/>
                </a:lnTo>
                <a:lnTo>
                  <a:pt x="265221" y="435327"/>
                </a:lnTo>
                <a:lnTo>
                  <a:pt x="282206" y="384342"/>
                </a:lnTo>
                <a:lnTo>
                  <a:pt x="292658" y="332051"/>
                </a:lnTo>
                <a:lnTo>
                  <a:pt x="295271" y="278451"/>
                </a:lnTo>
                <a:lnTo>
                  <a:pt x="291351" y="224852"/>
                </a:lnTo>
                <a:lnTo>
                  <a:pt x="280899" y="173868"/>
                </a:lnTo>
                <a:lnTo>
                  <a:pt x="262608" y="125499"/>
                </a:lnTo>
                <a:lnTo>
                  <a:pt x="244317" y="95431"/>
                </a:lnTo>
                <a:lnTo>
                  <a:pt x="222106" y="66671"/>
                </a:lnTo>
                <a:lnTo>
                  <a:pt x="195976" y="41834"/>
                </a:lnTo>
                <a:lnTo>
                  <a:pt x="167233" y="20916"/>
                </a:lnTo>
                <a:lnTo>
                  <a:pt x="147635" y="13072"/>
                </a:lnTo>
                <a:lnTo>
                  <a:pt x="126731" y="6536"/>
                </a:lnTo>
                <a:lnTo>
                  <a:pt x="104520" y="2614"/>
                </a:lnTo>
                <a:lnTo>
                  <a:pt x="82310" y="0"/>
                </a:lnTo>
                <a:lnTo>
                  <a:pt x="60099" y="1307"/>
                </a:lnTo>
                <a:lnTo>
                  <a:pt x="37888" y="6536"/>
                </a:lnTo>
                <a:lnTo>
                  <a:pt x="18292" y="14381"/>
                </a:lnTo>
                <a:lnTo>
                  <a:pt x="0" y="27452"/>
                </a:lnTo>
                <a:lnTo>
                  <a:pt x="41808" y="27452"/>
                </a:lnTo>
                <a:lnTo>
                  <a:pt x="69245" y="30067"/>
                </a:lnTo>
                <a:lnTo>
                  <a:pt x="97988" y="36603"/>
                </a:lnTo>
                <a:lnTo>
                  <a:pt x="129344" y="45754"/>
                </a:lnTo>
                <a:lnTo>
                  <a:pt x="158087" y="60135"/>
                </a:lnTo>
                <a:lnTo>
                  <a:pt x="184217" y="79744"/>
                </a:lnTo>
                <a:lnTo>
                  <a:pt x="192056" y="88895"/>
                </a:lnTo>
                <a:lnTo>
                  <a:pt x="198589" y="96739"/>
                </a:lnTo>
                <a:lnTo>
                  <a:pt x="205122" y="105890"/>
                </a:lnTo>
                <a:lnTo>
                  <a:pt x="210348" y="116348"/>
                </a:lnTo>
                <a:lnTo>
                  <a:pt x="215574" y="125499"/>
                </a:lnTo>
                <a:lnTo>
                  <a:pt x="219493" y="135957"/>
                </a:lnTo>
                <a:lnTo>
                  <a:pt x="222106" y="147724"/>
                </a:lnTo>
                <a:lnTo>
                  <a:pt x="224719" y="158181"/>
                </a:lnTo>
                <a:lnTo>
                  <a:pt x="233865" y="197399"/>
                </a:lnTo>
                <a:lnTo>
                  <a:pt x="237784" y="237925"/>
                </a:lnTo>
                <a:lnTo>
                  <a:pt x="240397" y="279758"/>
                </a:lnTo>
                <a:lnTo>
                  <a:pt x="237784" y="321592"/>
                </a:lnTo>
                <a:lnTo>
                  <a:pt x="232558" y="362117"/>
                </a:lnTo>
                <a:lnTo>
                  <a:pt x="224719" y="402643"/>
                </a:lnTo>
                <a:lnTo>
                  <a:pt x="212961" y="440554"/>
                </a:lnTo>
                <a:lnTo>
                  <a:pt x="198589" y="477158"/>
                </a:lnTo>
                <a:lnTo>
                  <a:pt x="189443" y="487617"/>
                </a:lnTo>
                <a:lnTo>
                  <a:pt x="175072" y="500690"/>
                </a:lnTo>
                <a:lnTo>
                  <a:pt x="158087" y="513762"/>
                </a:lnTo>
                <a:lnTo>
                  <a:pt x="139796" y="526837"/>
                </a:lnTo>
                <a:lnTo>
                  <a:pt x="122811" y="538602"/>
                </a:lnTo>
                <a:lnTo>
                  <a:pt x="108440" y="550368"/>
                </a:lnTo>
                <a:lnTo>
                  <a:pt x="97988" y="559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90836" y="2026475"/>
            <a:ext cx="727726" cy="793521"/>
          </a:xfrm>
          <a:custGeom>
            <a:avLst/>
            <a:gdLst/>
            <a:ahLst/>
            <a:cxnLst/>
            <a:rect l="l" t="t" r="r" b="b"/>
            <a:pathLst>
              <a:path w="727726" h="793521">
                <a:moveTo>
                  <a:pt x="727726" y="3920"/>
                </a:moveTo>
                <a:lnTo>
                  <a:pt x="0" y="0"/>
                </a:lnTo>
                <a:lnTo>
                  <a:pt x="39195" y="793521"/>
                </a:lnTo>
                <a:lnTo>
                  <a:pt x="65325" y="793521"/>
                </a:lnTo>
                <a:lnTo>
                  <a:pt x="100601" y="792213"/>
                </a:lnTo>
                <a:lnTo>
                  <a:pt x="143717" y="790907"/>
                </a:lnTo>
                <a:lnTo>
                  <a:pt x="192058" y="789598"/>
                </a:lnTo>
                <a:lnTo>
                  <a:pt x="245623" y="786985"/>
                </a:lnTo>
                <a:lnTo>
                  <a:pt x="301803" y="783062"/>
                </a:lnTo>
                <a:lnTo>
                  <a:pt x="360596" y="780447"/>
                </a:lnTo>
                <a:lnTo>
                  <a:pt x="418083" y="776527"/>
                </a:lnTo>
                <a:lnTo>
                  <a:pt x="475569" y="773911"/>
                </a:lnTo>
                <a:lnTo>
                  <a:pt x="529136" y="769990"/>
                </a:lnTo>
                <a:lnTo>
                  <a:pt x="580090" y="767376"/>
                </a:lnTo>
                <a:lnTo>
                  <a:pt x="623205" y="763454"/>
                </a:lnTo>
                <a:lnTo>
                  <a:pt x="661094" y="762145"/>
                </a:lnTo>
                <a:lnTo>
                  <a:pt x="688530" y="759532"/>
                </a:lnTo>
                <a:lnTo>
                  <a:pt x="706821" y="758225"/>
                </a:lnTo>
                <a:lnTo>
                  <a:pt x="713354" y="758225"/>
                </a:lnTo>
                <a:lnTo>
                  <a:pt x="723806" y="639262"/>
                </a:lnTo>
                <a:lnTo>
                  <a:pt x="727726" y="379112"/>
                </a:lnTo>
                <a:lnTo>
                  <a:pt x="727726" y="3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90836" y="2026475"/>
            <a:ext cx="727726" cy="793521"/>
          </a:xfrm>
          <a:custGeom>
            <a:avLst/>
            <a:gdLst/>
            <a:ahLst/>
            <a:cxnLst/>
            <a:rect l="l" t="t" r="r" b="b"/>
            <a:pathLst>
              <a:path w="727726" h="793521">
                <a:moveTo>
                  <a:pt x="727726" y="3921"/>
                </a:moveTo>
                <a:lnTo>
                  <a:pt x="727726" y="121577"/>
                </a:lnTo>
                <a:lnTo>
                  <a:pt x="727726" y="379112"/>
                </a:lnTo>
                <a:lnTo>
                  <a:pt x="723806" y="639262"/>
                </a:lnTo>
                <a:lnTo>
                  <a:pt x="713354" y="758225"/>
                </a:lnTo>
                <a:lnTo>
                  <a:pt x="706821" y="758225"/>
                </a:lnTo>
                <a:lnTo>
                  <a:pt x="688530" y="759532"/>
                </a:lnTo>
                <a:lnTo>
                  <a:pt x="661094" y="762146"/>
                </a:lnTo>
                <a:lnTo>
                  <a:pt x="623205" y="763454"/>
                </a:lnTo>
                <a:lnTo>
                  <a:pt x="580090" y="767376"/>
                </a:lnTo>
                <a:lnTo>
                  <a:pt x="529136" y="769990"/>
                </a:lnTo>
                <a:lnTo>
                  <a:pt x="475569" y="773912"/>
                </a:lnTo>
                <a:lnTo>
                  <a:pt x="418083" y="776527"/>
                </a:lnTo>
                <a:lnTo>
                  <a:pt x="360596" y="780448"/>
                </a:lnTo>
                <a:lnTo>
                  <a:pt x="301803" y="783063"/>
                </a:lnTo>
                <a:lnTo>
                  <a:pt x="245623" y="786985"/>
                </a:lnTo>
                <a:lnTo>
                  <a:pt x="192056" y="789599"/>
                </a:lnTo>
                <a:lnTo>
                  <a:pt x="143716" y="790907"/>
                </a:lnTo>
                <a:lnTo>
                  <a:pt x="100601" y="792214"/>
                </a:lnTo>
                <a:lnTo>
                  <a:pt x="65325" y="793521"/>
                </a:lnTo>
                <a:lnTo>
                  <a:pt x="39195" y="793521"/>
                </a:lnTo>
                <a:lnTo>
                  <a:pt x="0" y="0"/>
                </a:lnTo>
                <a:lnTo>
                  <a:pt x="727726" y="3921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01763" y="2018633"/>
            <a:ext cx="263915" cy="492846"/>
          </a:xfrm>
          <a:custGeom>
            <a:avLst/>
            <a:gdLst/>
            <a:ahLst/>
            <a:cxnLst/>
            <a:rect l="l" t="t" r="r" b="b"/>
            <a:pathLst>
              <a:path w="263915" h="492846">
                <a:moveTo>
                  <a:pt x="101907" y="449705"/>
                </a:moveTo>
                <a:lnTo>
                  <a:pt x="114972" y="440554"/>
                </a:lnTo>
                <a:lnTo>
                  <a:pt x="126731" y="430096"/>
                </a:lnTo>
                <a:lnTo>
                  <a:pt x="138490" y="418331"/>
                </a:lnTo>
                <a:lnTo>
                  <a:pt x="148942" y="403950"/>
                </a:lnTo>
                <a:lnTo>
                  <a:pt x="158087" y="389570"/>
                </a:lnTo>
                <a:lnTo>
                  <a:pt x="163313" y="373883"/>
                </a:lnTo>
                <a:lnTo>
                  <a:pt x="165926" y="358195"/>
                </a:lnTo>
                <a:lnTo>
                  <a:pt x="165926" y="339894"/>
                </a:lnTo>
                <a:lnTo>
                  <a:pt x="162007" y="337279"/>
                </a:lnTo>
                <a:lnTo>
                  <a:pt x="154168" y="334664"/>
                </a:lnTo>
                <a:lnTo>
                  <a:pt x="121505" y="334664"/>
                </a:lnTo>
                <a:lnTo>
                  <a:pt x="109746" y="335972"/>
                </a:lnTo>
                <a:lnTo>
                  <a:pt x="99294" y="338586"/>
                </a:lnTo>
                <a:lnTo>
                  <a:pt x="90149" y="339894"/>
                </a:lnTo>
                <a:lnTo>
                  <a:pt x="82310" y="338586"/>
                </a:lnTo>
                <a:lnTo>
                  <a:pt x="74471" y="337279"/>
                </a:lnTo>
                <a:lnTo>
                  <a:pt x="66632" y="334664"/>
                </a:lnTo>
                <a:lnTo>
                  <a:pt x="58792" y="330741"/>
                </a:lnTo>
                <a:lnTo>
                  <a:pt x="52260" y="326821"/>
                </a:lnTo>
                <a:lnTo>
                  <a:pt x="45727" y="321590"/>
                </a:lnTo>
                <a:lnTo>
                  <a:pt x="40501" y="316362"/>
                </a:lnTo>
                <a:lnTo>
                  <a:pt x="35275" y="309826"/>
                </a:lnTo>
                <a:lnTo>
                  <a:pt x="47033" y="312439"/>
                </a:lnTo>
                <a:lnTo>
                  <a:pt x="75777" y="312439"/>
                </a:lnTo>
                <a:lnTo>
                  <a:pt x="83616" y="311133"/>
                </a:lnTo>
                <a:lnTo>
                  <a:pt x="90149" y="308519"/>
                </a:lnTo>
                <a:lnTo>
                  <a:pt x="97988" y="305904"/>
                </a:lnTo>
                <a:lnTo>
                  <a:pt x="104519" y="301982"/>
                </a:lnTo>
                <a:lnTo>
                  <a:pt x="117585" y="287602"/>
                </a:lnTo>
                <a:lnTo>
                  <a:pt x="129344" y="271915"/>
                </a:lnTo>
                <a:lnTo>
                  <a:pt x="138490" y="256227"/>
                </a:lnTo>
                <a:lnTo>
                  <a:pt x="147635" y="239233"/>
                </a:lnTo>
                <a:lnTo>
                  <a:pt x="152861" y="222238"/>
                </a:lnTo>
                <a:lnTo>
                  <a:pt x="155474" y="203936"/>
                </a:lnTo>
                <a:lnTo>
                  <a:pt x="155474" y="185634"/>
                </a:lnTo>
                <a:lnTo>
                  <a:pt x="151555" y="167332"/>
                </a:lnTo>
                <a:lnTo>
                  <a:pt x="145022" y="118962"/>
                </a:lnTo>
                <a:lnTo>
                  <a:pt x="138490" y="64055"/>
                </a:lnTo>
                <a:lnTo>
                  <a:pt x="133264" y="18301"/>
                </a:lnTo>
                <a:lnTo>
                  <a:pt x="130650" y="0"/>
                </a:lnTo>
                <a:lnTo>
                  <a:pt x="90149" y="26145"/>
                </a:lnTo>
                <a:lnTo>
                  <a:pt x="74471" y="57520"/>
                </a:lnTo>
                <a:lnTo>
                  <a:pt x="74471" y="92817"/>
                </a:lnTo>
                <a:lnTo>
                  <a:pt x="84923" y="129421"/>
                </a:lnTo>
                <a:lnTo>
                  <a:pt x="99294" y="168639"/>
                </a:lnTo>
                <a:lnTo>
                  <a:pt x="109746" y="206550"/>
                </a:lnTo>
                <a:lnTo>
                  <a:pt x="109746" y="244462"/>
                </a:lnTo>
                <a:lnTo>
                  <a:pt x="92762" y="281066"/>
                </a:lnTo>
                <a:lnTo>
                  <a:pt x="88842" y="284988"/>
                </a:lnTo>
                <a:lnTo>
                  <a:pt x="83616" y="287602"/>
                </a:lnTo>
                <a:lnTo>
                  <a:pt x="77084" y="290217"/>
                </a:lnTo>
                <a:lnTo>
                  <a:pt x="71858" y="291524"/>
                </a:lnTo>
                <a:lnTo>
                  <a:pt x="49647" y="291524"/>
                </a:lnTo>
                <a:lnTo>
                  <a:pt x="37887" y="290217"/>
                </a:lnTo>
                <a:lnTo>
                  <a:pt x="31356" y="286295"/>
                </a:lnTo>
                <a:lnTo>
                  <a:pt x="26130" y="278451"/>
                </a:lnTo>
                <a:lnTo>
                  <a:pt x="23517" y="270607"/>
                </a:lnTo>
                <a:lnTo>
                  <a:pt x="20904" y="261456"/>
                </a:lnTo>
                <a:lnTo>
                  <a:pt x="18291" y="253613"/>
                </a:lnTo>
                <a:lnTo>
                  <a:pt x="14371" y="247076"/>
                </a:lnTo>
                <a:lnTo>
                  <a:pt x="6532" y="244462"/>
                </a:lnTo>
                <a:lnTo>
                  <a:pt x="0" y="269300"/>
                </a:lnTo>
                <a:lnTo>
                  <a:pt x="2613" y="295446"/>
                </a:lnTo>
                <a:lnTo>
                  <a:pt x="11758" y="320284"/>
                </a:lnTo>
                <a:lnTo>
                  <a:pt x="27436" y="341201"/>
                </a:lnTo>
                <a:lnTo>
                  <a:pt x="39195" y="351659"/>
                </a:lnTo>
                <a:lnTo>
                  <a:pt x="50953" y="360810"/>
                </a:lnTo>
                <a:lnTo>
                  <a:pt x="64018" y="368654"/>
                </a:lnTo>
                <a:lnTo>
                  <a:pt x="77084" y="373883"/>
                </a:lnTo>
                <a:lnTo>
                  <a:pt x="90149" y="379111"/>
                </a:lnTo>
                <a:lnTo>
                  <a:pt x="103214" y="380419"/>
                </a:lnTo>
                <a:lnTo>
                  <a:pt x="117585" y="380419"/>
                </a:lnTo>
                <a:lnTo>
                  <a:pt x="130650" y="376497"/>
                </a:lnTo>
                <a:lnTo>
                  <a:pt x="126731" y="392185"/>
                </a:lnTo>
                <a:lnTo>
                  <a:pt x="117585" y="406565"/>
                </a:lnTo>
                <a:lnTo>
                  <a:pt x="105827" y="419638"/>
                </a:lnTo>
                <a:lnTo>
                  <a:pt x="92762" y="432711"/>
                </a:lnTo>
                <a:lnTo>
                  <a:pt x="87536" y="435325"/>
                </a:lnTo>
                <a:lnTo>
                  <a:pt x="82310" y="436633"/>
                </a:lnTo>
                <a:lnTo>
                  <a:pt x="75777" y="437940"/>
                </a:lnTo>
                <a:lnTo>
                  <a:pt x="69245" y="439247"/>
                </a:lnTo>
                <a:lnTo>
                  <a:pt x="64018" y="440554"/>
                </a:lnTo>
                <a:lnTo>
                  <a:pt x="58792" y="443169"/>
                </a:lnTo>
                <a:lnTo>
                  <a:pt x="54873" y="445782"/>
                </a:lnTo>
                <a:lnTo>
                  <a:pt x="52260" y="451013"/>
                </a:lnTo>
                <a:lnTo>
                  <a:pt x="60099" y="460164"/>
                </a:lnTo>
                <a:lnTo>
                  <a:pt x="67938" y="466700"/>
                </a:lnTo>
                <a:lnTo>
                  <a:pt x="77084" y="473237"/>
                </a:lnTo>
                <a:lnTo>
                  <a:pt x="86229" y="477158"/>
                </a:lnTo>
                <a:lnTo>
                  <a:pt x="96681" y="481080"/>
                </a:lnTo>
                <a:lnTo>
                  <a:pt x="105827" y="485002"/>
                </a:lnTo>
                <a:lnTo>
                  <a:pt x="114972" y="488924"/>
                </a:lnTo>
                <a:lnTo>
                  <a:pt x="124118" y="492846"/>
                </a:lnTo>
                <a:lnTo>
                  <a:pt x="143716" y="488924"/>
                </a:lnTo>
                <a:lnTo>
                  <a:pt x="163313" y="485002"/>
                </a:lnTo>
                <a:lnTo>
                  <a:pt x="182911" y="479773"/>
                </a:lnTo>
                <a:lnTo>
                  <a:pt x="202509" y="471929"/>
                </a:lnTo>
                <a:lnTo>
                  <a:pt x="219493" y="462778"/>
                </a:lnTo>
                <a:lnTo>
                  <a:pt x="235171" y="451013"/>
                </a:lnTo>
                <a:lnTo>
                  <a:pt x="249543" y="436633"/>
                </a:lnTo>
                <a:lnTo>
                  <a:pt x="261301" y="418331"/>
                </a:lnTo>
                <a:lnTo>
                  <a:pt x="263915" y="406565"/>
                </a:lnTo>
                <a:lnTo>
                  <a:pt x="263915" y="396107"/>
                </a:lnTo>
                <a:lnTo>
                  <a:pt x="259995" y="384341"/>
                </a:lnTo>
                <a:lnTo>
                  <a:pt x="254769" y="373883"/>
                </a:lnTo>
                <a:lnTo>
                  <a:pt x="243010" y="379111"/>
                </a:lnTo>
                <a:lnTo>
                  <a:pt x="233865" y="385648"/>
                </a:lnTo>
                <a:lnTo>
                  <a:pt x="226026" y="394799"/>
                </a:lnTo>
                <a:lnTo>
                  <a:pt x="218187" y="403950"/>
                </a:lnTo>
                <a:lnTo>
                  <a:pt x="211654" y="413101"/>
                </a:lnTo>
                <a:lnTo>
                  <a:pt x="203815" y="422252"/>
                </a:lnTo>
                <a:lnTo>
                  <a:pt x="197283" y="430096"/>
                </a:lnTo>
                <a:lnTo>
                  <a:pt x="188137" y="436633"/>
                </a:lnTo>
                <a:lnTo>
                  <a:pt x="178991" y="441862"/>
                </a:lnTo>
                <a:lnTo>
                  <a:pt x="168539" y="447091"/>
                </a:lnTo>
                <a:lnTo>
                  <a:pt x="158087" y="451013"/>
                </a:lnTo>
                <a:lnTo>
                  <a:pt x="146329" y="453627"/>
                </a:lnTo>
                <a:lnTo>
                  <a:pt x="135877" y="454933"/>
                </a:lnTo>
                <a:lnTo>
                  <a:pt x="124118" y="454933"/>
                </a:lnTo>
                <a:lnTo>
                  <a:pt x="112359" y="453627"/>
                </a:lnTo>
                <a:lnTo>
                  <a:pt x="101907" y="44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01763" y="2018633"/>
            <a:ext cx="263915" cy="492846"/>
          </a:xfrm>
          <a:custGeom>
            <a:avLst/>
            <a:gdLst/>
            <a:ahLst/>
            <a:cxnLst/>
            <a:rect l="l" t="t" r="r" b="b"/>
            <a:pathLst>
              <a:path w="263915" h="492846">
                <a:moveTo>
                  <a:pt x="151555" y="167332"/>
                </a:moveTo>
                <a:lnTo>
                  <a:pt x="155474" y="185634"/>
                </a:lnTo>
                <a:lnTo>
                  <a:pt x="155474" y="203936"/>
                </a:lnTo>
                <a:lnTo>
                  <a:pt x="152861" y="222238"/>
                </a:lnTo>
                <a:lnTo>
                  <a:pt x="147635" y="239233"/>
                </a:lnTo>
                <a:lnTo>
                  <a:pt x="138490" y="256227"/>
                </a:lnTo>
                <a:lnTo>
                  <a:pt x="129344" y="271915"/>
                </a:lnTo>
                <a:lnTo>
                  <a:pt x="117585" y="287602"/>
                </a:lnTo>
                <a:lnTo>
                  <a:pt x="104520" y="301982"/>
                </a:lnTo>
                <a:lnTo>
                  <a:pt x="97988" y="305904"/>
                </a:lnTo>
                <a:lnTo>
                  <a:pt x="90149" y="308519"/>
                </a:lnTo>
                <a:lnTo>
                  <a:pt x="83616" y="311133"/>
                </a:lnTo>
                <a:lnTo>
                  <a:pt x="75777" y="312441"/>
                </a:lnTo>
                <a:lnTo>
                  <a:pt x="67938" y="312441"/>
                </a:lnTo>
                <a:lnTo>
                  <a:pt x="58792" y="312441"/>
                </a:lnTo>
                <a:lnTo>
                  <a:pt x="47034" y="312441"/>
                </a:lnTo>
                <a:lnTo>
                  <a:pt x="35275" y="309826"/>
                </a:lnTo>
                <a:lnTo>
                  <a:pt x="40501" y="316362"/>
                </a:lnTo>
                <a:lnTo>
                  <a:pt x="45727" y="321592"/>
                </a:lnTo>
                <a:lnTo>
                  <a:pt x="52260" y="326821"/>
                </a:lnTo>
                <a:lnTo>
                  <a:pt x="58792" y="330743"/>
                </a:lnTo>
                <a:lnTo>
                  <a:pt x="66632" y="334664"/>
                </a:lnTo>
                <a:lnTo>
                  <a:pt x="74471" y="337279"/>
                </a:lnTo>
                <a:lnTo>
                  <a:pt x="82310" y="338586"/>
                </a:lnTo>
                <a:lnTo>
                  <a:pt x="90149" y="339894"/>
                </a:lnTo>
                <a:lnTo>
                  <a:pt x="99294" y="338586"/>
                </a:lnTo>
                <a:lnTo>
                  <a:pt x="109746" y="335972"/>
                </a:lnTo>
                <a:lnTo>
                  <a:pt x="121505" y="334664"/>
                </a:lnTo>
                <a:lnTo>
                  <a:pt x="133264" y="334664"/>
                </a:lnTo>
                <a:lnTo>
                  <a:pt x="145022" y="334664"/>
                </a:lnTo>
                <a:lnTo>
                  <a:pt x="154168" y="334664"/>
                </a:lnTo>
                <a:lnTo>
                  <a:pt x="162007" y="337279"/>
                </a:lnTo>
                <a:lnTo>
                  <a:pt x="165926" y="339894"/>
                </a:lnTo>
                <a:lnTo>
                  <a:pt x="165926" y="358195"/>
                </a:lnTo>
                <a:lnTo>
                  <a:pt x="163313" y="373883"/>
                </a:lnTo>
                <a:lnTo>
                  <a:pt x="158087" y="389570"/>
                </a:lnTo>
                <a:lnTo>
                  <a:pt x="148942" y="403950"/>
                </a:lnTo>
                <a:lnTo>
                  <a:pt x="138490" y="418331"/>
                </a:lnTo>
                <a:lnTo>
                  <a:pt x="126731" y="430096"/>
                </a:lnTo>
                <a:lnTo>
                  <a:pt x="114972" y="440554"/>
                </a:lnTo>
                <a:lnTo>
                  <a:pt x="101907" y="449705"/>
                </a:lnTo>
                <a:lnTo>
                  <a:pt x="112359" y="453627"/>
                </a:lnTo>
                <a:lnTo>
                  <a:pt x="124118" y="454935"/>
                </a:lnTo>
                <a:lnTo>
                  <a:pt x="135877" y="454935"/>
                </a:lnTo>
                <a:lnTo>
                  <a:pt x="146329" y="453627"/>
                </a:lnTo>
                <a:lnTo>
                  <a:pt x="158087" y="451013"/>
                </a:lnTo>
                <a:lnTo>
                  <a:pt x="168539" y="447091"/>
                </a:lnTo>
                <a:lnTo>
                  <a:pt x="178991" y="441862"/>
                </a:lnTo>
                <a:lnTo>
                  <a:pt x="188137" y="436633"/>
                </a:lnTo>
                <a:lnTo>
                  <a:pt x="197283" y="430096"/>
                </a:lnTo>
                <a:lnTo>
                  <a:pt x="203815" y="422252"/>
                </a:lnTo>
                <a:lnTo>
                  <a:pt x="211654" y="413101"/>
                </a:lnTo>
                <a:lnTo>
                  <a:pt x="218187" y="403950"/>
                </a:lnTo>
                <a:lnTo>
                  <a:pt x="226026" y="394799"/>
                </a:lnTo>
                <a:lnTo>
                  <a:pt x="233865" y="385648"/>
                </a:lnTo>
                <a:lnTo>
                  <a:pt x="243010" y="379112"/>
                </a:lnTo>
                <a:lnTo>
                  <a:pt x="254769" y="373883"/>
                </a:lnTo>
                <a:lnTo>
                  <a:pt x="259995" y="384341"/>
                </a:lnTo>
                <a:lnTo>
                  <a:pt x="263915" y="396107"/>
                </a:lnTo>
                <a:lnTo>
                  <a:pt x="263915" y="406565"/>
                </a:lnTo>
                <a:lnTo>
                  <a:pt x="261301" y="418331"/>
                </a:lnTo>
                <a:lnTo>
                  <a:pt x="249543" y="436633"/>
                </a:lnTo>
                <a:lnTo>
                  <a:pt x="235171" y="451013"/>
                </a:lnTo>
                <a:lnTo>
                  <a:pt x="219493" y="462778"/>
                </a:lnTo>
                <a:lnTo>
                  <a:pt x="202509" y="471929"/>
                </a:lnTo>
                <a:lnTo>
                  <a:pt x="182911" y="479773"/>
                </a:lnTo>
                <a:lnTo>
                  <a:pt x="163313" y="485002"/>
                </a:lnTo>
                <a:lnTo>
                  <a:pt x="143716" y="488924"/>
                </a:lnTo>
                <a:lnTo>
                  <a:pt x="124118" y="492846"/>
                </a:lnTo>
                <a:lnTo>
                  <a:pt x="114972" y="488924"/>
                </a:lnTo>
                <a:lnTo>
                  <a:pt x="105827" y="485002"/>
                </a:lnTo>
                <a:lnTo>
                  <a:pt x="96681" y="481080"/>
                </a:lnTo>
                <a:lnTo>
                  <a:pt x="86229" y="477158"/>
                </a:lnTo>
                <a:lnTo>
                  <a:pt x="77084" y="473237"/>
                </a:lnTo>
                <a:lnTo>
                  <a:pt x="67938" y="466700"/>
                </a:lnTo>
                <a:lnTo>
                  <a:pt x="60099" y="460164"/>
                </a:lnTo>
                <a:lnTo>
                  <a:pt x="52260" y="451013"/>
                </a:lnTo>
                <a:lnTo>
                  <a:pt x="54873" y="445784"/>
                </a:lnTo>
                <a:lnTo>
                  <a:pt x="58792" y="443169"/>
                </a:lnTo>
                <a:lnTo>
                  <a:pt x="64018" y="440554"/>
                </a:lnTo>
                <a:lnTo>
                  <a:pt x="69245" y="439247"/>
                </a:lnTo>
                <a:lnTo>
                  <a:pt x="75777" y="437940"/>
                </a:lnTo>
                <a:lnTo>
                  <a:pt x="82310" y="436633"/>
                </a:lnTo>
                <a:lnTo>
                  <a:pt x="87536" y="435325"/>
                </a:lnTo>
                <a:lnTo>
                  <a:pt x="92762" y="432711"/>
                </a:lnTo>
                <a:lnTo>
                  <a:pt x="105827" y="419638"/>
                </a:lnTo>
                <a:lnTo>
                  <a:pt x="117585" y="406565"/>
                </a:lnTo>
                <a:lnTo>
                  <a:pt x="126731" y="392185"/>
                </a:lnTo>
                <a:lnTo>
                  <a:pt x="130650" y="376497"/>
                </a:lnTo>
                <a:lnTo>
                  <a:pt x="117585" y="380419"/>
                </a:lnTo>
                <a:lnTo>
                  <a:pt x="103214" y="380419"/>
                </a:lnTo>
                <a:lnTo>
                  <a:pt x="90149" y="379112"/>
                </a:lnTo>
                <a:lnTo>
                  <a:pt x="77084" y="373883"/>
                </a:lnTo>
                <a:lnTo>
                  <a:pt x="64018" y="368654"/>
                </a:lnTo>
                <a:lnTo>
                  <a:pt x="50953" y="360810"/>
                </a:lnTo>
                <a:lnTo>
                  <a:pt x="39195" y="351659"/>
                </a:lnTo>
                <a:lnTo>
                  <a:pt x="27436" y="341201"/>
                </a:lnTo>
                <a:lnTo>
                  <a:pt x="11758" y="320284"/>
                </a:lnTo>
                <a:lnTo>
                  <a:pt x="2613" y="295446"/>
                </a:lnTo>
                <a:lnTo>
                  <a:pt x="0" y="269300"/>
                </a:lnTo>
                <a:lnTo>
                  <a:pt x="6532" y="244462"/>
                </a:lnTo>
                <a:lnTo>
                  <a:pt x="14371" y="247076"/>
                </a:lnTo>
                <a:lnTo>
                  <a:pt x="18291" y="253613"/>
                </a:lnTo>
                <a:lnTo>
                  <a:pt x="20904" y="261456"/>
                </a:lnTo>
                <a:lnTo>
                  <a:pt x="23517" y="270607"/>
                </a:lnTo>
                <a:lnTo>
                  <a:pt x="26130" y="278451"/>
                </a:lnTo>
                <a:lnTo>
                  <a:pt x="31356" y="286295"/>
                </a:lnTo>
                <a:lnTo>
                  <a:pt x="37888" y="290217"/>
                </a:lnTo>
                <a:lnTo>
                  <a:pt x="49647" y="291524"/>
                </a:lnTo>
                <a:lnTo>
                  <a:pt x="54873" y="291524"/>
                </a:lnTo>
                <a:lnTo>
                  <a:pt x="60099" y="291524"/>
                </a:lnTo>
                <a:lnTo>
                  <a:pt x="65325" y="291524"/>
                </a:lnTo>
                <a:lnTo>
                  <a:pt x="71858" y="291524"/>
                </a:lnTo>
                <a:lnTo>
                  <a:pt x="77084" y="290217"/>
                </a:lnTo>
                <a:lnTo>
                  <a:pt x="83616" y="287602"/>
                </a:lnTo>
                <a:lnTo>
                  <a:pt x="88842" y="284988"/>
                </a:lnTo>
                <a:lnTo>
                  <a:pt x="92762" y="281066"/>
                </a:lnTo>
                <a:lnTo>
                  <a:pt x="109746" y="244462"/>
                </a:lnTo>
                <a:lnTo>
                  <a:pt x="109746" y="206550"/>
                </a:lnTo>
                <a:lnTo>
                  <a:pt x="99294" y="168639"/>
                </a:lnTo>
                <a:lnTo>
                  <a:pt x="84923" y="129421"/>
                </a:lnTo>
                <a:lnTo>
                  <a:pt x="74471" y="92817"/>
                </a:lnTo>
                <a:lnTo>
                  <a:pt x="74471" y="57520"/>
                </a:lnTo>
                <a:lnTo>
                  <a:pt x="90149" y="26145"/>
                </a:lnTo>
                <a:lnTo>
                  <a:pt x="130650" y="0"/>
                </a:lnTo>
                <a:lnTo>
                  <a:pt x="133264" y="18301"/>
                </a:lnTo>
                <a:lnTo>
                  <a:pt x="138490" y="64056"/>
                </a:lnTo>
                <a:lnTo>
                  <a:pt x="145022" y="118962"/>
                </a:lnTo>
                <a:lnTo>
                  <a:pt x="151555" y="167332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31337" y="2050009"/>
            <a:ext cx="655867" cy="742537"/>
          </a:xfrm>
          <a:custGeom>
            <a:avLst/>
            <a:gdLst/>
            <a:ahLst/>
            <a:cxnLst/>
            <a:rect l="l" t="t" r="r" b="b"/>
            <a:pathLst>
              <a:path w="655867" h="742537">
                <a:moveTo>
                  <a:pt x="655867" y="9150"/>
                </a:moveTo>
                <a:lnTo>
                  <a:pt x="0" y="0"/>
                </a:lnTo>
                <a:lnTo>
                  <a:pt x="26130" y="742537"/>
                </a:lnTo>
                <a:lnTo>
                  <a:pt x="31356" y="742537"/>
                </a:lnTo>
                <a:lnTo>
                  <a:pt x="48340" y="741229"/>
                </a:lnTo>
                <a:lnTo>
                  <a:pt x="73164" y="739923"/>
                </a:lnTo>
                <a:lnTo>
                  <a:pt x="107133" y="738614"/>
                </a:lnTo>
                <a:lnTo>
                  <a:pt x="146329" y="736001"/>
                </a:lnTo>
                <a:lnTo>
                  <a:pt x="192056" y="733386"/>
                </a:lnTo>
                <a:lnTo>
                  <a:pt x="241704" y="730772"/>
                </a:lnTo>
                <a:lnTo>
                  <a:pt x="292658" y="728157"/>
                </a:lnTo>
                <a:lnTo>
                  <a:pt x="346225" y="725542"/>
                </a:lnTo>
                <a:lnTo>
                  <a:pt x="399792" y="721621"/>
                </a:lnTo>
                <a:lnTo>
                  <a:pt x="452052" y="719006"/>
                </a:lnTo>
                <a:lnTo>
                  <a:pt x="500393" y="716391"/>
                </a:lnTo>
                <a:lnTo>
                  <a:pt x="546121" y="713777"/>
                </a:lnTo>
                <a:lnTo>
                  <a:pt x="586622" y="709855"/>
                </a:lnTo>
                <a:lnTo>
                  <a:pt x="619285" y="708546"/>
                </a:lnTo>
                <a:lnTo>
                  <a:pt x="645415" y="705933"/>
                </a:lnTo>
                <a:lnTo>
                  <a:pt x="655867" y="9150"/>
                </a:lnTo>
                <a:close/>
              </a:path>
            </a:pathLst>
          </a:custGeom>
          <a:solidFill>
            <a:srgbClr val="26A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31338" y="2050009"/>
            <a:ext cx="655867" cy="742537"/>
          </a:xfrm>
          <a:custGeom>
            <a:avLst/>
            <a:gdLst/>
            <a:ahLst/>
            <a:cxnLst/>
            <a:rect l="l" t="t" r="r" b="b"/>
            <a:pathLst>
              <a:path w="655867" h="742537">
                <a:moveTo>
                  <a:pt x="645415" y="705933"/>
                </a:moveTo>
                <a:lnTo>
                  <a:pt x="619285" y="708548"/>
                </a:lnTo>
                <a:lnTo>
                  <a:pt x="586622" y="709855"/>
                </a:lnTo>
                <a:lnTo>
                  <a:pt x="546121" y="713777"/>
                </a:lnTo>
                <a:lnTo>
                  <a:pt x="500393" y="716391"/>
                </a:lnTo>
                <a:lnTo>
                  <a:pt x="452052" y="719006"/>
                </a:lnTo>
                <a:lnTo>
                  <a:pt x="399792" y="721621"/>
                </a:lnTo>
                <a:lnTo>
                  <a:pt x="346225" y="725542"/>
                </a:lnTo>
                <a:lnTo>
                  <a:pt x="292658" y="728157"/>
                </a:lnTo>
                <a:lnTo>
                  <a:pt x="241704" y="730772"/>
                </a:lnTo>
                <a:lnTo>
                  <a:pt x="192056" y="733386"/>
                </a:lnTo>
                <a:lnTo>
                  <a:pt x="146329" y="736001"/>
                </a:lnTo>
                <a:lnTo>
                  <a:pt x="107133" y="738615"/>
                </a:lnTo>
                <a:lnTo>
                  <a:pt x="73164" y="739923"/>
                </a:lnTo>
                <a:lnTo>
                  <a:pt x="48340" y="741230"/>
                </a:lnTo>
                <a:lnTo>
                  <a:pt x="31356" y="742537"/>
                </a:lnTo>
                <a:lnTo>
                  <a:pt x="26130" y="742537"/>
                </a:lnTo>
                <a:lnTo>
                  <a:pt x="0" y="0"/>
                </a:lnTo>
                <a:lnTo>
                  <a:pt x="655867" y="9150"/>
                </a:lnTo>
                <a:lnTo>
                  <a:pt x="645415" y="705933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35963" y="2878829"/>
            <a:ext cx="857070" cy="256227"/>
          </a:xfrm>
          <a:custGeom>
            <a:avLst/>
            <a:gdLst/>
            <a:ahLst/>
            <a:cxnLst/>
            <a:rect l="l" t="t" r="r" b="b"/>
            <a:pathLst>
              <a:path w="857070" h="256227">
                <a:moveTo>
                  <a:pt x="567025" y="104582"/>
                </a:moveTo>
                <a:lnTo>
                  <a:pt x="587929" y="104582"/>
                </a:lnTo>
                <a:lnTo>
                  <a:pt x="610138" y="101968"/>
                </a:lnTo>
                <a:lnTo>
                  <a:pt x="633657" y="98046"/>
                </a:lnTo>
                <a:lnTo>
                  <a:pt x="657174" y="91508"/>
                </a:lnTo>
                <a:lnTo>
                  <a:pt x="681998" y="83666"/>
                </a:lnTo>
                <a:lnTo>
                  <a:pt x="705515" y="75822"/>
                </a:lnTo>
                <a:lnTo>
                  <a:pt x="729032" y="66671"/>
                </a:lnTo>
                <a:lnTo>
                  <a:pt x="752548" y="57520"/>
                </a:lnTo>
                <a:lnTo>
                  <a:pt x="773452" y="48369"/>
                </a:lnTo>
                <a:lnTo>
                  <a:pt x="793051" y="39218"/>
                </a:lnTo>
                <a:lnTo>
                  <a:pt x="811342" y="30067"/>
                </a:lnTo>
                <a:lnTo>
                  <a:pt x="827020" y="22223"/>
                </a:lnTo>
                <a:lnTo>
                  <a:pt x="840084" y="15686"/>
                </a:lnTo>
                <a:lnTo>
                  <a:pt x="849230" y="10458"/>
                </a:lnTo>
                <a:lnTo>
                  <a:pt x="854457" y="7843"/>
                </a:lnTo>
                <a:lnTo>
                  <a:pt x="857070" y="6535"/>
                </a:lnTo>
                <a:lnTo>
                  <a:pt x="851843" y="3920"/>
                </a:lnTo>
                <a:lnTo>
                  <a:pt x="841392" y="2614"/>
                </a:lnTo>
                <a:lnTo>
                  <a:pt x="828326" y="1307"/>
                </a:lnTo>
                <a:lnTo>
                  <a:pt x="811342" y="1307"/>
                </a:lnTo>
                <a:lnTo>
                  <a:pt x="791743" y="0"/>
                </a:lnTo>
                <a:lnTo>
                  <a:pt x="768227" y="1307"/>
                </a:lnTo>
                <a:lnTo>
                  <a:pt x="743402" y="1307"/>
                </a:lnTo>
                <a:lnTo>
                  <a:pt x="715966" y="2614"/>
                </a:lnTo>
                <a:lnTo>
                  <a:pt x="685916" y="3920"/>
                </a:lnTo>
                <a:lnTo>
                  <a:pt x="653254" y="5229"/>
                </a:lnTo>
                <a:lnTo>
                  <a:pt x="620592" y="7843"/>
                </a:lnTo>
                <a:lnTo>
                  <a:pt x="585315" y="9150"/>
                </a:lnTo>
                <a:lnTo>
                  <a:pt x="550040" y="11765"/>
                </a:lnTo>
                <a:lnTo>
                  <a:pt x="513458" y="14380"/>
                </a:lnTo>
                <a:lnTo>
                  <a:pt x="475569" y="16994"/>
                </a:lnTo>
                <a:lnTo>
                  <a:pt x="438987" y="20916"/>
                </a:lnTo>
                <a:lnTo>
                  <a:pt x="401097" y="23531"/>
                </a:lnTo>
                <a:lnTo>
                  <a:pt x="363209" y="26145"/>
                </a:lnTo>
                <a:lnTo>
                  <a:pt x="326627" y="30067"/>
                </a:lnTo>
                <a:lnTo>
                  <a:pt x="290045" y="32682"/>
                </a:lnTo>
                <a:lnTo>
                  <a:pt x="254769" y="35296"/>
                </a:lnTo>
                <a:lnTo>
                  <a:pt x="220800" y="39218"/>
                </a:lnTo>
                <a:lnTo>
                  <a:pt x="189443" y="41833"/>
                </a:lnTo>
                <a:lnTo>
                  <a:pt x="158087" y="44447"/>
                </a:lnTo>
                <a:lnTo>
                  <a:pt x="129344" y="47062"/>
                </a:lnTo>
                <a:lnTo>
                  <a:pt x="103214" y="49676"/>
                </a:lnTo>
                <a:lnTo>
                  <a:pt x="79695" y="52290"/>
                </a:lnTo>
                <a:lnTo>
                  <a:pt x="58791" y="53598"/>
                </a:lnTo>
                <a:lnTo>
                  <a:pt x="40500" y="56213"/>
                </a:lnTo>
                <a:lnTo>
                  <a:pt x="26130" y="57520"/>
                </a:lnTo>
                <a:lnTo>
                  <a:pt x="14371" y="57520"/>
                </a:lnTo>
                <a:lnTo>
                  <a:pt x="7839" y="58827"/>
                </a:lnTo>
                <a:lnTo>
                  <a:pt x="6532" y="66671"/>
                </a:lnTo>
                <a:lnTo>
                  <a:pt x="3918" y="71900"/>
                </a:lnTo>
                <a:lnTo>
                  <a:pt x="1305" y="78437"/>
                </a:lnTo>
                <a:lnTo>
                  <a:pt x="0" y="84973"/>
                </a:lnTo>
                <a:lnTo>
                  <a:pt x="15678" y="84973"/>
                </a:lnTo>
                <a:lnTo>
                  <a:pt x="44421" y="82357"/>
                </a:lnTo>
                <a:lnTo>
                  <a:pt x="81003" y="81051"/>
                </a:lnTo>
                <a:lnTo>
                  <a:pt x="128036" y="77129"/>
                </a:lnTo>
                <a:lnTo>
                  <a:pt x="180298" y="73206"/>
                </a:lnTo>
                <a:lnTo>
                  <a:pt x="237783" y="67978"/>
                </a:lnTo>
                <a:lnTo>
                  <a:pt x="299190" y="64055"/>
                </a:lnTo>
                <a:lnTo>
                  <a:pt x="363209" y="58827"/>
                </a:lnTo>
                <a:lnTo>
                  <a:pt x="425922" y="53598"/>
                </a:lnTo>
                <a:lnTo>
                  <a:pt x="488633" y="49676"/>
                </a:lnTo>
                <a:lnTo>
                  <a:pt x="547427" y="45753"/>
                </a:lnTo>
                <a:lnTo>
                  <a:pt x="602301" y="41833"/>
                </a:lnTo>
                <a:lnTo>
                  <a:pt x="650641" y="39218"/>
                </a:lnTo>
                <a:lnTo>
                  <a:pt x="689837" y="37911"/>
                </a:lnTo>
                <a:lnTo>
                  <a:pt x="721193" y="36602"/>
                </a:lnTo>
                <a:lnTo>
                  <a:pt x="740791" y="37911"/>
                </a:lnTo>
                <a:lnTo>
                  <a:pt x="721193" y="43139"/>
                </a:lnTo>
                <a:lnTo>
                  <a:pt x="696369" y="52290"/>
                </a:lnTo>
                <a:lnTo>
                  <a:pt x="668933" y="61441"/>
                </a:lnTo>
                <a:lnTo>
                  <a:pt x="640188" y="70592"/>
                </a:lnTo>
                <a:lnTo>
                  <a:pt x="612751" y="78437"/>
                </a:lnTo>
                <a:lnTo>
                  <a:pt x="589235" y="84973"/>
                </a:lnTo>
                <a:lnTo>
                  <a:pt x="572251" y="87588"/>
                </a:lnTo>
                <a:lnTo>
                  <a:pt x="561797" y="87588"/>
                </a:lnTo>
                <a:lnTo>
                  <a:pt x="552652" y="91508"/>
                </a:lnTo>
                <a:lnTo>
                  <a:pt x="546119" y="95431"/>
                </a:lnTo>
                <a:lnTo>
                  <a:pt x="539588" y="101968"/>
                </a:lnTo>
                <a:lnTo>
                  <a:pt x="533056" y="108504"/>
                </a:lnTo>
                <a:lnTo>
                  <a:pt x="529136" y="115041"/>
                </a:lnTo>
                <a:lnTo>
                  <a:pt x="525215" y="122884"/>
                </a:lnTo>
                <a:lnTo>
                  <a:pt x="521297" y="132035"/>
                </a:lnTo>
                <a:lnTo>
                  <a:pt x="518683" y="139878"/>
                </a:lnTo>
                <a:lnTo>
                  <a:pt x="513458" y="171254"/>
                </a:lnTo>
                <a:lnTo>
                  <a:pt x="512151" y="203935"/>
                </a:lnTo>
                <a:lnTo>
                  <a:pt x="518683" y="234002"/>
                </a:lnTo>
                <a:lnTo>
                  <a:pt x="538282" y="256227"/>
                </a:lnTo>
                <a:lnTo>
                  <a:pt x="538282" y="237925"/>
                </a:lnTo>
                <a:lnTo>
                  <a:pt x="542201" y="196092"/>
                </a:lnTo>
                <a:lnTo>
                  <a:pt x="551347" y="145108"/>
                </a:lnTo>
                <a:lnTo>
                  <a:pt x="567025" y="104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35962" y="2878829"/>
            <a:ext cx="857070" cy="256227"/>
          </a:xfrm>
          <a:custGeom>
            <a:avLst/>
            <a:gdLst/>
            <a:ahLst/>
            <a:cxnLst/>
            <a:rect l="l" t="t" r="r" b="b"/>
            <a:pathLst>
              <a:path w="857070" h="256227">
                <a:moveTo>
                  <a:pt x="857070" y="6536"/>
                </a:moveTo>
                <a:lnTo>
                  <a:pt x="854457" y="7843"/>
                </a:lnTo>
                <a:lnTo>
                  <a:pt x="849231" y="10458"/>
                </a:lnTo>
                <a:lnTo>
                  <a:pt x="840085" y="15687"/>
                </a:lnTo>
                <a:lnTo>
                  <a:pt x="827020" y="22223"/>
                </a:lnTo>
                <a:lnTo>
                  <a:pt x="811342" y="30067"/>
                </a:lnTo>
                <a:lnTo>
                  <a:pt x="793051" y="39218"/>
                </a:lnTo>
                <a:lnTo>
                  <a:pt x="773453" y="48369"/>
                </a:lnTo>
                <a:lnTo>
                  <a:pt x="752549" y="57520"/>
                </a:lnTo>
                <a:lnTo>
                  <a:pt x="729032" y="66671"/>
                </a:lnTo>
                <a:lnTo>
                  <a:pt x="705515" y="75822"/>
                </a:lnTo>
                <a:lnTo>
                  <a:pt x="681998" y="83666"/>
                </a:lnTo>
                <a:lnTo>
                  <a:pt x="657174" y="91509"/>
                </a:lnTo>
                <a:lnTo>
                  <a:pt x="633657" y="98046"/>
                </a:lnTo>
                <a:lnTo>
                  <a:pt x="610140" y="101968"/>
                </a:lnTo>
                <a:lnTo>
                  <a:pt x="587929" y="104582"/>
                </a:lnTo>
                <a:lnTo>
                  <a:pt x="567025" y="104582"/>
                </a:lnTo>
                <a:lnTo>
                  <a:pt x="551347" y="145108"/>
                </a:lnTo>
                <a:lnTo>
                  <a:pt x="542201" y="196092"/>
                </a:lnTo>
                <a:lnTo>
                  <a:pt x="538282" y="237925"/>
                </a:lnTo>
                <a:lnTo>
                  <a:pt x="538282" y="256227"/>
                </a:lnTo>
                <a:lnTo>
                  <a:pt x="518684" y="234003"/>
                </a:lnTo>
                <a:lnTo>
                  <a:pt x="512151" y="203936"/>
                </a:lnTo>
                <a:lnTo>
                  <a:pt x="513458" y="171254"/>
                </a:lnTo>
                <a:lnTo>
                  <a:pt x="518684" y="139879"/>
                </a:lnTo>
                <a:lnTo>
                  <a:pt x="521297" y="132035"/>
                </a:lnTo>
                <a:lnTo>
                  <a:pt x="525217" y="122884"/>
                </a:lnTo>
                <a:lnTo>
                  <a:pt x="529136" y="115041"/>
                </a:lnTo>
                <a:lnTo>
                  <a:pt x="533056" y="108504"/>
                </a:lnTo>
                <a:lnTo>
                  <a:pt x="539588" y="101968"/>
                </a:lnTo>
                <a:lnTo>
                  <a:pt x="546121" y="95431"/>
                </a:lnTo>
                <a:lnTo>
                  <a:pt x="552653" y="91509"/>
                </a:lnTo>
                <a:lnTo>
                  <a:pt x="561799" y="87588"/>
                </a:lnTo>
                <a:lnTo>
                  <a:pt x="572251" y="87588"/>
                </a:lnTo>
                <a:lnTo>
                  <a:pt x="589235" y="84973"/>
                </a:lnTo>
                <a:lnTo>
                  <a:pt x="612753" y="78437"/>
                </a:lnTo>
                <a:lnTo>
                  <a:pt x="640189" y="70593"/>
                </a:lnTo>
                <a:lnTo>
                  <a:pt x="668933" y="61442"/>
                </a:lnTo>
                <a:lnTo>
                  <a:pt x="696369" y="52291"/>
                </a:lnTo>
                <a:lnTo>
                  <a:pt x="721193" y="43140"/>
                </a:lnTo>
                <a:lnTo>
                  <a:pt x="740791" y="37911"/>
                </a:lnTo>
                <a:lnTo>
                  <a:pt x="721193" y="36603"/>
                </a:lnTo>
                <a:lnTo>
                  <a:pt x="689837" y="37911"/>
                </a:lnTo>
                <a:lnTo>
                  <a:pt x="650641" y="39218"/>
                </a:lnTo>
                <a:lnTo>
                  <a:pt x="602301" y="41833"/>
                </a:lnTo>
                <a:lnTo>
                  <a:pt x="547427" y="45754"/>
                </a:lnTo>
                <a:lnTo>
                  <a:pt x="488634" y="49676"/>
                </a:lnTo>
                <a:lnTo>
                  <a:pt x="425922" y="53598"/>
                </a:lnTo>
                <a:lnTo>
                  <a:pt x="363209" y="58827"/>
                </a:lnTo>
                <a:lnTo>
                  <a:pt x="299190" y="64056"/>
                </a:lnTo>
                <a:lnTo>
                  <a:pt x="237784" y="67978"/>
                </a:lnTo>
                <a:lnTo>
                  <a:pt x="180298" y="73207"/>
                </a:lnTo>
                <a:lnTo>
                  <a:pt x="128037" y="77129"/>
                </a:lnTo>
                <a:lnTo>
                  <a:pt x="81003" y="81051"/>
                </a:lnTo>
                <a:lnTo>
                  <a:pt x="44421" y="82358"/>
                </a:lnTo>
                <a:lnTo>
                  <a:pt x="15678" y="84973"/>
                </a:lnTo>
                <a:lnTo>
                  <a:pt x="0" y="84973"/>
                </a:lnTo>
                <a:lnTo>
                  <a:pt x="1306" y="78437"/>
                </a:lnTo>
                <a:lnTo>
                  <a:pt x="3919" y="71900"/>
                </a:lnTo>
                <a:lnTo>
                  <a:pt x="6532" y="66671"/>
                </a:lnTo>
                <a:lnTo>
                  <a:pt x="7839" y="58827"/>
                </a:lnTo>
                <a:lnTo>
                  <a:pt x="14371" y="57520"/>
                </a:lnTo>
                <a:lnTo>
                  <a:pt x="26130" y="57520"/>
                </a:lnTo>
                <a:lnTo>
                  <a:pt x="40501" y="56213"/>
                </a:lnTo>
                <a:lnTo>
                  <a:pt x="58792" y="53598"/>
                </a:lnTo>
                <a:lnTo>
                  <a:pt x="79697" y="52291"/>
                </a:lnTo>
                <a:lnTo>
                  <a:pt x="103214" y="49676"/>
                </a:lnTo>
                <a:lnTo>
                  <a:pt x="129344" y="47062"/>
                </a:lnTo>
                <a:lnTo>
                  <a:pt x="158087" y="44447"/>
                </a:lnTo>
                <a:lnTo>
                  <a:pt x="189443" y="41833"/>
                </a:lnTo>
                <a:lnTo>
                  <a:pt x="220800" y="39218"/>
                </a:lnTo>
                <a:lnTo>
                  <a:pt x="254769" y="35296"/>
                </a:lnTo>
                <a:lnTo>
                  <a:pt x="290045" y="32682"/>
                </a:lnTo>
                <a:lnTo>
                  <a:pt x="326627" y="30067"/>
                </a:lnTo>
                <a:lnTo>
                  <a:pt x="363209" y="26145"/>
                </a:lnTo>
                <a:lnTo>
                  <a:pt x="401098" y="23531"/>
                </a:lnTo>
                <a:lnTo>
                  <a:pt x="438987" y="20916"/>
                </a:lnTo>
                <a:lnTo>
                  <a:pt x="475569" y="16994"/>
                </a:lnTo>
                <a:lnTo>
                  <a:pt x="513458" y="14380"/>
                </a:lnTo>
                <a:lnTo>
                  <a:pt x="550040" y="11765"/>
                </a:lnTo>
                <a:lnTo>
                  <a:pt x="585316" y="9150"/>
                </a:lnTo>
                <a:lnTo>
                  <a:pt x="620592" y="7843"/>
                </a:lnTo>
                <a:lnTo>
                  <a:pt x="653254" y="5229"/>
                </a:lnTo>
                <a:lnTo>
                  <a:pt x="685917" y="3921"/>
                </a:lnTo>
                <a:lnTo>
                  <a:pt x="715967" y="2614"/>
                </a:lnTo>
                <a:lnTo>
                  <a:pt x="743404" y="1307"/>
                </a:lnTo>
                <a:lnTo>
                  <a:pt x="768227" y="1307"/>
                </a:lnTo>
                <a:lnTo>
                  <a:pt x="791745" y="0"/>
                </a:lnTo>
                <a:lnTo>
                  <a:pt x="811342" y="1307"/>
                </a:lnTo>
                <a:lnTo>
                  <a:pt x="828327" y="1307"/>
                </a:lnTo>
                <a:lnTo>
                  <a:pt x="841392" y="2614"/>
                </a:lnTo>
                <a:lnTo>
                  <a:pt x="851844" y="3921"/>
                </a:lnTo>
                <a:lnTo>
                  <a:pt x="857070" y="6536"/>
                </a:lnTo>
                <a:close/>
              </a:path>
            </a:pathLst>
          </a:custGeom>
          <a:ln w="130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53757" y="3012173"/>
            <a:ext cx="1124905" cy="256227"/>
          </a:xfrm>
          <a:custGeom>
            <a:avLst/>
            <a:gdLst/>
            <a:ahLst/>
            <a:cxnLst/>
            <a:rect l="l" t="t" r="r" b="b"/>
            <a:pathLst>
              <a:path w="1124905" h="256227">
                <a:moveTo>
                  <a:pt x="151555" y="180405"/>
                </a:moveTo>
                <a:lnTo>
                  <a:pt x="134569" y="176483"/>
                </a:lnTo>
                <a:lnTo>
                  <a:pt x="117585" y="173870"/>
                </a:lnTo>
                <a:lnTo>
                  <a:pt x="101906" y="169947"/>
                </a:lnTo>
                <a:lnTo>
                  <a:pt x="84923" y="166025"/>
                </a:lnTo>
                <a:lnTo>
                  <a:pt x="101906" y="163410"/>
                </a:lnTo>
                <a:lnTo>
                  <a:pt x="120198" y="160796"/>
                </a:lnTo>
                <a:lnTo>
                  <a:pt x="137183" y="158181"/>
                </a:lnTo>
                <a:lnTo>
                  <a:pt x="155474" y="155568"/>
                </a:lnTo>
                <a:lnTo>
                  <a:pt x="172459" y="152952"/>
                </a:lnTo>
                <a:lnTo>
                  <a:pt x="190750" y="149030"/>
                </a:lnTo>
                <a:lnTo>
                  <a:pt x="207733" y="146415"/>
                </a:lnTo>
                <a:lnTo>
                  <a:pt x="224719" y="143801"/>
                </a:lnTo>
                <a:lnTo>
                  <a:pt x="243010" y="141186"/>
                </a:lnTo>
                <a:lnTo>
                  <a:pt x="259995" y="138572"/>
                </a:lnTo>
                <a:lnTo>
                  <a:pt x="278286" y="135957"/>
                </a:lnTo>
                <a:lnTo>
                  <a:pt x="296577" y="134650"/>
                </a:lnTo>
                <a:lnTo>
                  <a:pt x="313561" y="132035"/>
                </a:lnTo>
                <a:lnTo>
                  <a:pt x="331852" y="130728"/>
                </a:lnTo>
                <a:lnTo>
                  <a:pt x="350143" y="129421"/>
                </a:lnTo>
                <a:lnTo>
                  <a:pt x="368434" y="128113"/>
                </a:lnTo>
                <a:lnTo>
                  <a:pt x="371047" y="149030"/>
                </a:lnTo>
                <a:lnTo>
                  <a:pt x="399792" y="145108"/>
                </a:lnTo>
                <a:lnTo>
                  <a:pt x="408937" y="128113"/>
                </a:lnTo>
                <a:lnTo>
                  <a:pt x="418083" y="109811"/>
                </a:lnTo>
                <a:lnTo>
                  <a:pt x="422002" y="90202"/>
                </a:lnTo>
                <a:lnTo>
                  <a:pt x="418083" y="70593"/>
                </a:lnTo>
                <a:lnTo>
                  <a:pt x="414163" y="52291"/>
                </a:lnTo>
                <a:lnTo>
                  <a:pt x="408937" y="32682"/>
                </a:lnTo>
                <a:lnTo>
                  <a:pt x="401097" y="15687"/>
                </a:lnTo>
                <a:lnTo>
                  <a:pt x="389338" y="0"/>
                </a:lnTo>
                <a:lnTo>
                  <a:pt x="372355" y="2614"/>
                </a:lnTo>
                <a:lnTo>
                  <a:pt x="354064" y="5229"/>
                </a:lnTo>
                <a:lnTo>
                  <a:pt x="337079" y="7843"/>
                </a:lnTo>
                <a:lnTo>
                  <a:pt x="320094" y="9150"/>
                </a:lnTo>
                <a:lnTo>
                  <a:pt x="301802" y="11765"/>
                </a:lnTo>
                <a:lnTo>
                  <a:pt x="284819" y="14380"/>
                </a:lnTo>
                <a:lnTo>
                  <a:pt x="266528" y="15687"/>
                </a:lnTo>
                <a:lnTo>
                  <a:pt x="249543" y="18301"/>
                </a:lnTo>
                <a:lnTo>
                  <a:pt x="232558" y="19609"/>
                </a:lnTo>
                <a:lnTo>
                  <a:pt x="214267" y="22225"/>
                </a:lnTo>
                <a:lnTo>
                  <a:pt x="197283" y="24838"/>
                </a:lnTo>
                <a:lnTo>
                  <a:pt x="180297" y="27452"/>
                </a:lnTo>
                <a:lnTo>
                  <a:pt x="163313" y="28760"/>
                </a:lnTo>
                <a:lnTo>
                  <a:pt x="145022" y="31376"/>
                </a:lnTo>
                <a:lnTo>
                  <a:pt x="128037" y="35296"/>
                </a:lnTo>
                <a:lnTo>
                  <a:pt x="111052" y="37911"/>
                </a:lnTo>
                <a:lnTo>
                  <a:pt x="111052" y="49676"/>
                </a:lnTo>
                <a:lnTo>
                  <a:pt x="113665" y="52291"/>
                </a:lnTo>
                <a:lnTo>
                  <a:pt x="117585" y="52291"/>
                </a:lnTo>
                <a:lnTo>
                  <a:pt x="126731" y="50984"/>
                </a:lnTo>
                <a:lnTo>
                  <a:pt x="141101" y="49676"/>
                </a:lnTo>
                <a:lnTo>
                  <a:pt x="158087" y="48369"/>
                </a:lnTo>
                <a:lnTo>
                  <a:pt x="177684" y="47062"/>
                </a:lnTo>
                <a:lnTo>
                  <a:pt x="198588" y="44447"/>
                </a:lnTo>
                <a:lnTo>
                  <a:pt x="222106" y="41833"/>
                </a:lnTo>
                <a:lnTo>
                  <a:pt x="245623" y="39218"/>
                </a:lnTo>
                <a:lnTo>
                  <a:pt x="269141" y="37911"/>
                </a:lnTo>
                <a:lnTo>
                  <a:pt x="292656" y="35296"/>
                </a:lnTo>
                <a:lnTo>
                  <a:pt x="313561" y="32682"/>
                </a:lnTo>
                <a:lnTo>
                  <a:pt x="331852" y="31376"/>
                </a:lnTo>
                <a:lnTo>
                  <a:pt x="347531" y="30067"/>
                </a:lnTo>
                <a:lnTo>
                  <a:pt x="360596" y="28760"/>
                </a:lnTo>
                <a:lnTo>
                  <a:pt x="368434" y="27452"/>
                </a:lnTo>
                <a:lnTo>
                  <a:pt x="371047" y="27452"/>
                </a:lnTo>
                <a:lnTo>
                  <a:pt x="378887" y="43140"/>
                </a:lnTo>
                <a:lnTo>
                  <a:pt x="381500" y="61442"/>
                </a:lnTo>
                <a:lnTo>
                  <a:pt x="380193" y="79744"/>
                </a:lnTo>
                <a:lnTo>
                  <a:pt x="377580" y="96739"/>
                </a:lnTo>
                <a:lnTo>
                  <a:pt x="374968" y="96739"/>
                </a:lnTo>
                <a:lnTo>
                  <a:pt x="15678" y="145108"/>
                </a:lnTo>
                <a:lnTo>
                  <a:pt x="11758" y="150337"/>
                </a:lnTo>
                <a:lnTo>
                  <a:pt x="6532" y="154259"/>
                </a:lnTo>
                <a:lnTo>
                  <a:pt x="2613" y="158181"/>
                </a:lnTo>
                <a:lnTo>
                  <a:pt x="0" y="163410"/>
                </a:lnTo>
                <a:lnTo>
                  <a:pt x="6532" y="167332"/>
                </a:lnTo>
                <a:lnTo>
                  <a:pt x="19596" y="171254"/>
                </a:lnTo>
                <a:lnTo>
                  <a:pt x="37887" y="177790"/>
                </a:lnTo>
                <a:lnTo>
                  <a:pt x="60099" y="184327"/>
                </a:lnTo>
                <a:lnTo>
                  <a:pt x="86228" y="192170"/>
                </a:lnTo>
                <a:lnTo>
                  <a:pt x="114972" y="200014"/>
                </a:lnTo>
                <a:lnTo>
                  <a:pt x="146329" y="207858"/>
                </a:lnTo>
                <a:lnTo>
                  <a:pt x="177684" y="215701"/>
                </a:lnTo>
                <a:lnTo>
                  <a:pt x="207733" y="223545"/>
                </a:lnTo>
                <a:lnTo>
                  <a:pt x="237783" y="231390"/>
                </a:lnTo>
                <a:lnTo>
                  <a:pt x="266528" y="237925"/>
                </a:lnTo>
                <a:lnTo>
                  <a:pt x="291351" y="244462"/>
                </a:lnTo>
                <a:lnTo>
                  <a:pt x="312255" y="248384"/>
                </a:lnTo>
                <a:lnTo>
                  <a:pt x="327933" y="252305"/>
                </a:lnTo>
                <a:lnTo>
                  <a:pt x="338386" y="254920"/>
                </a:lnTo>
                <a:lnTo>
                  <a:pt x="342305" y="256227"/>
                </a:lnTo>
                <a:lnTo>
                  <a:pt x="1124905" y="120270"/>
                </a:lnTo>
                <a:lnTo>
                  <a:pt x="853149" y="77129"/>
                </a:lnTo>
                <a:lnTo>
                  <a:pt x="849231" y="82358"/>
                </a:lnTo>
                <a:lnTo>
                  <a:pt x="845311" y="88896"/>
                </a:lnTo>
                <a:lnTo>
                  <a:pt x="842698" y="95431"/>
                </a:lnTo>
                <a:lnTo>
                  <a:pt x="844004" y="99353"/>
                </a:lnTo>
                <a:lnTo>
                  <a:pt x="1012545" y="120270"/>
                </a:lnTo>
                <a:lnTo>
                  <a:pt x="985108" y="125499"/>
                </a:lnTo>
                <a:lnTo>
                  <a:pt x="948526" y="132035"/>
                </a:lnTo>
                <a:lnTo>
                  <a:pt x="906717" y="138572"/>
                </a:lnTo>
                <a:lnTo>
                  <a:pt x="857070" y="146415"/>
                </a:lnTo>
                <a:lnTo>
                  <a:pt x="804810" y="155568"/>
                </a:lnTo>
                <a:lnTo>
                  <a:pt x="748630" y="164719"/>
                </a:lnTo>
                <a:lnTo>
                  <a:pt x="692448" y="172561"/>
                </a:lnTo>
                <a:lnTo>
                  <a:pt x="634962" y="181712"/>
                </a:lnTo>
                <a:lnTo>
                  <a:pt x="580089" y="190863"/>
                </a:lnTo>
                <a:lnTo>
                  <a:pt x="526523" y="198707"/>
                </a:lnTo>
                <a:lnTo>
                  <a:pt x="478182" y="206550"/>
                </a:lnTo>
                <a:lnTo>
                  <a:pt x="435066" y="213087"/>
                </a:lnTo>
                <a:lnTo>
                  <a:pt x="399792" y="218316"/>
                </a:lnTo>
                <a:lnTo>
                  <a:pt x="372355" y="222238"/>
                </a:lnTo>
                <a:lnTo>
                  <a:pt x="355370" y="224852"/>
                </a:lnTo>
                <a:lnTo>
                  <a:pt x="348838" y="226160"/>
                </a:lnTo>
                <a:lnTo>
                  <a:pt x="331852" y="223545"/>
                </a:lnTo>
                <a:lnTo>
                  <a:pt x="314868" y="219623"/>
                </a:lnTo>
                <a:lnTo>
                  <a:pt x="299190" y="215701"/>
                </a:lnTo>
                <a:lnTo>
                  <a:pt x="282206" y="213087"/>
                </a:lnTo>
                <a:lnTo>
                  <a:pt x="265220" y="209165"/>
                </a:lnTo>
                <a:lnTo>
                  <a:pt x="249543" y="205243"/>
                </a:lnTo>
                <a:lnTo>
                  <a:pt x="232558" y="201321"/>
                </a:lnTo>
                <a:lnTo>
                  <a:pt x="216879" y="197399"/>
                </a:lnTo>
                <a:lnTo>
                  <a:pt x="199896" y="193478"/>
                </a:lnTo>
                <a:lnTo>
                  <a:pt x="184217" y="189556"/>
                </a:lnTo>
                <a:lnTo>
                  <a:pt x="167233" y="184327"/>
                </a:lnTo>
                <a:lnTo>
                  <a:pt x="151555" y="180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53756" y="3012174"/>
            <a:ext cx="1124905" cy="256227"/>
          </a:xfrm>
          <a:custGeom>
            <a:avLst/>
            <a:gdLst/>
            <a:ahLst/>
            <a:cxnLst/>
            <a:rect l="l" t="t" r="r" b="b"/>
            <a:pathLst>
              <a:path w="1124905" h="256227">
                <a:moveTo>
                  <a:pt x="342305" y="256227"/>
                </a:moveTo>
                <a:lnTo>
                  <a:pt x="338386" y="254920"/>
                </a:lnTo>
                <a:lnTo>
                  <a:pt x="327933" y="252305"/>
                </a:lnTo>
                <a:lnTo>
                  <a:pt x="312255" y="248384"/>
                </a:lnTo>
                <a:lnTo>
                  <a:pt x="291351" y="244462"/>
                </a:lnTo>
                <a:lnTo>
                  <a:pt x="266528" y="237925"/>
                </a:lnTo>
                <a:lnTo>
                  <a:pt x="237784" y="231389"/>
                </a:lnTo>
                <a:lnTo>
                  <a:pt x="207735" y="223545"/>
                </a:lnTo>
                <a:lnTo>
                  <a:pt x="177685" y="215701"/>
                </a:lnTo>
                <a:lnTo>
                  <a:pt x="146329" y="207858"/>
                </a:lnTo>
                <a:lnTo>
                  <a:pt x="114972" y="200014"/>
                </a:lnTo>
                <a:lnTo>
                  <a:pt x="86229" y="192170"/>
                </a:lnTo>
                <a:lnTo>
                  <a:pt x="60099" y="184327"/>
                </a:lnTo>
                <a:lnTo>
                  <a:pt x="37888" y="177790"/>
                </a:lnTo>
                <a:lnTo>
                  <a:pt x="19597" y="171254"/>
                </a:lnTo>
                <a:lnTo>
                  <a:pt x="6532" y="167332"/>
                </a:lnTo>
                <a:lnTo>
                  <a:pt x="0" y="163410"/>
                </a:lnTo>
                <a:lnTo>
                  <a:pt x="2613" y="158181"/>
                </a:lnTo>
                <a:lnTo>
                  <a:pt x="6532" y="154259"/>
                </a:lnTo>
                <a:lnTo>
                  <a:pt x="11758" y="150337"/>
                </a:lnTo>
                <a:lnTo>
                  <a:pt x="15678" y="145108"/>
                </a:lnTo>
                <a:lnTo>
                  <a:pt x="374968" y="96739"/>
                </a:lnTo>
                <a:lnTo>
                  <a:pt x="377581" y="96739"/>
                </a:lnTo>
                <a:lnTo>
                  <a:pt x="380194" y="79744"/>
                </a:lnTo>
                <a:lnTo>
                  <a:pt x="381500" y="61442"/>
                </a:lnTo>
                <a:lnTo>
                  <a:pt x="378887" y="43140"/>
                </a:lnTo>
                <a:lnTo>
                  <a:pt x="371048" y="27452"/>
                </a:lnTo>
                <a:lnTo>
                  <a:pt x="368435" y="27452"/>
                </a:lnTo>
                <a:lnTo>
                  <a:pt x="360596" y="28760"/>
                </a:lnTo>
                <a:lnTo>
                  <a:pt x="347531" y="30067"/>
                </a:lnTo>
                <a:lnTo>
                  <a:pt x="331853" y="31374"/>
                </a:lnTo>
                <a:lnTo>
                  <a:pt x="313562" y="32682"/>
                </a:lnTo>
                <a:lnTo>
                  <a:pt x="292658" y="35296"/>
                </a:lnTo>
                <a:lnTo>
                  <a:pt x="269141" y="37911"/>
                </a:lnTo>
                <a:lnTo>
                  <a:pt x="245623" y="39218"/>
                </a:lnTo>
                <a:lnTo>
                  <a:pt x="222106" y="41833"/>
                </a:lnTo>
                <a:lnTo>
                  <a:pt x="198589" y="44447"/>
                </a:lnTo>
                <a:lnTo>
                  <a:pt x="177685" y="47062"/>
                </a:lnTo>
                <a:lnTo>
                  <a:pt x="158087" y="48369"/>
                </a:lnTo>
                <a:lnTo>
                  <a:pt x="141103" y="49676"/>
                </a:lnTo>
                <a:lnTo>
                  <a:pt x="126731" y="50984"/>
                </a:lnTo>
                <a:lnTo>
                  <a:pt x="117585" y="52291"/>
                </a:lnTo>
                <a:lnTo>
                  <a:pt x="113666" y="52291"/>
                </a:lnTo>
                <a:lnTo>
                  <a:pt x="111053" y="49676"/>
                </a:lnTo>
                <a:lnTo>
                  <a:pt x="111053" y="45754"/>
                </a:lnTo>
                <a:lnTo>
                  <a:pt x="111053" y="41833"/>
                </a:lnTo>
                <a:lnTo>
                  <a:pt x="111053" y="37911"/>
                </a:lnTo>
                <a:lnTo>
                  <a:pt x="128037" y="35296"/>
                </a:lnTo>
                <a:lnTo>
                  <a:pt x="145022" y="31374"/>
                </a:lnTo>
                <a:lnTo>
                  <a:pt x="163313" y="28760"/>
                </a:lnTo>
                <a:lnTo>
                  <a:pt x="180298" y="27452"/>
                </a:lnTo>
                <a:lnTo>
                  <a:pt x="197283" y="24838"/>
                </a:lnTo>
                <a:lnTo>
                  <a:pt x="214267" y="22223"/>
                </a:lnTo>
                <a:lnTo>
                  <a:pt x="232558" y="19609"/>
                </a:lnTo>
                <a:lnTo>
                  <a:pt x="249543" y="18301"/>
                </a:lnTo>
                <a:lnTo>
                  <a:pt x="266528" y="15687"/>
                </a:lnTo>
                <a:lnTo>
                  <a:pt x="284819" y="14380"/>
                </a:lnTo>
                <a:lnTo>
                  <a:pt x="301803" y="11765"/>
                </a:lnTo>
                <a:lnTo>
                  <a:pt x="320094" y="9150"/>
                </a:lnTo>
                <a:lnTo>
                  <a:pt x="337079" y="7843"/>
                </a:lnTo>
                <a:lnTo>
                  <a:pt x="354064" y="5229"/>
                </a:lnTo>
                <a:lnTo>
                  <a:pt x="372355" y="2614"/>
                </a:lnTo>
                <a:lnTo>
                  <a:pt x="389339" y="0"/>
                </a:lnTo>
                <a:lnTo>
                  <a:pt x="401098" y="15687"/>
                </a:lnTo>
                <a:lnTo>
                  <a:pt x="408937" y="32682"/>
                </a:lnTo>
                <a:lnTo>
                  <a:pt x="414163" y="52291"/>
                </a:lnTo>
                <a:lnTo>
                  <a:pt x="418083" y="70593"/>
                </a:lnTo>
                <a:lnTo>
                  <a:pt x="422002" y="90202"/>
                </a:lnTo>
                <a:lnTo>
                  <a:pt x="418083" y="109811"/>
                </a:lnTo>
                <a:lnTo>
                  <a:pt x="408937" y="128113"/>
                </a:lnTo>
                <a:lnTo>
                  <a:pt x="399792" y="145108"/>
                </a:lnTo>
                <a:lnTo>
                  <a:pt x="371048" y="149030"/>
                </a:lnTo>
                <a:lnTo>
                  <a:pt x="368435" y="128113"/>
                </a:lnTo>
                <a:lnTo>
                  <a:pt x="350144" y="129421"/>
                </a:lnTo>
                <a:lnTo>
                  <a:pt x="331853" y="130728"/>
                </a:lnTo>
                <a:lnTo>
                  <a:pt x="313562" y="132035"/>
                </a:lnTo>
                <a:lnTo>
                  <a:pt x="296577" y="134650"/>
                </a:lnTo>
                <a:lnTo>
                  <a:pt x="278286" y="135957"/>
                </a:lnTo>
                <a:lnTo>
                  <a:pt x="259995" y="138572"/>
                </a:lnTo>
                <a:lnTo>
                  <a:pt x="243010" y="141186"/>
                </a:lnTo>
                <a:lnTo>
                  <a:pt x="224719" y="143801"/>
                </a:lnTo>
                <a:lnTo>
                  <a:pt x="207735" y="146415"/>
                </a:lnTo>
                <a:lnTo>
                  <a:pt x="190750" y="149030"/>
                </a:lnTo>
                <a:lnTo>
                  <a:pt x="172459" y="152952"/>
                </a:lnTo>
                <a:lnTo>
                  <a:pt x="155474" y="155566"/>
                </a:lnTo>
                <a:lnTo>
                  <a:pt x="137183" y="158181"/>
                </a:lnTo>
                <a:lnTo>
                  <a:pt x="120198" y="160796"/>
                </a:lnTo>
                <a:lnTo>
                  <a:pt x="101907" y="163410"/>
                </a:lnTo>
                <a:lnTo>
                  <a:pt x="84923" y="166025"/>
                </a:lnTo>
                <a:lnTo>
                  <a:pt x="101907" y="169947"/>
                </a:lnTo>
                <a:lnTo>
                  <a:pt x="117585" y="173868"/>
                </a:lnTo>
                <a:lnTo>
                  <a:pt x="134570" y="176483"/>
                </a:lnTo>
                <a:lnTo>
                  <a:pt x="151555" y="180405"/>
                </a:lnTo>
                <a:lnTo>
                  <a:pt x="167233" y="184327"/>
                </a:lnTo>
                <a:lnTo>
                  <a:pt x="184217" y="189556"/>
                </a:lnTo>
                <a:lnTo>
                  <a:pt x="199896" y="193478"/>
                </a:lnTo>
                <a:lnTo>
                  <a:pt x="216880" y="197399"/>
                </a:lnTo>
                <a:lnTo>
                  <a:pt x="232558" y="201321"/>
                </a:lnTo>
                <a:lnTo>
                  <a:pt x="249543" y="205243"/>
                </a:lnTo>
                <a:lnTo>
                  <a:pt x="265221" y="209165"/>
                </a:lnTo>
                <a:lnTo>
                  <a:pt x="282206" y="213087"/>
                </a:lnTo>
                <a:lnTo>
                  <a:pt x="299190" y="215701"/>
                </a:lnTo>
                <a:lnTo>
                  <a:pt x="314868" y="219623"/>
                </a:lnTo>
                <a:lnTo>
                  <a:pt x="331853" y="223545"/>
                </a:lnTo>
                <a:lnTo>
                  <a:pt x="348838" y="226160"/>
                </a:lnTo>
                <a:lnTo>
                  <a:pt x="355370" y="224852"/>
                </a:lnTo>
                <a:lnTo>
                  <a:pt x="372355" y="222238"/>
                </a:lnTo>
                <a:lnTo>
                  <a:pt x="399792" y="218316"/>
                </a:lnTo>
                <a:lnTo>
                  <a:pt x="435067" y="213087"/>
                </a:lnTo>
                <a:lnTo>
                  <a:pt x="478182" y="206550"/>
                </a:lnTo>
                <a:lnTo>
                  <a:pt x="526523" y="198707"/>
                </a:lnTo>
                <a:lnTo>
                  <a:pt x="580090" y="190863"/>
                </a:lnTo>
                <a:lnTo>
                  <a:pt x="634963" y="181712"/>
                </a:lnTo>
                <a:lnTo>
                  <a:pt x="692450" y="172561"/>
                </a:lnTo>
                <a:lnTo>
                  <a:pt x="748630" y="164717"/>
                </a:lnTo>
                <a:lnTo>
                  <a:pt x="804810" y="155566"/>
                </a:lnTo>
                <a:lnTo>
                  <a:pt x="857070" y="146415"/>
                </a:lnTo>
                <a:lnTo>
                  <a:pt x="906717" y="138572"/>
                </a:lnTo>
                <a:lnTo>
                  <a:pt x="948526" y="132035"/>
                </a:lnTo>
                <a:lnTo>
                  <a:pt x="985108" y="125499"/>
                </a:lnTo>
                <a:lnTo>
                  <a:pt x="1012545" y="120270"/>
                </a:lnTo>
                <a:lnTo>
                  <a:pt x="844005" y="99353"/>
                </a:lnTo>
                <a:lnTo>
                  <a:pt x="842698" y="95431"/>
                </a:lnTo>
                <a:lnTo>
                  <a:pt x="845311" y="88895"/>
                </a:lnTo>
                <a:lnTo>
                  <a:pt x="849231" y="82358"/>
                </a:lnTo>
                <a:lnTo>
                  <a:pt x="853151" y="77129"/>
                </a:lnTo>
                <a:lnTo>
                  <a:pt x="1124905" y="120270"/>
                </a:lnTo>
                <a:lnTo>
                  <a:pt x="342305" y="256227"/>
                </a:lnTo>
                <a:close/>
              </a:path>
            </a:pathLst>
          </a:custGeom>
          <a:ln w="130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63792" y="3265788"/>
            <a:ext cx="57486" cy="142494"/>
          </a:xfrm>
          <a:custGeom>
            <a:avLst/>
            <a:gdLst/>
            <a:ahLst/>
            <a:cxnLst/>
            <a:rect l="l" t="t" r="r" b="b"/>
            <a:pathLst>
              <a:path w="57486" h="142494">
                <a:moveTo>
                  <a:pt x="24823" y="74515"/>
                </a:moveTo>
                <a:lnTo>
                  <a:pt x="30049" y="91509"/>
                </a:lnTo>
                <a:lnTo>
                  <a:pt x="32662" y="108505"/>
                </a:lnTo>
                <a:lnTo>
                  <a:pt x="35275" y="126807"/>
                </a:lnTo>
                <a:lnTo>
                  <a:pt x="43114" y="142494"/>
                </a:lnTo>
                <a:lnTo>
                  <a:pt x="57486" y="135958"/>
                </a:lnTo>
                <a:lnTo>
                  <a:pt x="54873" y="117656"/>
                </a:lnTo>
                <a:lnTo>
                  <a:pt x="50953" y="100660"/>
                </a:lnTo>
                <a:lnTo>
                  <a:pt x="47034" y="83666"/>
                </a:lnTo>
                <a:lnTo>
                  <a:pt x="41808" y="66671"/>
                </a:lnTo>
                <a:lnTo>
                  <a:pt x="35275" y="50985"/>
                </a:lnTo>
                <a:lnTo>
                  <a:pt x="30049" y="35296"/>
                </a:lnTo>
                <a:lnTo>
                  <a:pt x="23517" y="18301"/>
                </a:lnTo>
                <a:lnTo>
                  <a:pt x="16984" y="2615"/>
                </a:lnTo>
                <a:lnTo>
                  <a:pt x="11758" y="0"/>
                </a:lnTo>
                <a:lnTo>
                  <a:pt x="6532" y="1307"/>
                </a:lnTo>
                <a:lnTo>
                  <a:pt x="2613" y="3921"/>
                </a:lnTo>
                <a:lnTo>
                  <a:pt x="0" y="7843"/>
                </a:lnTo>
                <a:lnTo>
                  <a:pt x="24823" y="74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63793" y="3265789"/>
            <a:ext cx="57486" cy="142494"/>
          </a:xfrm>
          <a:custGeom>
            <a:avLst/>
            <a:gdLst/>
            <a:ahLst/>
            <a:cxnLst/>
            <a:rect l="l" t="t" r="r" b="b"/>
            <a:pathLst>
              <a:path w="57486" h="142494">
                <a:moveTo>
                  <a:pt x="16984" y="2614"/>
                </a:moveTo>
                <a:lnTo>
                  <a:pt x="23517" y="18301"/>
                </a:lnTo>
                <a:lnTo>
                  <a:pt x="30049" y="35296"/>
                </a:lnTo>
                <a:lnTo>
                  <a:pt x="35275" y="50984"/>
                </a:lnTo>
                <a:lnTo>
                  <a:pt x="41808" y="66671"/>
                </a:lnTo>
                <a:lnTo>
                  <a:pt x="47034" y="83666"/>
                </a:lnTo>
                <a:lnTo>
                  <a:pt x="50953" y="100660"/>
                </a:lnTo>
                <a:lnTo>
                  <a:pt x="54873" y="117655"/>
                </a:lnTo>
                <a:lnTo>
                  <a:pt x="57486" y="135957"/>
                </a:lnTo>
                <a:lnTo>
                  <a:pt x="43114" y="142494"/>
                </a:lnTo>
                <a:lnTo>
                  <a:pt x="35275" y="126806"/>
                </a:lnTo>
                <a:lnTo>
                  <a:pt x="32662" y="108504"/>
                </a:lnTo>
                <a:lnTo>
                  <a:pt x="30049" y="91509"/>
                </a:lnTo>
                <a:lnTo>
                  <a:pt x="24823" y="74515"/>
                </a:lnTo>
                <a:lnTo>
                  <a:pt x="0" y="7843"/>
                </a:lnTo>
                <a:lnTo>
                  <a:pt x="2613" y="3921"/>
                </a:lnTo>
                <a:lnTo>
                  <a:pt x="6532" y="1307"/>
                </a:lnTo>
                <a:lnTo>
                  <a:pt x="11758" y="0"/>
                </a:lnTo>
                <a:lnTo>
                  <a:pt x="16984" y="2614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14145" y="3268405"/>
            <a:ext cx="64018" cy="125499"/>
          </a:xfrm>
          <a:custGeom>
            <a:avLst/>
            <a:gdLst/>
            <a:ahLst/>
            <a:cxnLst/>
            <a:rect l="l" t="t" r="r" b="b"/>
            <a:pathLst>
              <a:path w="64018" h="125499">
                <a:moveTo>
                  <a:pt x="24823" y="50984"/>
                </a:moveTo>
                <a:lnTo>
                  <a:pt x="30049" y="66671"/>
                </a:lnTo>
                <a:lnTo>
                  <a:pt x="33969" y="81050"/>
                </a:lnTo>
                <a:lnTo>
                  <a:pt x="37888" y="96739"/>
                </a:lnTo>
                <a:lnTo>
                  <a:pt x="43114" y="111117"/>
                </a:lnTo>
                <a:lnTo>
                  <a:pt x="49647" y="125499"/>
                </a:lnTo>
                <a:lnTo>
                  <a:pt x="53566" y="125499"/>
                </a:lnTo>
                <a:lnTo>
                  <a:pt x="57486" y="122883"/>
                </a:lnTo>
                <a:lnTo>
                  <a:pt x="60099" y="120268"/>
                </a:lnTo>
                <a:lnTo>
                  <a:pt x="64018" y="118962"/>
                </a:lnTo>
                <a:lnTo>
                  <a:pt x="61405" y="103275"/>
                </a:lnTo>
                <a:lnTo>
                  <a:pt x="56179" y="87588"/>
                </a:lnTo>
                <a:lnTo>
                  <a:pt x="50953" y="71899"/>
                </a:lnTo>
                <a:lnTo>
                  <a:pt x="44421" y="57520"/>
                </a:lnTo>
                <a:lnTo>
                  <a:pt x="37888" y="43140"/>
                </a:lnTo>
                <a:lnTo>
                  <a:pt x="30049" y="28760"/>
                </a:lnTo>
                <a:lnTo>
                  <a:pt x="22210" y="14378"/>
                </a:lnTo>
                <a:lnTo>
                  <a:pt x="14371" y="0"/>
                </a:lnTo>
                <a:lnTo>
                  <a:pt x="9145" y="0"/>
                </a:lnTo>
                <a:lnTo>
                  <a:pt x="5226" y="3921"/>
                </a:lnTo>
                <a:lnTo>
                  <a:pt x="1306" y="7842"/>
                </a:lnTo>
                <a:lnTo>
                  <a:pt x="0" y="11765"/>
                </a:lnTo>
                <a:lnTo>
                  <a:pt x="10452" y="23529"/>
                </a:lnTo>
                <a:lnTo>
                  <a:pt x="19597" y="36603"/>
                </a:lnTo>
                <a:lnTo>
                  <a:pt x="24823" y="50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14145" y="3268405"/>
            <a:ext cx="64018" cy="125499"/>
          </a:xfrm>
          <a:custGeom>
            <a:avLst/>
            <a:gdLst/>
            <a:ahLst/>
            <a:cxnLst/>
            <a:rect l="l" t="t" r="r" b="b"/>
            <a:pathLst>
              <a:path w="64018" h="125499">
                <a:moveTo>
                  <a:pt x="14371" y="0"/>
                </a:moveTo>
                <a:lnTo>
                  <a:pt x="22210" y="14380"/>
                </a:lnTo>
                <a:lnTo>
                  <a:pt x="30049" y="28760"/>
                </a:lnTo>
                <a:lnTo>
                  <a:pt x="37888" y="43140"/>
                </a:lnTo>
                <a:lnTo>
                  <a:pt x="44421" y="57520"/>
                </a:lnTo>
                <a:lnTo>
                  <a:pt x="50953" y="71900"/>
                </a:lnTo>
                <a:lnTo>
                  <a:pt x="56179" y="87588"/>
                </a:lnTo>
                <a:lnTo>
                  <a:pt x="61405" y="103275"/>
                </a:lnTo>
                <a:lnTo>
                  <a:pt x="64018" y="118962"/>
                </a:lnTo>
                <a:lnTo>
                  <a:pt x="60099" y="120270"/>
                </a:lnTo>
                <a:lnTo>
                  <a:pt x="57486" y="122884"/>
                </a:lnTo>
                <a:lnTo>
                  <a:pt x="53566" y="125499"/>
                </a:lnTo>
                <a:lnTo>
                  <a:pt x="49647" y="125499"/>
                </a:lnTo>
                <a:lnTo>
                  <a:pt x="43114" y="111119"/>
                </a:lnTo>
                <a:lnTo>
                  <a:pt x="37888" y="96739"/>
                </a:lnTo>
                <a:lnTo>
                  <a:pt x="33969" y="81051"/>
                </a:lnTo>
                <a:lnTo>
                  <a:pt x="30049" y="66671"/>
                </a:lnTo>
                <a:lnTo>
                  <a:pt x="24823" y="50984"/>
                </a:lnTo>
                <a:lnTo>
                  <a:pt x="19597" y="36603"/>
                </a:lnTo>
                <a:lnTo>
                  <a:pt x="10452" y="23531"/>
                </a:lnTo>
                <a:lnTo>
                  <a:pt x="0" y="11765"/>
                </a:lnTo>
                <a:lnTo>
                  <a:pt x="1306" y="7843"/>
                </a:lnTo>
                <a:lnTo>
                  <a:pt x="5226" y="3921"/>
                </a:lnTo>
                <a:lnTo>
                  <a:pt x="9145" y="0"/>
                </a:lnTo>
                <a:lnTo>
                  <a:pt x="14371" y="0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61885" y="3280172"/>
            <a:ext cx="74471" cy="124192"/>
          </a:xfrm>
          <a:custGeom>
            <a:avLst/>
            <a:gdLst/>
            <a:ahLst/>
            <a:cxnLst/>
            <a:rect l="l" t="t" r="r" b="b"/>
            <a:pathLst>
              <a:path w="74471" h="124192">
                <a:moveTo>
                  <a:pt x="14370" y="19609"/>
                </a:moveTo>
                <a:lnTo>
                  <a:pt x="24823" y="31374"/>
                </a:lnTo>
                <a:lnTo>
                  <a:pt x="32661" y="45754"/>
                </a:lnTo>
                <a:lnTo>
                  <a:pt x="39195" y="61442"/>
                </a:lnTo>
                <a:lnTo>
                  <a:pt x="44420" y="77129"/>
                </a:lnTo>
                <a:lnTo>
                  <a:pt x="48340" y="92815"/>
                </a:lnTo>
                <a:lnTo>
                  <a:pt x="53565" y="108503"/>
                </a:lnTo>
                <a:lnTo>
                  <a:pt x="60098" y="124192"/>
                </a:lnTo>
                <a:lnTo>
                  <a:pt x="67938" y="124192"/>
                </a:lnTo>
                <a:lnTo>
                  <a:pt x="71856" y="122884"/>
                </a:lnTo>
                <a:lnTo>
                  <a:pt x="74471" y="121577"/>
                </a:lnTo>
                <a:lnTo>
                  <a:pt x="74471" y="104582"/>
                </a:lnTo>
                <a:lnTo>
                  <a:pt x="71856" y="87586"/>
                </a:lnTo>
                <a:lnTo>
                  <a:pt x="66632" y="70593"/>
                </a:lnTo>
                <a:lnTo>
                  <a:pt x="60098" y="54905"/>
                </a:lnTo>
                <a:lnTo>
                  <a:pt x="49647" y="40525"/>
                </a:lnTo>
                <a:lnTo>
                  <a:pt x="39195" y="26144"/>
                </a:lnTo>
                <a:lnTo>
                  <a:pt x="27436" y="13072"/>
                </a:lnTo>
                <a:lnTo>
                  <a:pt x="14370" y="0"/>
                </a:lnTo>
                <a:lnTo>
                  <a:pt x="0" y="0"/>
                </a:lnTo>
                <a:lnTo>
                  <a:pt x="0" y="7843"/>
                </a:lnTo>
                <a:lnTo>
                  <a:pt x="14370" y="19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61885" y="3280172"/>
            <a:ext cx="74471" cy="124192"/>
          </a:xfrm>
          <a:custGeom>
            <a:avLst/>
            <a:gdLst/>
            <a:ahLst/>
            <a:cxnLst/>
            <a:rect l="l" t="t" r="r" b="b"/>
            <a:pathLst>
              <a:path w="74471" h="124192">
                <a:moveTo>
                  <a:pt x="14371" y="0"/>
                </a:moveTo>
                <a:lnTo>
                  <a:pt x="27436" y="13072"/>
                </a:lnTo>
                <a:lnTo>
                  <a:pt x="39195" y="26145"/>
                </a:lnTo>
                <a:lnTo>
                  <a:pt x="49647" y="40525"/>
                </a:lnTo>
                <a:lnTo>
                  <a:pt x="60099" y="54905"/>
                </a:lnTo>
                <a:lnTo>
                  <a:pt x="66632" y="70593"/>
                </a:lnTo>
                <a:lnTo>
                  <a:pt x="71858" y="87588"/>
                </a:lnTo>
                <a:lnTo>
                  <a:pt x="74471" y="104582"/>
                </a:lnTo>
                <a:lnTo>
                  <a:pt x="74471" y="121577"/>
                </a:lnTo>
                <a:lnTo>
                  <a:pt x="71858" y="122884"/>
                </a:lnTo>
                <a:lnTo>
                  <a:pt x="67938" y="124192"/>
                </a:lnTo>
                <a:lnTo>
                  <a:pt x="64018" y="124192"/>
                </a:lnTo>
                <a:lnTo>
                  <a:pt x="60099" y="124192"/>
                </a:lnTo>
                <a:lnTo>
                  <a:pt x="53566" y="108504"/>
                </a:lnTo>
                <a:lnTo>
                  <a:pt x="48340" y="92817"/>
                </a:lnTo>
                <a:lnTo>
                  <a:pt x="44421" y="77129"/>
                </a:lnTo>
                <a:lnTo>
                  <a:pt x="39195" y="61442"/>
                </a:lnTo>
                <a:lnTo>
                  <a:pt x="32662" y="45754"/>
                </a:lnTo>
                <a:lnTo>
                  <a:pt x="24823" y="31374"/>
                </a:lnTo>
                <a:lnTo>
                  <a:pt x="14371" y="19609"/>
                </a:lnTo>
                <a:lnTo>
                  <a:pt x="0" y="7843"/>
                </a:lnTo>
                <a:lnTo>
                  <a:pt x="0" y="0"/>
                </a:lnTo>
                <a:lnTo>
                  <a:pt x="14371" y="0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54959" y="3306319"/>
            <a:ext cx="576169" cy="271915"/>
          </a:xfrm>
          <a:custGeom>
            <a:avLst/>
            <a:gdLst/>
            <a:ahLst/>
            <a:cxnLst/>
            <a:rect l="l" t="t" r="r" b="b"/>
            <a:pathLst>
              <a:path w="576169" h="271915">
                <a:moveTo>
                  <a:pt x="568331" y="269300"/>
                </a:moveTo>
                <a:lnTo>
                  <a:pt x="576169" y="264071"/>
                </a:lnTo>
                <a:lnTo>
                  <a:pt x="573557" y="236618"/>
                </a:lnTo>
                <a:lnTo>
                  <a:pt x="570944" y="207858"/>
                </a:lnTo>
                <a:lnTo>
                  <a:pt x="565718" y="180405"/>
                </a:lnTo>
                <a:lnTo>
                  <a:pt x="560492" y="152952"/>
                </a:lnTo>
                <a:lnTo>
                  <a:pt x="552653" y="125499"/>
                </a:lnTo>
                <a:lnTo>
                  <a:pt x="544814" y="98046"/>
                </a:lnTo>
                <a:lnTo>
                  <a:pt x="534362" y="71900"/>
                </a:lnTo>
                <a:lnTo>
                  <a:pt x="523910" y="45754"/>
                </a:lnTo>
                <a:lnTo>
                  <a:pt x="519990" y="39218"/>
                </a:lnTo>
                <a:lnTo>
                  <a:pt x="516071" y="31374"/>
                </a:lnTo>
                <a:lnTo>
                  <a:pt x="512151" y="23531"/>
                </a:lnTo>
                <a:lnTo>
                  <a:pt x="508232" y="16994"/>
                </a:lnTo>
                <a:lnTo>
                  <a:pt x="503006" y="10458"/>
                </a:lnTo>
                <a:lnTo>
                  <a:pt x="496473" y="5229"/>
                </a:lnTo>
                <a:lnTo>
                  <a:pt x="489941" y="1307"/>
                </a:lnTo>
                <a:lnTo>
                  <a:pt x="480795" y="0"/>
                </a:lnTo>
                <a:lnTo>
                  <a:pt x="483408" y="5229"/>
                </a:lnTo>
                <a:lnTo>
                  <a:pt x="488634" y="18301"/>
                </a:lnTo>
                <a:lnTo>
                  <a:pt x="495167" y="39218"/>
                </a:lnTo>
                <a:lnTo>
                  <a:pt x="504312" y="65364"/>
                </a:lnTo>
                <a:lnTo>
                  <a:pt x="512151" y="94124"/>
                </a:lnTo>
                <a:lnTo>
                  <a:pt x="518683" y="122884"/>
                </a:lnTo>
                <a:lnTo>
                  <a:pt x="522603" y="151645"/>
                </a:lnTo>
                <a:lnTo>
                  <a:pt x="523910" y="176482"/>
                </a:lnTo>
                <a:lnTo>
                  <a:pt x="506925" y="184327"/>
                </a:lnTo>
                <a:lnTo>
                  <a:pt x="488634" y="189556"/>
                </a:lnTo>
                <a:lnTo>
                  <a:pt x="469037" y="194784"/>
                </a:lnTo>
                <a:lnTo>
                  <a:pt x="450745" y="200014"/>
                </a:lnTo>
                <a:lnTo>
                  <a:pt x="431148" y="203936"/>
                </a:lnTo>
                <a:lnTo>
                  <a:pt x="411550" y="207858"/>
                </a:lnTo>
                <a:lnTo>
                  <a:pt x="391952" y="211780"/>
                </a:lnTo>
                <a:lnTo>
                  <a:pt x="372355" y="217009"/>
                </a:lnTo>
                <a:lnTo>
                  <a:pt x="5226" y="66671"/>
                </a:lnTo>
                <a:lnTo>
                  <a:pt x="6532" y="71900"/>
                </a:lnTo>
                <a:lnTo>
                  <a:pt x="6532" y="78437"/>
                </a:lnTo>
                <a:lnTo>
                  <a:pt x="5226" y="86280"/>
                </a:lnTo>
                <a:lnTo>
                  <a:pt x="0" y="91509"/>
                </a:lnTo>
                <a:lnTo>
                  <a:pt x="368435" y="244462"/>
                </a:lnTo>
                <a:lnTo>
                  <a:pt x="391952" y="240540"/>
                </a:lnTo>
                <a:lnTo>
                  <a:pt x="412857" y="235311"/>
                </a:lnTo>
                <a:lnTo>
                  <a:pt x="433760" y="230082"/>
                </a:lnTo>
                <a:lnTo>
                  <a:pt x="453358" y="226160"/>
                </a:lnTo>
                <a:lnTo>
                  <a:pt x="471650" y="222238"/>
                </a:lnTo>
                <a:lnTo>
                  <a:pt x="489941" y="218316"/>
                </a:lnTo>
                <a:lnTo>
                  <a:pt x="506925" y="215701"/>
                </a:lnTo>
                <a:lnTo>
                  <a:pt x="523910" y="214394"/>
                </a:lnTo>
                <a:lnTo>
                  <a:pt x="523910" y="223545"/>
                </a:lnTo>
                <a:lnTo>
                  <a:pt x="525217" y="231389"/>
                </a:lnTo>
                <a:lnTo>
                  <a:pt x="526523" y="239233"/>
                </a:lnTo>
                <a:lnTo>
                  <a:pt x="530443" y="247076"/>
                </a:lnTo>
                <a:lnTo>
                  <a:pt x="533056" y="254920"/>
                </a:lnTo>
                <a:lnTo>
                  <a:pt x="536975" y="261455"/>
                </a:lnTo>
                <a:lnTo>
                  <a:pt x="542201" y="266686"/>
                </a:lnTo>
                <a:lnTo>
                  <a:pt x="547427" y="270607"/>
                </a:lnTo>
                <a:lnTo>
                  <a:pt x="553960" y="271915"/>
                </a:lnTo>
                <a:lnTo>
                  <a:pt x="560492" y="271915"/>
                </a:lnTo>
                <a:lnTo>
                  <a:pt x="568331" y="26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54959" y="3306319"/>
            <a:ext cx="576170" cy="271915"/>
          </a:xfrm>
          <a:custGeom>
            <a:avLst/>
            <a:gdLst/>
            <a:ahLst/>
            <a:cxnLst/>
            <a:rect l="l" t="t" r="r" b="b"/>
            <a:pathLst>
              <a:path w="576170" h="271915">
                <a:moveTo>
                  <a:pt x="523910" y="45754"/>
                </a:moveTo>
                <a:lnTo>
                  <a:pt x="534362" y="71900"/>
                </a:lnTo>
                <a:lnTo>
                  <a:pt x="544814" y="98046"/>
                </a:lnTo>
                <a:lnTo>
                  <a:pt x="552653" y="125499"/>
                </a:lnTo>
                <a:lnTo>
                  <a:pt x="560492" y="152952"/>
                </a:lnTo>
                <a:lnTo>
                  <a:pt x="565718" y="180405"/>
                </a:lnTo>
                <a:lnTo>
                  <a:pt x="570944" y="207858"/>
                </a:lnTo>
                <a:lnTo>
                  <a:pt x="573557" y="236618"/>
                </a:lnTo>
                <a:lnTo>
                  <a:pt x="576170" y="264071"/>
                </a:lnTo>
                <a:lnTo>
                  <a:pt x="568331" y="269300"/>
                </a:lnTo>
                <a:lnTo>
                  <a:pt x="560492" y="271915"/>
                </a:lnTo>
                <a:lnTo>
                  <a:pt x="553960" y="271915"/>
                </a:lnTo>
                <a:lnTo>
                  <a:pt x="547427" y="270607"/>
                </a:lnTo>
                <a:lnTo>
                  <a:pt x="542201" y="266686"/>
                </a:lnTo>
                <a:lnTo>
                  <a:pt x="536975" y="261456"/>
                </a:lnTo>
                <a:lnTo>
                  <a:pt x="533056" y="254920"/>
                </a:lnTo>
                <a:lnTo>
                  <a:pt x="530443" y="247076"/>
                </a:lnTo>
                <a:lnTo>
                  <a:pt x="526523" y="239233"/>
                </a:lnTo>
                <a:lnTo>
                  <a:pt x="525217" y="231389"/>
                </a:lnTo>
                <a:lnTo>
                  <a:pt x="523910" y="223545"/>
                </a:lnTo>
                <a:lnTo>
                  <a:pt x="523910" y="214394"/>
                </a:lnTo>
                <a:lnTo>
                  <a:pt x="506925" y="215701"/>
                </a:lnTo>
                <a:lnTo>
                  <a:pt x="489941" y="218316"/>
                </a:lnTo>
                <a:lnTo>
                  <a:pt x="471650" y="222238"/>
                </a:lnTo>
                <a:lnTo>
                  <a:pt x="453358" y="226160"/>
                </a:lnTo>
                <a:lnTo>
                  <a:pt x="433761" y="230082"/>
                </a:lnTo>
                <a:lnTo>
                  <a:pt x="412857" y="235311"/>
                </a:lnTo>
                <a:lnTo>
                  <a:pt x="391952" y="240540"/>
                </a:lnTo>
                <a:lnTo>
                  <a:pt x="368435" y="244462"/>
                </a:lnTo>
                <a:lnTo>
                  <a:pt x="0" y="91509"/>
                </a:lnTo>
                <a:lnTo>
                  <a:pt x="5226" y="86280"/>
                </a:lnTo>
                <a:lnTo>
                  <a:pt x="6532" y="78437"/>
                </a:lnTo>
                <a:lnTo>
                  <a:pt x="6532" y="71900"/>
                </a:lnTo>
                <a:lnTo>
                  <a:pt x="5226" y="66671"/>
                </a:lnTo>
                <a:lnTo>
                  <a:pt x="372355" y="217009"/>
                </a:lnTo>
                <a:lnTo>
                  <a:pt x="391952" y="211780"/>
                </a:lnTo>
                <a:lnTo>
                  <a:pt x="411550" y="207858"/>
                </a:lnTo>
                <a:lnTo>
                  <a:pt x="431148" y="203936"/>
                </a:lnTo>
                <a:lnTo>
                  <a:pt x="450745" y="200014"/>
                </a:lnTo>
                <a:lnTo>
                  <a:pt x="469037" y="194785"/>
                </a:lnTo>
                <a:lnTo>
                  <a:pt x="488634" y="189556"/>
                </a:lnTo>
                <a:lnTo>
                  <a:pt x="506925" y="184327"/>
                </a:lnTo>
                <a:lnTo>
                  <a:pt x="523910" y="176483"/>
                </a:lnTo>
                <a:lnTo>
                  <a:pt x="522603" y="151645"/>
                </a:lnTo>
                <a:lnTo>
                  <a:pt x="518684" y="122884"/>
                </a:lnTo>
                <a:lnTo>
                  <a:pt x="512151" y="94124"/>
                </a:lnTo>
                <a:lnTo>
                  <a:pt x="504312" y="65364"/>
                </a:lnTo>
                <a:lnTo>
                  <a:pt x="495167" y="39218"/>
                </a:lnTo>
                <a:lnTo>
                  <a:pt x="488634" y="18301"/>
                </a:lnTo>
                <a:lnTo>
                  <a:pt x="483408" y="5229"/>
                </a:lnTo>
                <a:lnTo>
                  <a:pt x="480795" y="0"/>
                </a:lnTo>
                <a:lnTo>
                  <a:pt x="489941" y="1307"/>
                </a:lnTo>
                <a:lnTo>
                  <a:pt x="496473" y="5229"/>
                </a:lnTo>
                <a:lnTo>
                  <a:pt x="503006" y="10458"/>
                </a:lnTo>
                <a:lnTo>
                  <a:pt x="508232" y="16994"/>
                </a:lnTo>
                <a:lnTo>
                  <a:pt x="512151" y="23531"/>
                </a:lnTo>
                <a:lnTo>
                  <a:pt x="516071" y="31374"/>
                </a:lnTo>
                <a:lnTo>
                  <a:pt x="519990" y="39218"/>
                </a:lnTo>
                <a:lnTo>
                  <a:pt x="523910" y="45754"/>
                </a:lnTo>
                <a:close/>
              </a:path>
            </a:pathLst>
          </a:custGeom>
          <a:ln w="130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10040" y="3328544"/>
            <a:ext cx="1974136" cy="953010"/>
          </a:xfrm>
          <a:custGeom>
            <a:avLst/>
            <a:gdLst/>
            <a:ahLst/>
            <a:cxnLst/>
            <a:rect l="l" t="t" r="r" b="b"/>
            <a:pathLst>
              <a:path w="1974136" h="953010">
                <a:moveTo>
                  <a:pt x="645415" y="456242"/>
                </a:moveTo>
                <a:lnTo>
                  <a:pt x="0" y="228774"/>
                </a:lnTo>
                <a:lnTo>
                  <a:pt x="0" y="258842"/>
                </a:lnTo>
                <a:lnTo>
                  <a:pt x="7839" y="261456"/>
                </a:lnTo>
                <a:lnTo>
                  <a:pt x="27436" y="267993"/>
                </a:lnTo>
                <a:lnTo>
                  <a:pt x="60099" y="278451"/>
                </a:lnTo>
                <a:lnTo>
                  <a:pt x="100601" y="292831"/>
                </a:lnTo>
                <a:lnTo>
                  <a:pt x="150248" y="309826"/>
                </a:lnTo>
                <a:lnTo>
                  <a:pt x="205122" y="328128"/>
                </a:lnTo>
                <a:lnTo>
                  <a:pt x="263916" y="347737"/>
                </a:lnTo>
                <a:lnTo>
                  <a:pt x="325320" y="368654"/>
                </a:lnTo>
                <a:lnTo>
                  <a:pt x="385420" y="389570"/>
                </a:lnTo>
                <a:lnTo>
                  <a:pt x="444213" y="410487"/>
                </a:lnTo>
                <a:lnTo>
                  <a:pt x="500393" y="428789"/>
                </a:lnTo>
                <a:lnTo>
                  <a:pt x="550040" y="447091"/>
                </a:lnTo>
                <a:lnTo>
                  <a:pt x="593155" y="462778"/>
                </a:lnTo>
                <a:lnTo>
                  <a:pt x="625818" y="474544"/>
                </a:lnTo>
                <a:lnTo>
                  <a:pt x="648028" y="483695"/>
                </a:lnTo>
                <a:lnTo>
                  <a:pt x="657174" y="487615"/>
                </a:lnTo>
                <a:lnTo>
                  <a:pt x="930235" y="398721"/>
                </a:lnTo>
                <a:lnTo>
                  <a:pt x="935461" y="414409"/>
                </a:lnTo>
                <a:lnTo>
                  <a:pt x="943300" y="431403"/>
                </a:lnTo>
                <a:lnTo>
                  <a:pt x="949832" y="447091"/>
                </a:lnTo>
                <a:lnTo>
                  <a:pt x="957673" y="462778"/>
                </a:lnTo>
                <a:lnTo>
                  <a:pt x="965510" y="477158"/>
                </a:lnTo>
                <a:lnTo>
                  <a:pt x="973349" y="492846"/>
                </a:lnTo>
                <a:lnTo>
                  <a:pt x="981188" y="508533"/>
                </a:lnTo>
                <a:lnTo>
                  <a:pt x="987721" y="522913"/>
                </a:lnTo>
                <a:lnTo>
                  <a:pt x="973349" y="526835"/>
                </a:lnTo>
                <a:lnTo>
                  <a:pt x="957673" y="530757"/>
                </a:lnTo>
                <a:lnTo>
                  <a:pt x="943300" y="534679"/>
                </a:lnTo>
                <a:lnTo>
                  <a:pt x="927622" y="538601"/>
                </a:lnTo>
                <a:lnTo>
                  <a:pt x="913250" y="542523"/>
                </a:lnTo>
                <a:lnTo>
                  <a:pt x="897572" y="547752"/>
                </a:lnTo>
                <a:lnTo>
                  <a:pt x="883200" y="551674"/>
                </a:lnTo>
                <a:lnTo>
                  <a:pt x="868829" y="555595"/>
                </a:lnTo>
                <a:lnTo>
                  <a:pt x="854457" y="560825"/>
                </a:lnTo>
                <a:lnTo>
                  <a:pt x="840085" y="566054"/>
                </a:lnTo>
                <a:lnTo>
                  <a:pt x="825714" y="571283"/>
                </a:lnTo>
                <a:lnTo>
                  <a:pt x="811342" y="576512"/>
                </a:lnTo>
                <a:lnTo>
                  <a:pt x="796971" y="583048"/>
                </a:lnTo>
                <a:lnTo>
                  <a:pt x="783905" y="589585"/>
                </a:lnTo>
                <a:lnTo>
                  <a:pt x="769534" y="596121"/>
                </a:lnTo>
                <a:lnTo>
                  <a:pt x="756469" y="603965"/>
                </a:lnTo>
                <a:lnTo>
                  <a:pt x="725113" y="626189"/>
                </a:lnTo>
                <a:lnTo>
                  <a:pt x="696369" y="649720"/>
                </a:lnTo>
                <a:lnTo>
                  <a:pt x="668933" y="675866"/>
                </a:lnTo>
                <a:lnTo>
                  <a:pt x="646722" y="704626"/>
                </a:lnTo>
                <a:lnTo>
                  <a:pt x="627124" y="736001"/>
                </a:lnTo>
                <a:lnTo>
                  <a:pt x="614059" y="769990"/>
                </a:lnTo>
                <a:lnTo>
                  <a:pt x="607527" y="805287"/>
                </a:lnTo>
                <a:lnTo>
                  <a:pt x="607527" y="844505"/>
                </a:lnTo>
                <a:lnTo>
                  <a:pt x="611446" y="856271"/>
                </a:lnTo>
                <a:lnTo>
                  <a:pt x="614059" y="868037"/>
                </a:lnTo>
                <a:lnTo>
                  <a:pt x="619285" y="878493"/>
                </a:lnTo>
                <a:lnTo>
                  <a:pt x="628431" y="885031"/>
                </a:lnTo>
                <a:lnTo>
                  <a:pt x="633657" y="869342"/>
                </a:lnTo>
                <a:lnTo>
                  <a:pt x="638883" y="852349"/>
                </a:lnTo>
                <a:lnTo>
                  <a:pt x="645415" y="836662"/>
                </a:lnTo>
                <a:lnTo>
                  <a:pt x="651948" y="820974"/>
                </a:lnTo>
                <a:lnTo>
                  <a:pt x="658481" y="806594"/>
                </a:lnTo>
                <a:lnTo>
                  <a:pt x="666320" y="790907"/>
                </a:lnTo>
                <a:lnTo>
                  <a:pt x="675465" y="775219"/>
                </a:lnTo>
                <a:lnTo>
                  <a:pt x="684611" y="760839"/>
                </a:lnTo>
                <a:lnTo>
                  <a:pt x="700289" y="741230"/>
                </a:lnTo>
                <a:lnTo>
                  <a:pt x="717273" y="721621"/>
                </a:lnTo>
                <a:lnTo>
                  <a:pt x="734258" y="703319"/>
                </a:lnTo>
                <a:lnTo>
                  <a:pt x="752549" y="685017"/>
                </a:lnTo>
                <a:lnTo>
                  <a:pt x="770840" y="669329"/>
                </a:lnTo>
                <a:lnTo>
                  <a:pt x="790438" y="653642"/>
                </a:lnTo>
                <a:lnTo>
                  <a:pt x="810036" y="639260"/>
                </a:lnTo>
                <a:lnTo>
                  <a:pt x="830940" y="626189"/>
                </a:lnTo>
                <a:lnTo>
                  <a:pt x="851844" y="613116"/>
                </a:lnTo>
                <a:lnTo>
                  <a:pt x="872749" y="601350"/>
                </a:lnTo>
                <a:lnTo>
                  <a:pt x="894959" y="592199"/>
                </a:lnTo>
                <a:lnTo>
                  <a:pt x="917169" y="583048"/>
                </a:lnTo>
                <a:lnTo>
                  <a:pt x="940687" y="575205"/>
                </a:lnTo>
                <a:lnTo>
                  <a:pt x="962897" y="568668"/>
                </a:lnTo>
                <a:lnTo>
                  <a:pt x="987721" y="562132"/>
                </a:lnTo>
                <a:lnTo>
                  <a:pt x="1011238" y="558210"/>
                </a:lnTo>
                <a:lnTo>
                  <a:pt x="1032142" y="579127"/>
                </a:lnTo>
                <a:lnTo>
                  <a:pt x="1053047" y="600043"/>
                </a:lnTo>
                <a:lnTo>
                  <a:pt x="1076564" y="620960"/>
                </a:lnTo>
                <a:lnTo>
                  <a:pt x="1100081" y="640569"/>
                </a:lnTo>
                <a:lnTo>
                  <a:pt x="1123598" y="658871"/>
                </a:lnTo>
                <a:lnTo>
                  <a:pt x="1148423" y="674558"/>
                </a:lnTo>
                <a:lnTo>
                  <a:pt x="1173245" y="688939"/>
                </a:lnTo>
                <a:lnTo>
                  <a:pt x="1199376" y="699397"/>
                </a:lnTo>
                <a:lnTo>
                  <a:pt x="1182391" y="732079"/>
                </a:lnTo>
                <a:lnTo>
                  <a:pt x="1171939" y="771297"/>
                </a:lnTo>
                <a:lnTo>
                  <a:pt x="1166713" y="805287"/>
                </a:lnTo>
                <a:lnTo>
                  <a:pt x="1166713" y="815745"/>
                </a:lnTo>
                <a:lnTo>
                  <a:pt x="1178471" y="796136"/>
                </a:lnTo>
                <a:lnTo>
                  <a:pt x="1192843" y="776527"/>
                </a:lnTo>
                <a:lnTo>
                  <a:pt x="1208521" y="756917"/>
                </a:lnTo>
                <a:lnTo>
                  <a:pt x="1226812" y="739923"/>
                </a:lnTo>
                <a:lnTo>
                  <a:pt x="1246410" y="724235"/>
                </a:lnTo>
                <a:lnTo>
                  <a:pt x="1268621" y="712470"/>
                </a:lnTo>
                <a:lnTo>
                  <a:pt x="1290833" y="703319"/>
                </a:lnTo>
                <a:lnTo>
                  <a:pt x="1315655" y="699397"/>
                </a:lnTo>
                <a:lnTo>
                  <a:pt x="1324801" y="696781"/>
                </a:lnTo>
                <a:lnTo>
                  <a:pt x="1333946" y="692860"/>
                </a:lnTo>
                <a:lnTo>
                  <a:pt x="1344398" y="687631"/>
                </a:lnTo>
                <a:lnTo>
                  <a:pt x="1353544" y="683709"/>
                </a:lnTo>
                <a:lnTo>
                  <a:pt x="1362689" y="679788"/>
                </a:lnTo>
                <a:lnTo>
                  <a:pt x="1371835" y="679788"/>
                </a:lnTo>
                <a:lnTo>
                  <a:pt x="1378368" y="682402"/>
                </a:lnTo>
                <a:lnTo>
                  <a:pt x="1384900" y="688939"/>
                </a:lnTo>
                <a:lnTo>
                  <a:pt x="1403191" y="720313"/>
                </a:lnTo>
                <a:lnTo>
                  <a:pt x="1422789" y="750381"/>
                </a:lnTo>
                <a:lnTo>
                  <a:pt x="1443693" y="779141"/>
                </a:lnTo>
                <a:lnTo>
                  <a:pt x="1467210" y="805287"/>
                </a:lnTo>
                <a:lnTo>
                  <a:pt x="1492034" y="831433"/>
                </a:lnTo>
                <a:lnTo>
                  <a:pt x="1519471" y="854964"/>
                </a:lnTo>
                <a:lnTo>
                  <a:pt x="1549520" y="877188"/>
                </a:lnTo>
                <a:lnTo>
                  <a:pt x="1580877" y="896795"/>
                </a:lnTo>
                <a:lnTo>
                  <a:pt x="1616152" y="913791"/>
                </a:lnTo>
                <a:lnTo>
                  <a:pt x="1652735" y="926863"/>
                </a:lnTo>
                <a:lnTo>
                  <a:pt x="1691930" y="938630"/>
                </a:lnTo>
                <a:lnTo>
                  <a:pt x="1733738" y="946474"/>
                </a:lnTo>
                <a:lnTo>
                  <a:pt x="1779466" y="951703"/>
                </a:lnTo>
                <a:lnTo>
                  <a:pt x="1827807" y="953010"/>
                </a:lnTo>
                <a:lnTo>
                  <a:pt x="1878761" y="950395"/>
                </a:lnTo>
                <a:lnTo>
                  <a:pt x="1932328" y="943859"/>
                </a:lnTo>
                <a:lnTo>
                  <a:pt x="1937554" y="941244"/>
                </a:lnTo>
                <a:lnTo>
                  <a:pt x="1944086" y="938630"/>
                </a:lnTo>
                <a:lnTo>
                  <a:pt x="1949312" y="936014"/>
                </a:lnTo>
                <a:lnTo>
                  <a:pt x="1955845" y="934708"/>
                </a:lnTo>
                <a:lnTo>
                  <a:pt x="1962377" y="932093"/>
                </a:lnTo>
                <a:lnTo>
                  <a:pt x="1967603" y="929479"/>
                </a:lnTo>
                <a:lnTo>
                  <a:pt x="1971523" y="925557"/>
                </a:lnTo>
                <a:lnTo>
                  <a:pt x="1974136" y="920328"/>
                </a:lnTo>
                <a:lnTo>
                  <a:pt x="1957153" y="920328"/>
                </a:lnTo>
                <a:lnTo>
                  <a:pt x="1938860" y="921635"/>
                </a:lnTo>
                <a:lnTo>
                  <a:pt x="1920569" y="922942"/>
                </a:lnTo>
                <a:lnTo>
                  <a:pt x="1902278" y="924250"/>
                </a:lnTo>
                <a:lnTo>
                  <a:pt x="1883987" y="925557"/>
                </a:lnTo>
                <a:lnTo>
                  <a:pt x="1865696" y="925557"/>
                </a:lnTo>
                <a:lnTo>
                  <a:pt x="1847405" y="924250"/>
                </a:lnTo>
                <a:lnTo>
                  <a:pt x="1829113" y="922942"/>
                </a:lnTo>
                <a:lnTo>
                  <a:pt x="1797757" y="919021"/>
                </a:lnTo>
                <a:lnTo>
                  <a:pt x="1766402" y="912484"/>
                </a:lnTo>
                <a:lnTo>
                  <a:pt x="1736351" y="903333"/>
                </a:lnTo>
                <a:lnTo>
                  <a:pt x="1707608" y="894182"/>
                </a:lnTo>
                <a:lnTo>
                  <a:pt x="1678865" y="881109"/>
                </a:lnTo>
                <a:lnTo>
                  <a:pt x="1650122" y="868037"/>
                </a:lnTo>
                <a:lnTo>
                  <a:pt x="1622685" y="852349"/>
                </a:lnTo>
                <a:lnTo>
                  <a:pt x="1596555" y="835354"/>
                </a:lnTo>
                <a:lnTo>
                  <a:pt x="1570424" y="815745"/>
                </a:lnTo>
                <a:lnTo>
                  <a:pt x="1545601" y="796136"/>
                </a:lnTo>
                <a:lnTo>
                  <a:pt x="1522084" y="773912"/>
                </a:lnTo>
                <a:lnTo>
                  <a:pt x="1499874" y="751688"/>
                </a:lnTo>
                <a:lnTo>
                  <a:pt x="1477662" y="728157"/>
                </a:lnTo>
                <a:lnTo>
                  <a:pt x="1456758" y="703319"/>
                </a:lnTo>
                <a:lnTo>
                  <a:pt x="1437160" y="677173"/>
                </a:lnTo>
                <a:lnTo>
                  <a:pt x="1418869" y="649720"/>
                </a:lnTo>
                <a:lnTo>
                  <a:pt x="1433242" y="636647"/>
                </a:lnTo>
                <a:lnTo>
                  <a:pt x="1445000" y="622267"/>
                </a:lnTo>
                <a:lnTo>
                  <a:pt x="1458065" y="606580"/>
                </a:lnTo>
                <a:lnTo>
                  <a:pt x="1468517" y="590892"/>
                </a:lnTo>
                <a:lnTo>
                  <a:pt x="1478969" y="575205"/>
                </a:lnTo>
                <a:lnTo>
                  <a:pt x="1489421" y="559517"/>
                </a:lnTo>
                <a:lnTo>
                  <a:pt x="1498566" y="542523"/>
                </a:lnTo>
                <a:lnTo>
                  <a:pt x="1506405" y="525528"/>
                </a:lnTo>
                <a:lnTo>
                  <a:pt x="1515551" y="532064"/>
                </a:lnTo>
                <a:lnTo>
                  <a:pt x="1523390" y="539908"/>
                </a:lnTo>
                <a:lnTo>
                  <a:pt x="1529923" y="550366"/>
                </a:lnTo>
                <a:lnTo>
                  <a:pt x="1535149" y="560825"/>
                </a:lnTo>
                <a:lnTo>
                  <a:pt x="1540375" y="573897"/>
                </a:lnTo>
                <a:lnTo>
                  <a:pt x="1541681" y="586970"/>
                </a:lnTo>
                <a:lnTo>
                  <a:pt x="1540375" y="600043"/>
                </a:lnTo>
                <a:lnTo>
                  <a:pt x="1532536" y="611809"/>
                </a:lnTo>
                <a:lnTo>
                  <a:pt x="1532536" y="626189"/>
                </a:lnTo>
                <a:lnTo>
                  <a:pt x="1535149" y="636647"/>
                </a:lnTo>
                <a:lnTo>
                  <a:pt x="1544294" y="639260"/>
                </a:lnTo>
                <a:lnTo>
                  <a:pt x="1562585" y="626189"/>
                </a:lnTo>
                <a:lnTo>
                  <a:pt x="1571731" y="605272"/>
                </a:lnTo>
                <a:lnTo>
                  <a:pt x="1573037" y="581741"/>
                </a:lnTo>
                <a:lnTo>
                  <a:pt x="1570424" y="558210"/>
                </a:lnTo>
                <a:lnTo>
                  <a:pt x="1566506" y="541215"/>
                </a:lnTo>
                <a:lnTo>
                  <a:pt x="1559972" y="525528"/>
                </a:lnTo>
                <a:lnTo>
                  <a:pt x="1553440" y="509841"/>
                </a:lnTo>
                <a:lnTo>
                  <a:pt x="1545601" y="494153"/>
                </a:lnTo>
                <a:lnTo>
                  <a:pt x="1540375" y="478466"/>
                </a:lnTo>
                <a:lnTo>
                  <a:pt x="1537762" y="464086"/>
                </a:lnTo>
                <a:lnTo>
                  <a:pt x="1539068" y="448398"/>
                </a:lnTo>
                <a:lnTo>
                  <a:pt x="1546907" y="432711"/>
                </a:lnTo>
                <a:lnTo>
                  <a:pt x="1657961" y="66671"/>
                </a:lnTo>
                <a:lnTo>
                  <a:pt x="1659267" y="64056"/>
                </a:lnTo>
                <a:lnTo>
                  <a:pt x="1664493" y="58827"/>
                </a:lnTo>
                <a:lnTo>
                  <a:pt x="1671026" y="50984"/>
                </a:lnTo>
                <a:lnTo>
                  <a:pt x="1678865" y="41833"/>
                </a:lnTo>
                <a:lnTo>
                  <a:pt x="1685397" y="31374"/>
                </a:lnTo>
                <a:lnTo>
                  <a:pt x="1691930" y="20915"/>
                </a:lnTo>
                <a:lnTo>
                  <a:pt x="1694543" y="13072"/>
                </a:lnTo>
                <a:lnTo>
                  <a:pt x="1694543" y="6536"/>
                </a:lnTo>
                <a:lnTo>
                  <a:pt x="1682784" y="1307"/>
                </a:lnTo>
                <a:lnTo>
                  <a:pt x="1671026" y="0"/>
                </a:lnTo>
                <a:lnTo>
                  <a:pt x="1659267" y="1307"/>
                </a:lnTo>
                <a:lnTo>
                  <a:pt x="1639669" y="13072"/>
                </a:lnTo>
                <a:lnTo>
                  <a:pt x="1621378" y="30066"/>
                </a:lnTo>
                <a:lnTo>
                  <a:pt x="1460678" y="490231"/>
                </a:lnTo>
                <a:lnTo>
                  <a:pt x="1447613" y="515070"/>
                </a:lnTo>
                <a:lnTo>
                  <a:pt x="1431934" y="539908"/>
                </a:lnTo>
                <a:lnTo>
                  <a:pt x="1413643" y="562132"/>
                </a:lnTo>
                <a:lnTo>
                  <a:pt x="1394046" y="583048"/>
                </a:lnTo>
                <a:lnTo>
                  <a:pt x="1371835" y="603965"/>
                </a:lnTo>
                <a:lnTo>
                  <a:pt x="1349624" y="620960"/>
                </a:lnTo>
                <a:lnTo>
                  <a:pt x="1326107" y="636647"/>
                </a:lnTo>
                <a:lnTo>
                  <a:pt x="1301283" y="649720"/>
                </a:lnTo>
                <a:lnTo>
                  <a:pt x="1282992" y="652335"/>
                </a:lnTo>
                <a:lnTo>
                  <a:pt x="1264701" y="653642"/>
                </a:lnTo>
                <a:lnTo>
                  <a:pt x="1247717" y="652335"/>
                </a:lnTo>
                <a:lnTo>
                  <a:pt x="1229425" y="649720"/>
                </a:lnTo>
                <a:lnTo>
                  <a:pt x="1212441" y="644491"/>
                </a:lnTo>
                <a:lnTo>
                  <a:pt x="1196763" y="639260"/>
                </a:lnTo>
                <a:lnTo>
                  <a:pt x="1179778" y="632725"/>
                </a:lnTo>
                <a:lnTo>
                  <a:pt x="1164100" y="626189"/>
                </a:lnTo>
                <a:lnTo>
                  <a:pt x="1140583" y="603965"/>
                </a:lnTo>
                <a:lnTo>
                  <a:pt x="1117066" y="581741"/>
                </a:lnTo>
                <a:lnTo>
                  <a:pt x="1096161" y="556903"/>
                </a:lnTo>
                <a:lnTo>
                  <a:pt x="1076564" y="532064"/>
                </a:lnTo>
                <a:lnTo>
                  <a:pt x="1056966" y="507226"/>
                </a:lnTo>
                <a:lnTo>
                  <a:pt x="1038675" y="481080"/>
                </a:lnTo>
                <a:lnTo>
                  <a:pt x="1021690" y="454935"/>
                </a:lnTo>
                <a:lnTo>
                  <a:pt x="1004706" y="427482"/>
                </a:lnTo>
                <a:lnTo>
                  <a:pt x="990334" y="401336"/>
                </a:lnTo>
                <a:lnTo>
                  <a:pt x="977269" y="377805"/>
                </a:lnTo>
                <a:lnTo>
                  <a:pt x="966817" y="358195"/>
                </a:lnTo>
                <a:lnTo>
                  <a:pt x="958978" y="339894"/>
                </a:lnTo>
                <a:lnTo>
                  <a:pt x="955058" y="321592"/>
                </a:lnTo>
                <a:lnTo>
                  <a:pt x="955058" y="304597"/>
                </a:lnTo>
                <a:lnTo>
                  <a:pt x="961591" y="287601"/>
                </a:lnTo>
                <a:lnTo>
                  <a:pt x="973349" y="267993"/>
                </a:lnTo>
                <a:lnTo>
                  <a:pt x="977269" y="260149"/>
                </a:lnTo>
                <a:lnTo>
                  <a:pt x="983801" y="253613"/>
                </a:lnTo>
                <a:lnTo>
                  <a:pt x="991641" y="247076"/>
                </a:lnTo>
                <a:lnTo>
                  <a:pt x="998173" y="240540"/>
                </a:lnTo>
                <a:lnTo>
                  <a:pt x="1004706" y="232696"/>
                </a:lnTo>
                <a:lnTo>
                  <a:pt x="1009932" y="226160"/>
                </a:lnTo>
                <a:lnTo>
                  <a:pt x="1011238" y="218316"/>
                </a:lnTo>
                <a:lnTo>
                  <a:pt x="1007319" y="210472"/>
                </a:lnTo>
                <a:lnTo>
                  <a:pt x="994254" y="215701"/>
                </a:lnTo>
                <a:lnTo>
                  <a:pt x="979882" y="222238"/>
                </a:lnTo>
                <a:lnTo>
                  <a:pt x="962897" y="231389"/>
                </a:lnTo>
                <a:lnTo>
                  <a:pt x="945913" y="240540"/>
                </a:lnTo>
                <a:lnTo>
                  <a:pt x="928928" y="249691"/>
                </a:lnTo>
                <a:lnTo>
                  <a:pt x="913250" y="258842"/>
                </a:lnTo>
                <a:lnTo>
                  <a:pt x="900185" y="267993"/>
                </a:lnTo>
                <a:lnTo>
                  <a:pt x="891041" y="275837"/>
                </a:lnTo>
                <a:lnTo>
                  <a:pt x="645415" y="356888"/>
                </a:lnTo>
                <a:lnTo>
                  <a:pt x="5226" y="162103"/>
                </a:lnTo>
                <a:lnTo>
                  <a:pt x="5226" y="186941"/>
                </a:lnTo>
                <a:lnTo>
                  <a:pt x="7839" y="194785"/>
                </a:lnTo>
                <a:lnTo>
                  <a:pt x="11758" y="194785"/>
                </a:lnTo>
                <a:lnTo>
                  <a:pt x="18291" y="197399"/>
                </a:lnTo>
                <a:lnTo>
                  <a:pt x="39195" y="203936"/>
                </a:lnTo>
                <a:lnTo>
                  <a:pt x="69245" y="214394"/>
                </a:lnTo>
                <a:lnTo>
                  <a:pt x="109746" y="227467"/>
                </a:lnTo>
                <a:lnTo>
                  <a:pt x="158087" y="241847"/>
                </a:lnTo>
                <a:lnTo>
                  <a:pt x="211654" y="260149"/>
                </a:lnTo>
                <a:lnTo>
                  <a:pt x="269141" y="278451"/>
                </a:lnTo>
                <a:lnTo>
                  <a:pt x="327933" y="296752"/>
                </a:lnTo>
                <a:lnTo>
                  <a:pt x="388033" y="315055"/>
                </a:lnTo>
                <a:lnTo>
                  <a:pt x="445519" y="333357"/>
                </a:lnTo>
                <a:lnTo>
                  <a:pt x="500393" y="349045"/>
                </a:lnTo>
                <a:lnTo>
                  <a:pt x="550040" y="363423"/>
                </a:lnTo>
                <a:lnTo>
                  <a:pt x="593155" y="373883"/>
                </a:lnTo>
                <a:lnTo>
                  <a:pt x="625818" y="381727"/>
                </a:lnTo>
                <a:lnTo>
                  <a:pt x="649335" y="386956"/>
                </a:lnTo>
                <a:lnTo>
                  <a:pt x="659787" y="385648"/>
                </a:lnTo>
                <a:lnTo>
                  <a:pt x="892346" y="307211"/>
                </a:lnTo>
                <a:lnTo>
                  <a:pt x="906717" y="311133"/>
                </a:lnTo>
                <a:lnTo>
                  <a:pt x="913250" y="326821"/>
                </a:lnTo>
                <a:lnTo>
                  <a:pt x="915863" y="346430"/>
                </a:lnTo>
                <a:lnTo>
                  <a:pt x="921089" y="363423"/>
                </a:lnTo>
                <a:lnTo>
                  <a:pt x="645415" y="456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10040" y="3328545"/>
            <a:ext cx="1974136" cy="953010"/>
          </a:xfrm>
          <a:custGeom>
            <a:avLst/>
            <a:gdLst/>
            <a:ahLst/>
            <a:cxnLst/>
            <a:rect l="l" t="t" r="r" b="b"/>
            <a:pathLst>
              <a:path w="1974136" h="953010">
                <a:moveTo>
                  <a:pt x="1694543" y="6536"/>
                </a:moveTo>
                <a:lnTo>
                  <a:pt x="1694543" y="13072"/>
                </a:lnTo>
                <a:lnTo>
                  <a:pt x="1691930" y="20916"/>
                </a:lnTo>
                <a:lnTo>
                  <a:pt x="1685397" y="31374"/>
                </a:lnTo>
                <a:lnTo>
                  <a:pt x="1678865" y="41833"/>
                </a:lnTo>
                <a:lnTo>
                  <a:pt x="1671026" y="50984"/>
                </a:lnTo>
                <a:lnTo>
                  <a:pt x="1664493" y="58827"/>
                </a:lnTo>
                <a:lnTo>
                  <a:pt x="1659267" y="64056"/>
                </a:lnTo>
                <a:lnTo>
                  <a:pt x="1657961" y="66671"/>
                </a:lnTo>
                <a:lnTo>
                  <a:pt x="1546907" y="432711"/>
                </a:lnTo>
                <a:lnTo>
                  <a:pt x="1539068" y="448398"/>
                </a:lnTo>
                <a:lnTo>
                  <a:pt x="1537762" y="464086"/>
                </a:lnTo>
                <a:lnTo>
                  <a:pt x="1540375" y="478466"/>
                </a:lnTo>
                <a:lnTo>
                  <a:pt x="1545601" y="494153"/>
                </a:lnTo>
                <a:lnTo>
                  <a:pt x="1553440" y="509841"/>
                </a:lnTo>
                <a:lnTo>
                  <a:pt x="1559972" y="525528"/>
                </a:lnTo>
                <a:lnTo>
                  <a:pt x="1566505" y="541215"/>
                </a:lnTo>
                <a:lnTo>
                  <a:pt x="1570424" y="558210"/>
                </a:lnTo>
                <a:lnTo>
                  <a:pt x="1573037" y="581741"/>
                </a:lnTo>
                <a:lnTo>
                  <a:pt x="1571731" y="605272"/>
                </a:lnTo>
                <a:lnTo>
                  <a:pt x="1562585" y="626189"/>
                </a:lnTo>
                <a:lnTo>
                  <a:pt x="1544294" y="639262"/>
                </a:lnTo>
                <a:lnTo>
                  <a:pt x="1535149" y="636647"/>
                </a:lnTo>
                <a:lnTo>
                  <a:pt x="1532536" y="626189"/>
                </a:lnTo>
                <a:lnTo>
                  <a:pt x="1532536" y="617038"/>
                </a:lnTo>
                <a:lnTo>
                  <a:pt x="1532536" y="611809"/>
                </a:lnTo>
                <a:lnTo>
                  <a:pt x="1540375" y="600043"/>
                </a:lnTo>
                <a:lnTo>
                  <a:pt x="1541681" y="586970"/>
                </a:lnTo>
                <a:lnTo>
                  <a:pt x="1540375" y="573897"/>
                </a:lnTo>
                <a:lnTo>
                  <a:pt x="1535149" y="560825"/>
                </a:lnTo>
                <a:lnTo>
                  <a:pt x="1529923" y="550366"/>
                </a:lnTo>
                <a:lnTo>
                  <a:pt x="1523390" y="539908"/>
                </a:lnTo>
                <a:lnTo>
                  <a:pt x="1515551" y="532064"/>
                </a:lnTo>
                <a:lnTo>
                  <a:pt x="1506405" y="525528"/>
                </a:lnTo>
                <a:lnTo>
                  <a:pt x="1498566" y="542523"/>
                </a:lnTo>
                <a:lnTo>
                  <a:pt x="1489421" y="559517"/>
                </a:lnTo>
                <a:lnTo>
                  <a:pt x="1478969" y="575205"/>
                </a:lnTo>
                <a:lnTo>
                  <a:pt x="1468517" y="590892"/>
                </a:lnTo>
                <a:lnTo>
                  <a:pt x="1458065" y="606580"/>
                </a:lnTo>
                <a:lnTo>
                  <a:pt x="1445000" y="622267"/>
                </a:lnTo>
                <a:lnTo>
                  <a:pt x="1433241" y="636647"/>
                </a:lnTo>
                <a:lnTo>
                  <a:pt x="1418869" y="649720"/>
                </a:lnTo>
                <a:lnTo>
                  <a:pt x="1437160" y="677173"/>
                </a:lnTo>
                <a:lnTo>
                  <a:pt x="1456758" y="703319"/>
                </a:lnTo>
                <a:lnTo>
                  <a:pt x="1477662" y="728157"/>
                </a:lnTo>
                <a:lnTo>
                  <a:pt x="1499873" y="751688"/>
                </a:lnTo>
                <a:lnTo>
                  <a:pt x="1522084" y="773912"/>
                </a:lnTo>
                <a:lnTo>
                  <a:pt x="1545601" y="796136"/>
                </a:lnTo>
                <a:lnTo>
                  <a:pt x="1570424" y="815745"/>
                </a:lnTo>
                <a:lnTo>
                  <a:pt x="1596555" y="835354"/>
                </a:lnTo>
                <a:lnTo>
                  <a:pt x="1622685" y="852349"/>
                </a:lnTo>
                <a:lnTo>
                  <a:pt x="1650122" y="868037"/>
                </a:lnTo>
                <a:lnTo>
                  <a:pt x="1678865" y="881109"/>
                </a:lnTo>
                <a:lnTo>
                  <a:pt x="1707608" y="894182"/>
                </a:lnTo>
                <a:lnTo>
                  <a:pt x="1736351" y="903333"/>
                </a:lnTo>
                <a:lnTo>
                  <a:pt x="1766401" y="912484"/>
                </a:lnTo>
                <a:lnTo>
                  <a:pt x="1797757" y="919021"/>
                </a:lnTo>
                <a:lnTo>
                  <a:pt x="1829113" y="922942"/>
                </a:lnTo>
                <a:lnTo>
                  <a:pt x="1847405" y="924250"/>
                </a:lnTo>
                <a:lnTo>
                  <a:pt x="1865696" y="925557"/>
                </a:lnTo>
                <a:lnTo>
                  <a:pt x="1883987" y="925557"/>
                </a:lnTo>
                <a:lnTo>
                  <a:pt x="1902278" y="924250"/>
                </a:lnTo>
                <a:lnTo>
                  <a:pt x="1920569" y="922942"/>
                </a:lnTo>
                <a:lnTo>
                  <a:pt x="1938860" y="921635"/>
                </a:lnTo>
                <a:lnTo>
                  <a:pt x="1957151" y="920328"/>
                </a:lnTo>
                <a:lnTo>
                  <a:pt x="1974136" y="920328"/>
                </a:lnTo>
                <a:lnTo>
                  <a:pt x="1971523" y="925557"/>
                </a:lnTo>
                <a:lnTo>
                  <a:pt x="1967603" y="929479"/>
                </a:lnTo>
                <a:lnTo>
                  <a:pt x="1962377" y="932093"/>
                </a:lnTo>
                <a:lnTo>
                  <a:pt x="1955845" y="934708"/>
                </a:lnTo>
                <a:lnTo>
                  <a:pt x="1949312" y="936015"/>
                </a:lnTo>
                <a:lnTo>
                  <a:pt x="1944086" y="938630"/>
                </a:lnTo>
                <a:lnTo>
                  <a:pt x="1937554" y="941244"/>
                </a:lnTo>
                <a:lnTo>
                  <a:pt x="1932328" y="943859"/>
                </a:lnTo>
                <a:lnTo>
                  <a:pt x="1878761" y="950395"/>
                </a:lnTo>
                <a:lnTo>
                  <a:pt x="1827807" y="953010"/>
                </a:lnTo>
                <a:lnTo>
                  <a:pt x="1779466" y="951703"/>
                </a:lnTo>
                <a:lnTo>
                  <a:pt x="1733738" y="946474"/>
                </a:lnTo>
                <a:lnTo>
                  <a:pt x="1691930" y="938630"/>
                </a:lnTo>
                <a:lnTo>
                  <a:pt x="1652735" y="926864"/>
                </a:lnTo>
                <a:lnTo>
                  <a:pt x="1616152" y="913791"/>
                </a:lnTo>
                <a:lnTo>
                  <a:pt x="1580877" y="896797"/>
                </a:lnTo>
                <a:lnTo>
                  <a:pt x="1549520" y="877188"/>
                </a:lnTo>
                <a:lnTo>
                  <a:pt x="1519471" y="854964"/>
                </a:lnTo>
                <a:lnTo>
                  <a:pt x="1492034" y="831433"/>
                </a:lnTo>
                <a:lnTo>
                  <a:pt x="1467210" y="805287"/>
                </a:lnTo>
                <a:lnTo>
                  <a:pt x="1443693" y="779141"/>
                </a:lnTo>
                <a:lnTo>
                  <a:pt x="1422789" y="750381"/>
                </a:lnTo>
                <a:lnTo>
                  <a:pt x="1403191" y="720313"/>
                </a:lnTo>
                <a:lnTo>
                  <a:pt x="1384900" y="688939"/>
                </a:lnTo>
                <a:lnTo>
                  <a:pt x="1378368" y="682402"/>
                </a:lnTo>
                <a:lnTo>
                  <a:pt x="1371835" y="679788"/>
                </a:lnTo>
                <a:lnTo>
                  <a:pt x="1362689" y="679788"/>
                </a:lnTo>
                <a:lnTo>
                  <a:pt x="1353544" y="683709"/>
                </a:lnTo>
                <a:lnTo>
                  <a:pt x="1344398" y="687631"/>
                </a:lnTo>
                <a:lnTo>
                  <a:pt x="1333946" y="692860"/>
                </a:lnTo>
                <a:lnTo>
                  <a:pt x="1324801" y="696782"/>
                </a:lnTo>
                <a:lnTo>
                  <a:pt x="1315655" y="699397"/>
                </a:lnTo>
                <a:lnTo>
                  <a:pt x="1290831" y="703319"/>
                </a:lnTo>
                <a:lnTo>
                  <a:pt x="1268621" y="712470"/>
                </a:lnTo>
                <a:lnTo>
                  <a:pt x="1246410" y="724235"/>
                </a:lnTo>
                <a:lnTo>
                  <a:pt x="1226812" y="739923"/>
                </a:lnTo>
                <a:lnTo>
                  <a:pt x="1208521" y="756917"/>
                </a:lnTo>
                <a:lnTo>
                  <a:pt x="1192843" y="776527"/>
                </a:lnTo>
                <a:lnTo>
                  <a:pt x="1178471" y="796136"/>
                </a:lnTo>
                <a:lnTo>
                  <a:pt x="1166713" y="815745"/>
                </a:lnTo>
                <a:lnTo>
                  <a:pt x="1166713" y="805287"/>
                </a:lnTo>
                <a:lnTo>
                  <a:pt x="1171939" y="771297"/>
                </a:lnTo>
                <a:lnTo>
                  <a:pt x="1182391" y="732079"/>
                </a:lnTo>
                <a:lnTo>
                  <a:pt x="1199376" y="699397"/>
                </a:lnTo>
                <a:lnTo>
                  <a:pt x="1173245" y="688939"/>
                </a:lnTo>
                <a:lnTo>
                  <a:pt x="1148422" y="674558"/>
                </a:lnTo>
                <a:lnTo>
                  <a:pt x="1123598" y="658871"/>
                </a:lnTo>
                <a:lnTo>
                  <a:pt x="1100081" y="640569"/>
                </a:lnTo>
                <a:lnTo>
                  <a:pt x="1076564" y="620960"/>
                </a:lnTo>
                <a:lnTo>
                  <a:pt x="1053047" y="600043"/>
                </a:lnTo>
                <a:lnTo>
                  <a:pt x="1032142" y="579127"/>
                </a:lnTo>
                <a:lnTo>
                  <a:pt x="1011238" y="558210"/>
                </a:lnTo>
                <a:lnTo>
                  <a:pt x="987721" y="562132"/>
                </a:lnTo>
                <a:lnTo>
                  <a:pt x="962897" y="568668"/>
                </a:lnTo>
                <a:lnTo>
                  <a:pt x="940687" y="575205"/>
                </a:lnTo>
                <a:lnTo>
                  <a:pt x="917169" y="583048"/>
                </a:lnTo>
                <a:lnTo>
                  <a:pt x="894959" y="592199"/>
                </a:lnTo>
                <a:lnTo>
                  <a:pt x="872748" y="601350"/>
                </a:lnTo>
                <a:lnTo>
                  <a:pt x="851844" y="613116"/>
                </a:lnTo>
                <a:lnTo>
                  <a:pt x="830940" y="626189"/>
                </a:lnTo>
                <a:lnTo>
                  <a:pt x="810036" y="639262"/>
                </a:lnTo>
                <a:lnTo>
                  <a:pt x="790438" y="653642"/>
                </a:lnTo>
                <a:lnTo>
                  <a:pt x="770840" y="669329"/>
                </a:lnTo>
                <a:lnTo>
                  <a:pt x="752549" y="685017"/>
                </a:lnTo>
                <a:lnTo>
                  <a:pt x="734258" y="703319"/>
                </a:lnTo>
                <a:lnTo>
                  <a:pt x="717273" y="721621"/>
                </a:lnTo>
                <a:lnTo>
                  <a:pt x="700289" y="741230"/>
                </a:lnTo>
                <a:lnTo>
                  <a:pt x="684611" y="760839"/>
                </a:lnTo>
                <a:lnTo>
                  <a:pt x="675465" y="775219"/>
                </a:lnTo>
                <a:lnTo>
                  <a:pt x="666320" y="790907"/>
                </a:lnTo>
                <a:lnTo>
                  <a:pt x="658481" y="806594"/>
                </a:lnTo>
                <a:lnTo>
                  <a:pt x="651948" y="820974"/>
                </a:lnTo>
                <a:lnTo>
                  <a:pt x="645415" y="836662"/>
                </a:lnTo>
                <a:lnTo>
                  <a:pt x="638883" y="852349"/>
                </a:lnTo>
                <a:lnTo>
                  <a:pt x="633657" y="869344"/>
                </a:lnTo>
                <a:lnTo>
                  <a:pt x="628431" y="885031"/>
                </a:lnTo>
                <a:lnTo>
                  <a:pt x="619285" y="878495"/>
                </a:lnTo>
                <a:lnTo>
                  <a:pt x="614059" y="868037"/>
                </a:lnTo>
                <a:lnTo>
                  <a:pt x="611446" y="856271"/>
                </a:lnTo>
                <a:lnTo>
                  <a:pt x="607527" y="844505"/>
                </a:lnTo>
                <a:lnTo>
                  <a:pt x="607527" y="805287"/>
                </a:lnTo>
                <a:lnTo>
                  <a:pt x="614059" y="769990"/>
                </a:lnTo>
                <a:lnTo>
                  <a:pt x="627124" y="736001"/>
                </a:lnTo>
                <a:lnTo>
                  <a:pt x="646722" y="704626"/>
                </a:lnTo>
                <a:lnTo>
                  <a:pt x="668933" y="675866"/>
                </a:lnTo>
                <a:lnTo>
                  <a:pt x="696369" y="649720"/>
                </a:lnTo>
                <a:lnTo>
                  <a:pt x="725113" y="626189"/>
                </a:lnTo>
                <a:lnTo>
                  <a:pt x="756469" y="603965"/>
                </a:lnTo>
                <a:lnTo>
                  <a:pt x="769534" y="596121"/>
                </a:lnTo>
                <a:lnTo>
                  <a:pt x="783905" y="589585"/>
                </a:lnTo>
                <a:lnTo>
                  <a:pt x="796971" y="583048"/>
                </a:lnTo>
                <a:lnTo>
                  <a:pt x="811342" y="576512"/>
                </a:lnTo>
                <a:lnTo>
                  <a:pt x="825714" y="571283"/>
                </a:lnTo>
                <a:lnTo>
                  <a:pt x="840085" y="566054"/>
                </a:lnTo>
                <a:lnTo>
                  <a:pt x="854457" y="560825"/>
                </a:lnTo>
                <a:lnTo>
                  <a:pt x="868829" y="555595"/>
                </a:lnTo>
                <a:lnTo>
                  <a:pt x="883200" y="551674"/>
                </a:lnTo>
                <a:lnTo>
                  <a:pt x="897572" y="547752"/>
                </a:lnTo>
                <a:lnTo>
                  <a:pt x="913250" y="542523"/>
                </a:lnTo>
                <a:lnTo>
                  <a:pt x="927622" y="538601"/>
                </a:lnTo>
                <a:lnTo>
                  <a:pt x="943300" y="534679"/>
                </a:lnTo>
                <a:lnTo>
                  <a:pt x="957671" y="530757"/>
                </a:lnTo>
                <a:lnTo>
                  <a:pt x="973349" y="526835"/>
                </a:lnTo>
                <a:lnTo>
                  <a:pt x="987721" y="522913"/>
                </a:lnTo>
                <a:lnTo>
                  <a:pt x="981188" y="508533"/>
                </a:lnTo>
                <a:lnTo>
                  <a:pt x="973349" y="492846"/>
                </a:lnTo>
                <a:lnTo>
                  <a:pt x="965510" y="477158"/>
                </a:lnTo>
                <a:lnTo>
                  <a:pt x="957671" y="462778"/>
                </a:lnTo>
                <a:lnTo>
                  <a:pt x="949832" y="447091"/>
                </a:lnTo>
                <a:lnTo>
                  <a:pt x="943300" y="431403"/>
                </a:lnTo>
                <a:lnTo>
                  <a:pt x="935461" y="414409"/>
                </a:lnTo>
                <a:lnTo>
                  <a:pt x="930235" y="398721"/>
                </a:lnTo>
                <a:lnTo>
                  <a:pt x="657174" y="487617"/>
                </a:lnTo>
                <a:lnTo>
                  <a:pt x="648028" y="483695"/>
                </a:lnTo>
                <a:lnTo>
                  <a:pt x="625818" y="474544"/>
                </a:lnTo>
                <a:lnTo>
                  <a:pt x="593155" y="462778"/>
                </a:lnTo>
                <a:lnTo>
                  <a:pt x="550040" y="447091"/>
                </a:lnTo>
                <a:lnTo>
                  <a:pt x="500393" y="428789"/>
                </a:lnTo>
                <a:lnTo>
                  <a:pt x="444213" y="410487"/>
                </a:lnTo>
                <a:lnTo>
                  <a:pt x="385420" y="389570"/>
                </a:lnTo>
                <a:lnTo>
                  <a:pt x="325320" y="368654"/>
                </a:lnTo>
                <a:lnTo>
                  <a:pt x="263915" y="347737"/>
                </a:lnTo>
                <a:lnTo>
                  <a:pt x="205122" y="328128"/>
                </a:lnTo>
                <a:lnTo>
                  <a:pt x="150248" y="309826"/>
                </a:lnTo>
                <a:lnTo>
                  <a:pt x="100601" y="292831"/>
                </a:lnTo>
                <a:lnTo>
                  <a:pt x="60099" y="278451"/>
                </a:lnTo>
                <a:lnTo>
                  <a:pt x="27436" y="267993"/>
                </a:lnTo>
                <a:lnTo>
                  <a:pt x="7839" y="261456"/>
                </a:lnTo>
                <a:lnTo>
                  <a:pt x="0" y="258842"/>
                </a:lnTo>
                <a:lnTo>
                  <a:pt x="0" y="228774"/>
                </a:lnTo>
                <a:lnTo>
                  <a:pt x="645415" y="456242"/>
                </a:lnTo>
                <a:lnTo>
                  <a:pt x="921089" y="363425"/>
                </a:lnTo>
                <a:lnTo>
                  <a:pt x="915863" y="346430"/>
                </a:lnTo>
                <a:lnTo>
                  <a:pt x="913250" y="326821"/>
                </a:lnTo>
                <a:lnTo>
                  <a:pt x="906717" y="311133"/>
                </a:lnTo>
                <a:lnTo>
                  <a:pt x="892346" y="307211"/>
                </a:lnTo>
                <a:lnTo>
                  <a:pt x="659787" y="385648"/>
                </a:lnTo>
                <a:lnTo>
                  <a:pt x="649335" y="386956"/>
                </a:lnTo>
                <a:lnTo>
                  <a:pt x="625818" y="381727"/>
                </a:lnTo>
                <a:lnTo>
                  <a:pt x="593155" y="373883"/>
                </a:lnTo>
                <a:lnTo>
                  <a:pt x="550040" y="363425"/>
                </a:lnTo>
                <a:lnTo>
                  <a:pt x="500393" y="349045"/>
                </a:lnTo>
                <a:lnTo>
                  <a:pt x="445519" y="333357"/>
                </a:lnTo>
                <a:lnTo>
                  <a:pt x="388033" y="315055"/>
                </a:lnTo>
                <a:lnTo>
                  <a:pt x="327933" y="296753"/>
                </a:lnTo>
                <a:lnTo>
                  <a:pt x="269141" y="278451"/>
                </a:lnTo>
                <a:lnTo>
                  <a:pt x="211654" y="260149"/>
                </a:lnTo>
                <a:lnTo>
                  <a:pt x="158087" y="241847"/>
                </a:lnTo>
                <a:lnTo>
                  <a:pt x="109746" y="227467"/>
                </a:lnTo>
                <a:lnTo>
                  <a:pt x="69245" y="214394"/>
                </a:lnTo>
                <a:lnTo>
                  <a:pt x="39195" y="203936"/>
                </a:lnTo>
                <a:lnTo>
                  <a:pt x="18291" y="197399"/>
                </a:lnTo>
                <a:lnTo>
                  <a:pt x="11758" y="194785"/>
                </a:lnTo>
                <a:lnTo>
                  <a:pt x="7839" y="194785"/>
                </a:lnTo>
                <a:lnTo>
                  <a:pt x="5226" y="186941"/>
                </a:lnTo>
                <a:lnTo>
                  <a:pt x="5226" y="179097"/>
                </a:lnTo>
                <a:lnTo>
                  <a:pt x="5226" y="171254"/>
                </a:lnTo>
                <a:lnTo>
                  <a:pt x="5226" y="162103"/>
                </a:lnTo>
                <a:lnTo>
                  <a:pt x="645415" y="356888"/>
                </a:lnTo>
                <a:lnTo>
                  <a:pt x="891039" y="275837"/>
                </a:lnTo>
                <a:lnTo>
                  <a:pt x="900185" y="267993"/>
                </a:lnTo>
                <a:lnTo>
                  <a:pt x="913250" y="258842"/>
                </a:lnTo>
                <a:lnTo>
                  <a:pt x="928928" y="249691"/>
                </a:lnTo>
                <a:lnTo>
                  <a:pt x="945913" y="240540"/>
                </a:lnTo>
                <a:lnTo>
                  <a:pt x="962897" y="231389"/>
                </a:lnTo>
                <a:lnTo>
                  <a:pt x="979882" y="222238"/>
                </a:lnTo>
                <a:lnTo>
                  <a:pt x="994254" y="215701"/>
                </a:lnTo>
                <a:lnTo>
                  <a:pt x="1007319" y="210472"/>
                </a:lnTo>
                <a:lnTo>
                  <a:pt x="1011238" y="218316"/>
                </a:lnTo>
                <a:lnTo>
                  <a:pt x="1009932" y="226160"/>
                </a:lnTo>
                <a:lnTo>
                  <a:pt x="1004706" y="232696"/>
                </a:lnTo>
                <a:lnTo>
                  <a:pt x="998173" y="240540"/>
                </a:lnTo>
                <a:lnTo>
                  <a:pt x="991641" y="247076"/>
                </a:lnTo>
                <a:lnTo>
                  <a:pt x="983801" y="253613"/>
                </a:lnTo>
                <a:lnTo>
                  <a:pt x="977269" y="260149"/>
                </a:lnTo>
                <a:lnTo>
                  <a:pt x="973349" y="267993"/>
                </a:lnTo>
                <a:lnTo>
                  <a:pt x="961591" y="287602"/>
                </a:lnTo>
                <a:lnTo>
                  <a:pt x="955058" y="304597"/>
                </a:lnTo>
                <a:lnTo>
                  <a:pt x="955058" y="321592"/>
                </a:lnTo>
                <a:lnTo>
                  <a:pt x="958978" y="339894"/>
                </a:lnTo>
                <a:lnTo>
                  <a:pt x="966817" y="358195"/>
                </a:lnTo>
                <a:lnTo>
                  <a:pt x="977269" y="377805"/>
                </a:lnTo>
                <a:lnTo>
                  <a:pt x="990334" y="401336"/>
                </a:lnTo>
                <a:lnTo>
                  <a:pt x="1004706" y="427482"/>
                </a:lnTo>
                <a:lnTo>
                  <a:pt x="1021690" y="454935"/>
                </a:lnTo>
                <a:lnTo>
                  <a:pt x="1038675" y="481080"/>
                </a:lnTo>
                <a:lnTo>
                  <a:pt x="1056966" y="507226"/>
                </a:lnTo>
                <a:lnTo>
                  <a:pt x="1076564" y="532064"/>
                </a:lnTo>
                <a:lnTo>
                  <a:pt x="1096161" y="556903"/>
                </a:lnTo>
                <a:lnTo>
                  <a:pt x="1117066" y="581741"/>
                </a:lnTo>
                <a:lnTo>
                  <a:pt x="1140583" y="603965"/>
                </a:lnTo>
                <a:lnTo>
                  <a:pt x="1164100" y="626189"/>
                </a:lnTo>
                <a:lnTo>
                  <a:pt x="1196763" y="639262"/>
                </a:lnTo>
                <a:lnTo>
                  <a:pt x="1229425" y="649720"/>
                </a:lnTo>
                <a:lnTo>
                  <a:pt x="1264701" y="653642"/>
                </a:lnTo>
                <a:lnTo>
                  <a:pt x="1282992" y="652335"/>
                </a:lnTo>
                <a:lnTo>
                  <a:pt x="1326107" y="636647"/>
                </a:lnTo>
                <a:lnTo>
                  <a:pt x="1349624" y="620960"/>
                </a:lnTo>
                <a:lnTo>
                  <a:pt x="1371835" y="603965"/>
                </a:lnTo>
                <a:lnTo>
                  <a:pt x="1394046" y="583048"/>
                </a:lnTo>
                <a:lnTo>
                  <a:pt x="1413643" y="562132"/>
                </a:lnTo>
                <a:lnTo>
                  <a:pt x="1431934" y="539908"/>
                </a:lnTo>
                <a:lnTo>
                  <a:pt x="1447613" y="515070"/>
                </a:lnTo>
                <a:lnTo>
                  <a:pt x="1460678" y="490231"/>
                </a:lnTo>
                <a:lnTo>
                  <a:pt x="1613539" y="37911"/>
                </a:lnTo>
                <a:lnTo>
                  <a:pt x="1621378" y="30067"/>
                </a:lnTo>
                <a:lnTo>
                  <a:pt x="1630524" y="20916"/>
                </a:lnTo>
                <a:lnTo>
                  <a:pt x="1639669" y="13072"/>
                </a:lnTo>
                <a:lnTo>
                  <a:pt x="1648815" y="6536"/>
                </a:lnTo>
                <a:lnTo>
                  <a:pt x="1659267" y="1307"/>
                </a:lnTo>
                <a:lnTo>
                  <a:pt x="1671026" y="0"/>
                </a:lnTo>
                <a:lnTo>
                  <a:pt x="1682784" y="1307"/>
                </a:lnTo>
                <a:lnTo>
                  <a:pt x="1694543" y="6536"/>
                </a:lnTo>
                <a:close/>
              </a:path>
            </a:pathLst>
          </a:custGeom>
          <a:ln w="1307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71921" y="3333774"/>
            <a:ext cx="819180" cy="1024911"/>
          </a:xfrm>
          <a:custGeom>
            <a:avLst/>
            <a:gdLst/>
            <a:ahLst/>
            <a:cxnLst/>
            <a:rect l="l" t="t" r="r" b="b"/>
            <a:pathLst>
              <a:path w="819180" h="1024911">
                <a:moveTo>
                  <a:pt x="64018" y="641876"/>
                </a:moveTo>
                <a:lnTo>
                  <a:pt x="58791" y="614423"/>
                </a:lnTo>
                <a:lnTo>
                  <a:pt x="54873" y="585664"/>
                </a:lnTo>
                <a:lnTo>
                  <a:pt x="52260" y="556903"/>
                </a:lnTo>
                <a:lnTo>
                  <a:pt x="50953" y="528144"/>
                </a:lnTo>
                <a:lnTo>
                  <a:pt x="82310" y="322899"/>
                </a:lnTo>
                <a:lnTo>
                  <a:pt x="94068" y="294139"/>
                </a:lnTo>
                <a:lnTo>
                  <a:pt x="103214" y="266686"/>
                </a:lnTo>
                <a:lnTo>
                  <a:pt x="112359" y="239233"/>
                </a:lnTo>
                <a:lnTo>
                  <a:pt x="124118" y="214394"/>
                </a:lnTo>
                <a:lnTo>
                  <a:pt x="139796" y="189556"/>
                </a:lnTo>
                <a:lnTo>
                  <a:pt x="162007" y="166025"/>
                </a:lnTo>
                <a:lnTo>
                  <a:pt x="193363" y="142494"/>
                </a:lnTo>
                <a:lnTo>
                  <a:pt x="233865" y="120270"/>
                </a:lnTo>
                <a:lnTo>
                  <a:pt x="261301" y="107198"/>
                </a:lnTo>
                <a:lnTo>
                  <a:pt x="290045" y="95433"/>
                </a:lnTo>
                <a:lnTo>
                  <a:pt x="318788" y="84973"/>
                </a:lnTo>
                <a:lnTo>
                  <a:pt x="348838" y="74515"/>
                </a:lnTo>
                <a:lnTo>
                  <a:pt x="377581" y="65364"/>
                </a:lnTo>
                <a:lnTo>
                  <a:pt x="408937" y="56213"/>
                </a:lnTo>
                <a:lnTo>
                  <a:pt x="438987" y="49678"/>
                </a:lnTo>
                <a:lnTo>
                  <a:pt x="470343" y="43141"/>
                </a:lnTo>
                <a:lnTo>
                  <a:pt x="500393" y="39218"/>
                </a:lnTo>
                <a:lnTo>
                  <a:pt x="533056" y="35296"/>
                </a:lnTo>
                <a:lnTo>
                  <a:pt x="564412" y="33989"/>
                </a:lnTo>
                <a:lnTo>
                  <a:pt x="595768" y="33989"/>
                </a:lnTo>
                <a:lnTo>
                  <a:pt x="627124" y="35296"/>
                </a:lnTo>
                <a:lnTo>
                  <a:pt x="658481" y="37911"/>
                </a:lnTo>
                <a:lnTo>
                  <a:pt x="691143" y="43141"/>
                </a:lnTo>
                <a:lnTo>
                  <a:pt x="722500" y="49678"/>
                </a:lnTo>
                <a:lnTo>
                  <a:pt x="740791" y="67980"/>
                </a:lnTo>
                <a:lnTo>
                  <a:pt x="756469" y="87588"/>
                </a:lnTo>
                <a:lnTo>
                  <a:pt x="768227" y="111119"/>
                </a:lnTo>
                <a:lnTo>
                  <a:pt x="777373" y="134651"/>
                </a:lnTo>
                <a:lnTo>
                  <a:pt x="783905" y="158181"/>
                </a:lnTo>
                <a:lnTo>
                  <a:pt x="789132" y="181712"/>
                </a:lnTo>
                <a:lnTo>
                  <a:pt x="793051" y="223545"/>
                </a:lnTo>
                <a:lnTo>
                  <a:pt x="789132" y="292831"/>
                </a:lnTo>
                <a:lnTo>
                  <a:pt x="779986" y="394801"/>
                </a:lnTo>
                <a:lnTo>
                  <a:pt x="770840" y="488925"/>
                </a:lnTo>
                <a:lnTo>
                  <a:pt x="766921" y="529450"/>
                </a:lnTo>
                <a:lnTo>
                  <a:pt x="759082" y="547752"/>
                </a:lnTo>
                <a:lnTo>
                  <a:pt x="746017" y="566054"/>
                </a:lnTo>
                <a:lnTo>
                  <a:pt x="730339" y="581741"/>
                </a:lnTo>
                <a:lnTo>
                  <a:pt x="712047" y="597429"/>
                </a:lnTo>
                <a:lnTo>
                  <a:pt x="691143" y="610503"/>
                </a:lnTo>
                <a:lnTo>
                  <a:pt x="671546" y="620960"/>
                </a:lnTo>
                <a:lnTo>
                  <a:pt x="651948" y="630111"/>
                </a:lnTo>
                <a:lnTo>
                  <a:pt x="633657" y="636647"/>
                </a:lnTo>
                <a:lnTo>
                  <a:pt x="697676" y="230082"/>
                </a:lnTo>
                <a:lnTo>
                  <a:pt x="674159" y="219625"/>
                </a:lnTo>
                <a:lnTo>
                  <a:pt x="650641" y="214394"/>
                </a:lnTo>
                <a:lnTo>
                  <a:pt x="624511" y="213088"/>
                </a:lnTo>
                <a:lnTo>
                  <a:pt x="599688" y="214394"/>
                </a:lnTo>
                <a:lnTo>
                  <a:pt x="574864" y="219625"/>
                </a:lnTo>
                <a:lnTo>
                  <a:pt x="550040" y="226160"/>
                </a:lnTo>
                <a:lnTo>
                  <a:pt x="526523" y="235311"/>
                </a:lnTo>
                <a:lnTo>
                  <a:pt x="486020" y="308519"/>
                </a:lnTo>
                <a:lnTo>
                  <a:pt x="463811" y="410488"/>
                </a:lnTo>
                <a:lnTo>
                  <a:pt x="441600" y="537295"/>
                </a:lnTo>
                <a:lnTo>
                  <a:pt x="420696" y="673251"/>
                </a:lnTo>
                <a:lnTo>
                  <a:pt x="401097" y="805287"/>
                </a:lnTo>
                <a:lnTo>
                  <a:pt x="386726" y="917713"/>
                </a:lnTo>
                <a:lnTo>
                  <a:pt x="376274" y="996150"/>
                </a:lnTo>
                <a:lnTo>
                  <a:pt x="372355" y="1024911"/>
                </a:lnTo>
                <a:lnTo>
                  <a:pt x="403711" y="1024911"/>
                </a:lnTo>
                <a:lnTo>
                  <a:pt x="514764" y="273222"/>
                </a:lnTo>
                <a:lnTo>
                  <a:pt x="527830" y="266686"/>
                </a:lnTo>
                <a:lnTo>
                  <a:pt x="546121" y="261458"/>
                </a:lnTo>
                <a:lnTo>
                  <a:pt x="567025" y="254920"/>
                </a:lnTo>
                <a:lnTo>
                  <a:pt x="591849" y="248384"/>
                </a:lnTo>
                <a:lnTo>
                  <a:pt x="615366" y="244462"/>
                </a:lnTo>
                <a:lnTo>
                  <a:pt x="636270" y="241847"/>
                </a:lnTo>
                <a:lnTo>
                  <a:pt x="654561" y="241847"/>
                </a:lnTo>
                <a:lnTo>
                  <a:pt x="667625" y="244462"/>
                </a:lnTo>
                <a:lnTo>
                  <a:pt x="542201" y="1024911"/>
                </a:lnTo>
                <a:lnTo>
                  <a:pt x="570944" y="1024911"/>
                </a:lnTo>
                <a:lnTo>
                  <a:pt x="627124" y="691553"/>
                </a:lnTo>
                <a:lnTo>
                  <a:pt x="641496" y="685017"/>
                </a:lnTo>
                <a:lnTo>
                  <a:pt x="655867" y="678480"/>
                </a:lnTo>
                <a:lnTo>
                  <a:pt x="668933" y="671944"/>
                </a:lnTo>
                <a:lnTo>
                  <a:pt x="683304" y="662793"/>
                </a:lnTo>
                <a:lnTo>
                  <a:pt x="696369" y="654949"/>
                </a:lnTo>
                <a:lnTo>
                  <a:pt x="709434" y="647105"/>
                </a:lnTo>
                <a:lnTo>
                  <a:pt x="723806" y="637956"/>
                </a:lnTo>
                <a:lnTo>
                  <a:pt x="736871" y="630111"/>
                </a:lnTo>
                <a:lnTo>
                  <a:pt x="763001" y="609194"/>
                </a:lnTo>
                <a:lnTo>
                  <a:pt x="781292" y="585664"/>
                </a:lnTo>
                <a:lnTo>
                  <a:pt x="794358" y="560825"/>
                </a:lnTo>
                <a:lnTo>
                  <a:pt x="803503" y="533372"/>
                </a:lnTo>
                <a:lnTo>
                  <a:pt x="808729" y="504613"/>
                </a:lnTo>
                <a:lnTo>
                  <a:pt x="811342" y="473237"/>
                </a:lnTo>
                <a:lnTo>
                  <a:pt x="812649" y="443170"/>
                </a:lnTo>
                <a:lnTo>
                  <a:pt x="815262" y="410488"/>
                </a:lnTo>
                <a:lnTo>
                  <a:pt x="815262" y="371268"/>
                </a:lnTo>
                <a:lnTo>
                  <a:pt x="816568" y="328129"/>
                </a:lnTo>
                <a:lnTo>
                  <a:pt x="819180" y="282373"/>
                </a:lnTo>
                <a:lnTo>
                  <a:pt x="819180" y="236618"/>
                </a:lnTo>
                <a:lnTo>
                  <a:pt x="817875" y="192172"/>
                </a:lnTo>
                <a:lnTo>
                  <a:pt x="813955" y="149030"/>
                </a:lnTo>
                <a:lnTo>
                  <a:pt x="806116" y="111119"/>
                </a:lnTo>
                <a:lnTo>
                  <a:pt x="793051" y="78437"/>
                </a:lnTo>
                <a:lnTo>
                  <a:pt x="777373" y="56213"/>
                </a:lnTo>
                <a:lnTo>
                  <a:pt x="757775" y="37911"/>
                </a:lnTo>
                <a:lnTo>
                  <a:pt x="736871" y="24838"/>
                </a:lnTo>
                <a:lnTo>
                  <a:pt x="713354" y="14380"/>
                </a:lnTo>
                <a:lnTo>
                  <a:pt x="687224" y="7843"/>
                </a:lnTo>
                <a:lnTo>
                  <a:pt x="659787" y="2614"/>
                </a:lnTo>
                <a:lnTo>
                  <a:pt x="631044" y="0"/>
                </a:lnTo>
                <a:lnTo>
                  <a:pt x="585316" y="0"/>
                </a:lnTo>
                <a:lnTo>
                  <a:pt x="567025" y="1308"/>
                </a:lnTo>
                <a:lnTo>
                  <a:pt x="546121" y="3923"/>
                </a:lnTo>
                <a:lnTo>
                  <a:pt x="522603" y="6536"/>
                </a:lnTo>
                <a:lnTo>
                  <a:pt x="499086" y="10459"/>
                </a:lnTo>
                <a:lnTo>
                  <a:pt x="474263" y="14380"/>
                </a:lnTo>
                <a:lnTo>
                  <a:pt x="450745" y="18301"/>
                </a:lnTo>
                <a:lnTo>
                  <a:pt x="425922" y="22225"/>
                </a:lnTo>
                <a:lnTo>
                  <a:pt x="402405" y="26145"/>
                </a:lnTo>
                <a:lnTo>
                  <a:pt x="381500" y="30067"/>
                </a:lnTo>
                <a:lnTo>
                  <a:pt x="361903" y="33989"/>
                </a:lnTo>
                <a:lnTo>
                  <a:pt x="343610" y="37911"/>
                </a:lnTo>
                <a:lnTo>
                  <a:pt x="329240" y="40527"/>
                </a:lnTo>
                <a:lnTo>
                  <a:pt x="318788" y="43141"/>
                </a:lnTo>
                <a:lnTo>
                  <a:pt x="312255" y="44447"/>
                </a:lnTo>
                <a:lnTo>
                  <a:pt x="309642" y="44447"/>
                </a:lnTo>
                <a:lnTo>
                  <a:pt x="286124" y="50984"/>
                </a:lnTo>
                <a:lnTo>
                  <a:pt x="263915" y="56213"/>
                </a:lnTo>
                <a:lnTo>
                  <a:pt x="244317" y="61443"/>
                </a:lnTo>
                <a:lnTo>
                  <a:pt x="226026" y="66671"/>
                </a:lnTo>
                <a:lnTo>
                  <a:pt x="207735" y="71900"/>
                </a:lnTo>
                <a:lnTo>
                  <a:pt x="192055" y="77131"/>
                </a:lnTo>
                <a:lnTo>
                  <a:pt x="176378" y="82358"/>
                </a:lnTo>
                <a:lnTo>
                  <a:pt x="162007" y="88896"/>
                </a:lnTo>
                <a:lnTo>
                  <a:pt x="148942" y="95433"/>
                </a:lnTo>
                <a:lnTo>
                  <a:pt x="135877" y="103275"/>
                </a:lnTo>
                <a:lnTo>
                  <a:pt x="124118" y="112426"/>
                </a:lnTo>
                <a:lnTo>
                  <a:pt x="112359" y="121577"/>
                </a:lnTo>
                <a:lnTo>
                  <a:pt x="91455" y="146417"/>
                </a:lnTo>
                <a:lnTo>
                  <a:pt x="70551" y="177790"/>
                </a:lnTo>
                <a:lnTo>
                  <a:pt x="49647" y="234003"/>
                </a:lnTo>
                <a:lnTo>
                  <a:pt x="32662" y="292831"/>
                </a:lnTo>
                <a:lnTo>
                  <a:pt x="18291" y="352968"/>
                </a:lnTo>
                <a:lnTo>
                  <a:pt x="7839" y="414409"/>
                </a:lnTo>
                <a:lnTo>
                  <a:pt x="1305" y="477160"/>
                </a:lnTo>
                <a:lnTo>
                  <a:pt x="0" y="539908"/>
                </a:lnTo>
                <a:lnTo>
                  <a:pt x="2613" y="602658"/>
                </a:lnTo>
                <a:lnTo>
                  <a:pt x="11758" y="665407"/>
                </a:lnTo>
                <a:lnTo>
                  <a:pt x="20904" y="686325"/>
                </a:lnTo>
                <a:lnTo>
                  <a:pt x="45727" y="721621"/>
                </a:lnTo>
                <a:lnTo>
                  <a:pt x="62712" y="737309"/>
                </a:lnTo>
                <a:lnTo>
                  <a:pt x="81003" y="750381"/>
                </a:lnTo>
                <a:lnTo>
                  <a:pt x="120198" y="771299"/>
                </a:lnTo>
                <a:lnTo>
                  <a:pt x="155474" y="783064"/>
                </a:lnTo>
                <a:lnTo>
                  <a:pt x="169846" y="786985"/>
                </a:lnTo>
                <a:lnTo>
                  <a:pt x="185524" y="789599"/>
                </a:lnTo>
                <a:lnTo>
                  <a:pt x="199896" y="792215"/>
                </a:lnTo>
                <a:lnTo>
                  <a:pt x="214267" y="793521"/>
                </a:lnTo>
                <a:lnTo>
                  <a:pt x="228639" y="794830"/>
                </a:lnTo>
                <a:lnTo>
                  <a:pt x="241704" y="794830"/>
                </a:lnTo>
                <a:lnTo>
                  <a:pt x="256075" y="793521"/>
                </a:lnTo>
                <a:lnTo>
                  <a:pt x="270447" y="793521"/>
                </a:lnTo>
                <a:lnTo>
                  <a:pt x="284819" y="790907"/>
                </a:lnTo>
                <a:lnTo>
                  <a:pt x="299190" y="788292"/>
                </a:lnTo>
                <a:lnTo>
                  <a:pt x="313562" y="785679"/>
                </a:lnTo>
                <a:lnTo>
                  <a:pt x="327933" y="783064"/>
                </a:lnTo>
                <a:lnTo>
                  <a:pt x="342305" y="777834"/>
                </a:lnTo>
                <a:lnTo>
                  <a:pt x="357983" y="773913"/>
                </a:lnTo>
                <a:lnTo>
                  <a:pt x="373661" y="768683"/>
                </a:lnTo>
                <a:lnTo>
                  <a:pt x="374968" y="762148"/>
                </a:lnTo>
                <a:lnTo>
                  <a:pt x="377581" y="752997"/>
                </a:lnTo>
                <a:lnTo>
                  <a:pt x="377581" y="745152"/>
                </a:lnTo>
                <a:lnTo>
                  <a:pt x="373661" y="739923"/>
                </a:lnTo>
                <a:lnTo>
                  <a:pt x="356677" y="743846"/>
                </a:lnTo>
                <a:lnTo>
                  <a:pt x="340999" y="747766"/>
                </a:lnTo>
                <a:lnTo>
                  <a:pt x="326627" y="751688"/>
                </a:lnTo>
                <a:lnTo>
                  <a:pt x="312255" y="754303"/>
                </a:lnTo>
                <a:lnTo>
                  <a:pt x="297884" y="756917"/>
                </a:lnTo>
                <a:lnTo>
                  <a:pt x="284819" y="758225"/>
                </a:lnTo>
                <a:lnTo>
                  <a:pt x="243010" y="758225"/>
                </a:lnTo>
                <a:lnTo>
                  <a:pt x="228639" y="756917"/>
                </a:lnTo>
                <a:lnTo>
                  <a:pt x="212961" y="754303"/>
                </a:lnTo>
                <a:lnTo>
                  <a:pt x="197283" y="750381"/>
                </a:lnTo>
                <a:lnTo>
                  <a:pt x="181604" y="746460"/>
                </a:lnTo>
                <a:lnTo>
                  <a:pt x="163313" y="741230"/>
                </a:lnTo>
                <a:lnTo>
                  <a:pt x="145022" y="734695"/>
                </a:lnTo>
                <a:lnTo>
                  <a:pt x="125423" y="726850"/>
                </a:lnTo>
                <a:lnTo>
                  <a:pt x="103214" y="711162"/>
                </a:lnTo>
                <a:lnTo>
                  <a:pt x="86229" y="690246"/>
                </a:lnTo>
                <a:lnTo>
                  <a:pt x="73164" y="666715"/>
                </a:lnTo>
                <a:lnTo>
                  <a:pt x="64018" y="641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71921" y="3333775"/>
            <a:ext cx="819181" cy="1024911"/>
          </a:xfrm>
          <a:custGeom>
            <a:avLst/>
            <a:gdLst/>
            <a:ahLst/>
            <a:cxnLst/>
            <a:rect l="l" t="t" r="r" b="b"/>
            <a:pathLst>
              <a:path w="819181" h="1024911">
                <a:moveTo>
                  <a:pt x="403711" y="1024911"/>
                </a:moveTo>
                <a:lnTo>
                  <a:pt x="372355" y="1024911"/>
                </a:lnTo>
                <a:lnTo>
                  <a:pt x="376274" y="996150"/>
                </a:lnTo>
                <a:lnTo>
                  <a:pt x="386726" y="917713"/>
                </a:lnTo>
                <a:lnTo>
                  <a:pt x="401098" y="805287"/>
                </a:lnTo>
                <a:lnTo>
                  <a:pt x="420696" y="673251"/>
                </a:lnTo>
                <a:lnTo>
                  <a:pt x="441600" y="537293"/>
                </a:lnTo>
                <a:lnTo>
                  <a:pt x="463811" y="410487"/>
                </a:lnTo>
                <a:lnTo>
                  <a:pt x="486021" y="308519"/>
                </a:lnTo>
                <a:lnTo>
                  <a:pt x="505619" y="244462"/>
                </a:lnTo>
                <a:lnTo>
                  <a:pt x="550040" y="226160"/>
                </a:lnTo>
                <a:lnTo>
                  <a:pt x="574864" y="219623"/>
                </a:lnTo>
                <a:lnTo>
                  <a:pt x="599688" y="214394"/>
                </a:lnTo>
                <a:lnTo>
                  <a:pt x="624511" y="213087"/>
                </a:lnTo>
                <a:lnTo>
                  <a:pt x="650641" y="214394"/>
                </a:lnTo>
                <a:lnTo>
                  <a:pt x="674159" y="219623"/>
                </a:lnTo>
                <a:lnTo>
                  <a:pt x="697676" y="230082"/>
                </a:lnTo>
                <a:lnTo>
                  <a:pt x="633657" y="636647"/>
                </a:lnTo>
                <a:lnTo>
                  <a:pt x="651948" y="630111"/>
                </a:lnTo>
                <a:lnTo>
                  <a:pt x="671546" y="620960"/>
                </a:lnTo>
                <a:lnTo>
                  <a:pt x="691143" y="610501"/>
                </a:lnTo>
                <a:lnTo>
                  <a:pt x="712047" y="597429"/>
                </a:lnTo>
                <a:lnTo>
                  <a:pt x="730339" y="581741"/>
                </a:lnTo>
                <a:lnTo>
                  <a:pt x="746017" y="566054"/>
                </a:lnTo>
                <a:lnTo>
                  <a:pt x="759082" y="547752"/>
                </a:lnTo>
                <a:lnTo>
                  <a:pt x="766921" y="529450"/>
                </a:lnTo>
                <a:lnTo>
                  <a:pt x="770840" y="488924"/>
                </a:lnTo>
                <a:lnTo>
                  <a:pt x="779986" y="394799"/>
                </a:lnTo>
                <a:lnTo>
                  <a:pt x="789132" y="292831"/>
                </a:lnTo>
                <a:lnTo>
                  <a:pt x="793051" y="223545"/>
                </a:lnTo>
                <a:lnTo>
                  <a:pt x="791745" y="203936"/>
                </a:lnTo>
                <a:lnTo>
                  <a:pt x="783905" y="158181"/>
                </a:lnTo>
                <a:lnTo>
                  <a:pt x="777373" y="134650"/>
                </a:lnTo>
                <a:lnTo>
                  <a:pt x="768227" y="111119"/>
                </a:lnTo>
                <a:lnTo>
                  <a:pt x="756469" y="87588"/>
                </a:lnTo>
                <a:lnTo>
                  <a:pt x="740791" y="67978"/>
                </a:lnTo>
                <a:lnTo>
                  <a:pt x="722500" y="49676"/>
                </a:lnTo>
                <a:lnTo>
                  <a:pt x="691143" y="43140"/>
                </a:lnTo>
                <a:lnTo>
                  <a:pt x="658481" y="37911"/>
                </a:lnTo>
                <a:lnTo>
                  <a:pt x="627124" y="35296"/>
                </a:lnTo>
                <a:lnTo>
                  <a:pt x="595768" y="33989"/>
                </a:lnTo>
                <a:lnTo>
                  <a:pt x="564412" y="33989"/>
                </a:lnTo>
                <a:lnTo>
                  <a:pt x="533056" y="35296"/>
                </a:lnTo>
                <a:lnTo>
                  <a:pt x="500393" y="39218"/>
                </a:lnTo>
                <a:lnTo>
                  <a:pt x="470343" y="43140"/>
                </a:lnTo>
                <a:lnTo>
                  <a:pt x="438987" y="49676"/>
                </a:lnTo>
                <a:lnTo>
                  <a:pt x="408937" y="56213"/>
                </a:lnTo>
                <a:lnTo>
                  <a:pt x="377581" y="65364"/>
                </a:lnTo>
                <a:lnTo>
                  <a:pt x="348838" y="74515"/>
                </a:lnTo>
                <a:lnTo>
                  <a:pt x="318788" y="84973"/>
                </a:lnTo>
                <a:lnTo>
                  <a:pt x="290045" y="95431"/>
                </a:lnTo>
                <a:lnTo>
                  <a:pt x="261301" y="107197"/>
                </a:lnTo>
                <a:lnTo>
                  <a:pt x="233865" y="120270"/>
                </a:lnTo>
                <a:lnTo>
                  <a:pt x="193363" y="142494"/>
                </a:lnTo>
                <a:lnTo>
                  <a:pt x="162007" y="166025"/>
                </a:lnTo>
                <a:lnTo>
                  <a:pt x="139796" y="189556"/>
                </a:lnTo>
                <a:lnTo>
                  <a:pt x="124118" y="214394"/>
                </a:lnTo>
                <a:lnTo>
                  <a:pt x="112359" y="239233"/>
                </a:lnTo>
                <a:lnTo>
                  <a:pt x="103214" y="266686"/>
                </a:lnTo>
                <a:lnTo>
                  <a:pt x="94068" y="294139"/>
                </a:lnTo>
                <a:lnTo>
                  <a:pt x="82310" y="322899"/>
                </a:lnTo>
                <a:lnTo>
                  <a:pt x="50953" y="528143"/>
                </a:lnTo>
                <a:lnTo>
                  <a:pt x="52260" y="556903"/>
                </a:lnTo>
                <a:lnTo>
                  <a:pt x="54873" y="585663"/>
                </a:lnTo>
                <a:lnTo>
                  <a:pt x="58792" y="614423"/>
                </a:lnTo>
                <a:lnTo>
                  <a:pt x="64018" y="641876"/>
                </a:lnTo>
                <a:lnTo>
                  <a:pt x="73164" y="666715"/>
                </a:lnTo>
                <a:lnTo>
                  <a:pt x="86229" y="690246"/>
                </a:lnTo>
                <a:lnTo>
                  <a:pt x="103214" y="711162"/>
                </a:lnTo>
                <a:lnTo>
                  <a:pt x="125424" y="726850"/>
                </a:lnTo>
                <a:lnTo>
                  <a:pt x="145022" y="734693"/>
                </a:lnTo>
                <a:lnTo>
                  <a:pt x="163313" y="741230"/>
                </a:lnTo>
                <a:lnTo>
                  <a:pt x="181604" y="746459"/>
                </a:lnTo>
                <a:lnTo>
                  <a:pt x="197283" y="750381"/>
                </a:lnTo>
                <a:lnTo>
                  <a:pt x="212961" y="754303"/>
                </a:lnTo>
                <a:lnTo>
                  <a:pt x="228639" y="756917"/>
                </a:lnTo>
                <a:lnTo>
                  <a:pt x="243010" y="758225"/>
                </a:lnTo>
                <a:lnTo>
                  <a:pt x="257382" y="758225"/>
                </a:lnTo>
                <a:lnTo>
                  <a:pt x="270447" y="758225"/>
                </a:lnTo>
                <a:lnTo>
                  <a:pt x="284819" y="758225"/>
                </a:lnTo>
                <a:lnTo>
                  <a:pt x="297884" y="756917"/>
                </a:lnTo>
                <a:lnTo>
                  <a:pt x="312255" y="754303"/>
                </a:lnTo>
                <a:lnTo>
                  <a:pt x="326627" y="751688"/>
                </a:lnTo>
                <a:lnTo>
                  <a:pt x="340999" y="747766"/>
                </a:lnTo>
                <a:lnTo>
                  <a:pt x="356677" y="743844"/>
                </a:lnTo>
                <a:lnTo>
                  <a:pt x="373661" y="739923"/>
                </a:lnTo>
                <a:lnTo>
                  <a:pt x="377581" y="745152"/>
                </a:lnTo>
                <a:lnTo>
                  <a:pt x="377581" y="752995"/>
                </a:lnTo>
                <a:lnTo>
                  <a:pt x="374968" y="762146"/>
                </a:lnTo>
                <a:lnTo>
                  <a:pt x="373661" y="768683"/>
                </a:lnTo>
                <a:lnTo>
                  <a:pt x="357983" y="773912"/>
                </a:lnTo>
                <a:lnTo>
                  <a:pt x="342305" y="777834"/>
                </a:lnTo>
                <a:lnTo>
                  <a:pt x="327933" y="783063"/>
                </a:lnTo>
                <a:lnTo>
                  <a:pt x="313562" y="785678"/>
                </a:lnTo>
                <a:lnTo>
                  <a:pt x="299190" y="788292"/>
                </a:lnTo>
                <a:lnTo>
                  <a:pt x="284819" y="790907"/>
                </a:lnTo>
                <a:lnTo>
                  <a:pt x="270447" y="793521"/>
                </a:lnTo>
                <a:lnTo>
                  <a:pt x="256075" y="793521"/>
                </a:lnTo>
                <a:lnTo>
                  <a:pt x="241704" y="794829"/>
                </a:lnTo>
                <a:lnTo>
                  <a:pt x="228639" y="794829"/>
                </a:lnTo>
                <a:lnTo>
                  <a:pt x="214267" y="793521"/>
                </a:lnTo>
                <a:lnTo>
                  <a:pt x="199896" y="792214"/>
                </a:lnTo>
                <a:lnTo>
                  <a:pt x="185524" y="789599"/>
                </a:lnTo>
                <a:lnTo>
                  <a:pt x="169846" y="786985"/>
                </a:lnTo>
                <a:lnTo>
                  <a:pt x="155474" y="783063"/>
                </a:lnTo>
                <a:lnTo>
                  <a:pt x="139796" y="779141"/>
                </a:lnTo>
                <a:lnTo>
                  <a:pt x="99294" y="762146"/>
                </a:lnTo>
                <a:lnTo>
                  <a:pt x="62712" y="737308"/>
                </a:lnTo>
                <a:lnTo>
                  <a:pt x="31356" y="704626"/>
                </a:lnTo>
                <a:lnTo>
                  <a:pt x="11758" y="665407"/>
                </a:lnTo>
                <a:lnTo>
                  <a:pt x="2613" y="602658"/>
                </a:lnTo>
                <a:lnTo>
                  <a:pt x="0" y="539908"/>
                </a:lnTo>
                <a:lnTo>
                  <a:pt x="1306" y="477158"/>
                </a:lnTo>
                <a:lnTo>
                  <a:pt x="7839" y="414409"/>
                </a:lnTo>
                <a:lnTo>
                  <a:pt x="18291" y="352966"/>
                </a:lnTo>
                <a:lnTo>
                  <a:pt x="32662" y="292831"/>
                </a:lnTo>
                <a:lnTo>
                  <a:pt x="49647" y="234003"/>
                </a:lnTo>
                <a:lnTo>
                  <a:pt x="70551" y="177790"/>
                </a:lnTo>
                <a:lnTo>
                  <a:pt x="91455" y="146415"/>
                </a:lnTo>
                <a:lnTo>
                  <a:pt x="112359" y="121577"/>
                </a:lnTo>
                <a:lnTo>
                  <a:pt x="135877" y="103275"/>
                </a:lnTo>
                <a:lnTo>
                  <a:pt x="162007" y="88895"/>
                </a:lnTo>
                <a:lnTo>
                  <a:pt x="192056" y="77129"/>
                </a:lnTo>
                <a:lnTo>
                  <a:pt x="226026" y="66671"/>
                </a:lnTo>
                <a:lnTo>
                  <a:pt x="263915" y="56213"/>
                </a:lnTo>
                <a:lnTo>
                  <a:pt x="286125" y="50984"/>
                </a:lnTo>
                <a:lnTo>
                  <a:pt x="309642" y="44447"/>
                </a:lnTo>
                <a:lnTo>
                  <a:pt x="312255" y="44447"/>
                </a:lnTo>
                <a:lnTo>
                  <a:pt x="318788" y="43140"/>
                </a:lnTo>
                <a:lnTo>
                  <a:pt x="329240" y="40525"/>
                </a:lnTo>
                <a:lnTo>
                  <a:pt x="343612" y="37911"/>
                </a:lnTo>
                <a:lnTo>
                  <a:pt x="361903" y="33989"/>
                </a:lnTo>
                <a:lnTo>
                  <a:pt x="381500" y="30067"/>
                </a:lnTo>
                <a:lnTo>
                  <a:pt x="402405" y="26145"/>
                </a:lnTo>
                <a:lnTo>
                  <a:pt x="425922" y="22223"/>
                </a:lnTo>
                <a:lnTo>
                  <a:pt x="450745" y="18301"/>
                </a:lnTo>
                <a:lnTo>
                  <a:pt x="474263" y="14380"/>
                </a:lnTo>
                <a:lnTo>
                  <a:pt x="499086" y="10458"/>
                </a:lnTo>
                <a:lnTo>
                  <a:pt x="522603" y="6536"/>
                </a:lnTo>
                <a:lnTo>
                  <a:pt x="546121" y="3921"/>
                </a:lnTo>
                <a:lnTo>
                  <a:pt x="567025" y="1307"/>
                </a:lnTo>
                <a:lnTo>
                  <a:pt x="585316" y="0"/>
                </a:lnTo>
                <a:lnTo>
                  <a:pt x="602301" y="0"/>
                </a:lnTo>
                <a:lnTo>
                  <a:pt x="631044" y="0"/>
                </a:lnTo>
                <a:lnTo>
                  <a:pt x="659787" y="2614"/>
                </a:lnTo>
                <a:lnTo>
                  <a:pt x="687224" y="7843"/>
                </a:lnTo>
                <a:lnTo>
                  <a:pt x="713354" y="14380"/>
                </a:lnTo>
                <a:lnTo>
                  <a:pt x="736871" y="24838"/>
                </a:lnTo>
                <a:lnTo>
                  <a:pt x="757775" y="37911"/>
                </a:lnTo>
                <a:lnTo>
                  <a:pt x="777373" y="56213"/>
                </a:lnTo>
                <a:lnTo>
                  <a:pt x="793051" y="78437"/>
                </a:lnTo>
                <a:lnTo>
                  <a:pt x="806116" y="111119"/>
                </a:lnTo>
                <a:lnTo>
                  <a:pt x="813955" y="149030"/>
                </a:lnTo>
                <a:lnTo>
                  <a:pt x="817875" y="192170"/>
                </a:lnTo>
                <a:lnTo>
                  <a:pt x="819181" y="236618"/>
                </a:lnTo>
                <a:lnTo>
                  <a:pt x="819181" y="282373"/>
                </a:lnTo>
                <a:lnTo>
                  <a:pt x="816568" y="328128"/>
                </a:lnTo>
                <a:lnTo>
                  <a:pt x="815262" y="371268"/>
                </a:lnTo>
                <a:lnTo>
                  <a:pt x="815262" y="410487"/>
                </a:lnTo>
                <a:lnTo>
                  <a:pt x="812649" y="443169"/>
                </a:lnTo>
                <a:lnTo>
                  <a:pt x="811342" y="473237"/>
                </a:lnTo>
                <a:lnTo>
                  <a:pt x="808729" y="504611"/>
                </a:lnTo>
                <a:lnTo>
                  <a:pt x="803503" y="533372"/>
                </a:lnTo>
                <a:lnTo>
                  <a:pt x="794358" y="560825"/>
                </a:lnTo>
                <a:lnTo>
                  <a:pt x="781292" y="585663"/>
                </a:lnTo>
                <a:lnTo>
                  <a:pt x="763001" y="609194"/>
                </a:lnTo>
                <a:lnTo>
                  <a:pt x="736871" y="630111"/>
                </a:lnTo>
                <a:lnTo>
                  <a:pt x="723806" y="637954"/>
                </a:lnTo>
                <a:lnTo>
                  <a:pt x="709434" y="647105"/>
                </a:lnTo>
                <a:lnTo>
                  <a:pt x="696369" y="654949"/>
                </a:lnTo>
                <a:lnTo>
                  <a:pt x="683304" y="662793"/>
                </a:lnTo>
                <a:lnTo>
                  <a:pt x="668933" y="671944"/>
                </a:lnTo>
                <a:lnTo>
                  <a:pt x="655867" y="678480"/>
                </a:lnTo>
                <a:lnTo>
                  <a:pt x="641496" y="685017"/>
                </a:lnTo>
                <a:lnTo>
                  <a:pt x="627124" y="691553"/>
                </a:lnTo>
                <a:lnTo>
                  <a:pt x="570944" y="1024911"/>
                </a:lnTo>
                <a:lnTo>
                  <a:pt x="542201" y="1024911"/>
                </a:lnTo>
                <a:lnTo>
                  <a:pt x="667626" y="244462"/>
                </a:lnTo>
                <a:lnTo>
                  <a:pt x="654561" y="241847"/>
                </a:lnTo>
                <a:lnTo>
                  <a:pt x="636270" y="241847"/>
                </a:lnTo>
                <a:lnTo>
                  <a:pt x="615366" y="244462"/>
                </a:lnTo>
                <a:lnTo>
                  <a:pt x="591849" y="248384"/>
                </a:lnTo>
                <a:lnTo>
                  <a:pt x="567025" y="254920"/>
                </a:lnTo>
                <a:lnTo>
                  <a:pt x="546121" y="261456"/>
                </a:lnTo>
                <a:lnTo>
                  <a:pt x="527830" y="266686"/>
                </a:lnTo>
                <a:lnTo>
                  <a:pt x="514764" y="273222"/>
                </a:lnTo>
                <a:lnTo>
                  <a:pt x="403711" y="1024911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98652" y="3408291"/>
            <a:ext cx="486021" cy="597429"/>
          </a:xfrm>
          <a:custGeom>
            <a:avLst/>
            <a:gdLst/>
            <a:ahLst/>
            <a:cxnLst/>
            <a:rect l="l" t="t" r="r" b="b"/>
            <a:pathLst>
              <a:path w="486021" h="597429">
                <a:moveTo>
                  <a:pt x="1306" y="588278"/>
                </a:moveTo>
                <a:lnTo>
                  <a:pt x="2614" y="588278"/>
                </a:lnTo>
                <a:lnTo>
                  <a:pt x="6532" y="590892"/>
                </a:lnTo>
                <a:lnTo>
                  <a:pt x="11759" y="592199"/>
                </a:lnTo>
                <a:lnTo>
                  <a:pt x="18291" y="594814"/>
                </a:lnTo>
                <a:lnTo>
                  <a:pt x="24823" y="596123"/>
                </a:lnTo>
                <a:lnTo>
                  <a:pt x="31356" y="597429"/>
                </a:lnTo>
                <a:lnTo>
                  <a:pt x="36582" y="597429"/>
                </a:lnTo>
                <a:lnTo>
                  <a:pt x="40501" y="596123"/>
                </a:lnTo>
                <a:lnTo>
                  <a:pt x="44422" y="367346"/>
                </a:lnTo>
                <a:lnTo>
                  <a:pt x="50955" y="332050"/>
                </a:lnTo>
                <a:lnTo>
                  <a:pt x="57486" y="295446"/>
                </a:lnTo>
                <a:lnTo>
                  <a:pt x="65325" y="258842"/>
                </a:lnTo>
                <a:lnTo>
                  <a:pt x="75777" y="223546"/>
                </a:lnTo>
                <a:lnTo>
                  <a:pt x="88842" y="189556"/>
                </a:lnTo>
                <a:lnTo>
                  <a:pt x="107133" y="159488"/>
                </a:lnTo>
                <a:lnTo>
                  <a:pt x="130650" y="132035"/>
                </a:lnTo>
                <a:lnTo>
                  <a:pt x="160700" y="109811"/>
                </a:lnTo>
                <a:lnTo>
                  <a:pt x="178991" y="103275"/>
                </a:lnTo>
                <a:lnTo>
                  <a:pt x="198589" y="95431"/>
                </a:lnTo>
                <a:lnTo>
                  <a:pt x="216880" y="88895"/>
                </a:lnTo>
                <a:lnTo>
                  <a:pt x="236478" y="81052"/>
                </a:lnTo>
                <a:lnTo>
                  <a:pt x="256075" y="74515"/>
                </a:lnTo>
                <a:lnTo>
                  <a:pt x="274367" y="67978"/>
                </a:lnTo>
                <a:lnTo>
                  <a:pt x="293964" y="60136"/>
                </a:lnTo>
                <a:lnTo>
                  <a:pt x="313562" y="53599"/>
                </a:lnTo>
                <a:lnTo>
                  <a:pt x="334466" y="47062"/>
                </a:lnTo>
                <a:lnTo>
                  <a:pt x="354064" y="39218"/>
                </a:lnTo>
                <a:lnTo>
                  <a:pt x="374968" y="32683"/>
                </a:lnTo>
                <a:lnTo>
                  <a:pt x="395872" y="26145"/>
                </a:lnTo>
                <a:lnTo>
                  <a:pt x="418083" y="19609"/>
                </a:lnTo>
                <a:lnTo>
                  <a:pt x="440293" y="13072"/>
                </a:lnTo>
                <a:lnTo>
                  <a:pt x="462504" y="6536"/>
                </a:lnTo>
                <a:lnTo>
                  <a:pt x="486021" y="0"/>
                </a:lnTo>
                <a:lnTo>
                  <a:pt x="476876" y="1307"/>
                </a:lnTo>
                <a:lnTo>
                  <a:pt x="469037" y="1307"/>
                </a:lnTo>
                <a:lnTo>
                  <a:pt x="459891" y="2615"/>
                </a:lnTo>
                <a:lnTo>
                  <a:pt x="452052" y="3921"/>
                </a:lnTo>
                <a:lnTo>
                  <a:pt x="442906" y="3921"/>
                </a:lnTo>
                <a:lnTo>
                  <a:pt x="433761" y="5230"/>
                </a:lnTo>
                <a:lnTo>
                  <a:pt x="425922" y="6536"/>
                </a:lnTo>
                <a:lnTo>
                  <a:pt x="416776" y="7843"/>
                </a:lnTo>
                <a:lnTo>
                  <a:pt x="394566" y="13072"/>
                </a:lnTo>
                <a:lnTo>
                  <a:pt x="373661" y="18301"/>
                </a:lnTo>
                <a:lnTo>
                  <a:pt x="351451" y="23532"/>
                </a:lnTo>
                <a:lnTo>
                  <a:pt x="330547" y="28760"/>
                </a:lnTo>
                <a:lnTo>
                  <a:pt x="308337" y="35297"/>
                </a:lnTo>
                <a:lnTo>
                  <a:pt x="287433" y="41834"/>
                </a:lnTo>
                <a:lnTo>
                  <a:pt x="266528" y="47062"/>
                </a:lnTo>
                <a:lnTo>
                  <a:pt x="245623" y="54905"/>
                </a:lnTo>
                <a:lnTo>
                  <a:pt x="224719" y="61442"/>
                </a:lnTo>
                <a:lnTo>
                  <a:pt x="203815" y="69287"/>
                </a:lnTo>
                <a:lnTo>
                  <a:pt x="182911" y="78438"/>
                </a:lnTo>
                <a:lnTo>
                  <a:pt x="163313" y="87589"/>
                </a:lnTo>
                <a:lnTo>
                  <a:pt x="143716" y="96739"/>
                </a:lnTo>
                <a:lnTo>
                  <a:pt x="124118" y="107197"/>
                </a:lnTo>
                <a:lnTo>
                  <a:pt x="104520" y="118962"/>
                </a:lnTo>
                <a:lnTo>
                  <a:pt x="86229" y="130728"/>
                </a:lnTo>
                <a:lnTo>
                  <a:pt x="56179" y="180405"/>
                </a:lnTo>
                <a:lnTo>
                  <a:pt x="33969" y="232697"/>
                </a:lnTo>
                <a:lnTo>
                  <a:pt x="18291" y="288909"/>
                </a:lnTo>
                <a:lnTo>
                  <a:pt x="7839" y="347739"/>
                </a:lnTo>
                <a:lnTo>
                  <a:pt x="2614" y="406565"/>
                </a:lnTo>
                <a:lnTo>
                  <a:pt x="0" y="468007"/>
                </a:lnTo>
                <a:lnTo>
                  <a:pt x="0" y="528143"/>
                </a:lnTo>
                <a:lnTo>
                  <a:pt x="1306" y="588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98652" y="3408292"/>
            <a:ext cx="486021" cy="597429"/>
          </a:xfrm>
          <a:custGeom>
            <a:avLst/>
            <a:gdLst/>
            <a:ahLst/>
            <a:cxnLst/>
            <a:rect l="l" t="t" r="r" b="b"/>
            <a:pathLst>
              <a:path w="486021" h="597429">
                <a:moveTo>
                  <a:pt x="486021" y="0"/>
                </a:moveTo>
                <a:lnTo>
                  <a:pt x="462504" y="6536"/>
                </a:lnTo>
                <a:lnTo>
                  <a:pt x="440293" y="13072"/>
                </a:lnTo>
                <a:lnTo>
                  <a:pt x="418083" y="19609"/>
                </a:lnTo>
                <a:lnTo>
                  <a:pt x="395872" y="26145"/>
                </a:lnTo>
                <a:lnTo>
                  <a:pt x="374968" y="32682"/>
                </a:lnTo>
                <a:lnTo>
                  <a:pt x="354064" y="39218"/>
                </a:lnTo>
                <a:lnTo>
                  <a:pt x="334466" y="47062"/>
                </a:lnTo>
                <a:lnTo>
                  <a:pt x="313562" y="53598"/>
                </a:lnTo>
                <a:lnTo>
                  <a:pt x="293964" y="60135"/>
                </a:lnTo>
                <a:lnTo>
                  <a:pt x="274367" y="67978"/>
                </a:lnTo>
                <a:lnTo>
                  <a:pt x="256075" y="74515"/>
                </a:lnTo>
                <a:lnTo>
                  <a:pt x="236478" y="81051"/>
                </a:lnTo>
                <a:lnTo>
                  <a:pt x="216880" y="88895"/>
                </a:lnTo>
                <a:lnTo>
                  <a:pt x="198589" y="95431"/>
                </a:lnTo>
                <a:lnTo>
                  <a:pt x="178991" y="103275"/>
                </a:lnTo>
                <a:lnTo>
                  <a:pt x="160700" y="109811"/>
                </a:lnTo>
                <a:lnTo>
                  <a:pt x="130650" y="132035"/>
                </a:lnTo>
                <a:lnTo>
                  <a:pt x="107133" y="159488"/>
                </a:lnTo>
                <a:lnTo>
                  <a:pt x="88842" y="189556"/>
                </a:lnTo>
                <a:lnTo>
                  <a:pt x="75777" y="223545"/>
                </a:lnTo>
                <a:lnTo>
                  <a:pt x="65325" y="258842"/>
                </a:lnTo>
                <a:lnTo>
                  <a:pt x="57486" y="295446"/>
                </a:lnTo>
                <a:lnTo>
                  <a:pt x="50953" y="332050"/>
                </a:lnTo>
                <a:lnTo>
                  <a:pt x="44421" y="367346"/>
                </a:lnTo>
                <a:lnTo>
                  <a:pt x="40501" y="596121"/>
                </a:lnTo>
                <a:lnTo>
                  <a:pt x="36582" y="597429"/>
                </a:lnTo>
                <a:lnTo>
                  <a:pt x="31356" y="597429"/>
                </a:lnTo>
                <a:lnTo>
                  <a:pt x="24823" y="596121"/>
                </a:lnTo>
                <a:lnTo>
                  <a:pt x="18291" y="594814"/>
                </a:lnTo>
                <a:lnTo>
                  <a:pt x="11758" y="592199"/>
                </a:lnTo>
                <a:lnTo>
                  <a:pt x="6532" y="590892"/>
                </a:lnTo>
                <a:lnTo>
                  <a:pt x="2613" y="588278"/>
                </a:lnTo>
                <a:lnTo>
                  <a:pt x="1306" y="588278"/>
                </a:lnTo>
                <a:lnTo>
                  <a:pt x="0" y="528143"/>
                </a:lnTo>
                <a:lnTo>
                  <a:pt x="0" y="468007"/>
                </a:lnTo>
                <a:lnTo>
                  <a:pt x="2613" y="406565"/>
                </a:lnTo>
                <a:lnTo>
                  <a:pt x="7839" y="347737"/>
                </a:lnTo>
                <a:lnTo>
                  <a:pt x="18291" y="288909"/>
                </a:lnTo>
                <a:lnTo>
                  <a:pt x="33969" y="232696"/>
                </a:lnTo>
                <a:lnTo>
                  <a:pt x="56179" y="180405"/>
                </a:lnTo>
                <a:lnTo>
                  <a:pt x="86229" y="130728"/>
                </a:lnTo>
                <a:lnTo>
                  <a:pt x="104520" y="118962"/>
                </a:lnTo>
                <a:lnTo>
                  <a:pt x="124118" y="107197"/>
                </a:lnTo>
                <a:lnTo>
                  <a:pt x="143716" y="96739"/>
                </a:lnTo>
                <a:lnTo>
                  <a:pt x="163313" y="87588"/>
                </a:lnTo>
                <a:lnTo>
                  <a:pt x="182911" y="78437"/>
                </a:lnTo>
                <a:lnTo>
                  <a:pt x="203815" y="69286"/>
                </a:lnTo>
                <a:lnTo>
                  <a:pt x="224719" y="61442"/>
                </a:lnTo>
                <a:lnTo>
                  <a:pt x="245623" y="54905"/>
                </a:lnTo>
                <a:lnTo>
                  <a:pt x="266528" y="47062"/>
                </a:lnTo>
                <a:lnTo>
                  <a:pt x="287432" y="41833"/>
                </a:lnTo>
                <a:lnTo>
                  <a:pt x="308336" y="35296"/>
                </a:lnTo>
                <a:lnTo>
                  <a:pt x="330547" y="28760"/>
                </a:lnTo>
                <a:lnTo>
                  <a:pt x="351451" y="23531"/>
                </a:lnTo>
                <a:lnTo>
                  <a:pt x="373661" y="18301"/>
                </a:lnTo>
                <a:lnTo>
                  <a:pt x="394566" y="13072"/>
                </a:lnTo>
                <a:lnTo>
                  <a:pt x="416776" y="7843"/>
                </a:lnTo>
                <a:lnTo>
                  <a:pt x="425922" y="6536"/>
                </a:lnTo>
                <a:lnTo>
                  <a:pt x="433761" y="5229"/>
                </a:lnTo>
                <a:lnTo>
                  <a:pt x="442906" y="3921"/>
                </a:lnTo>
                <a:lnTo>
                  <a:pt x="452052" y="3921"/>
                </a:lnTo>
                <a:lnTo>
                  <a:pt x="459891" y="2614"/>
                </a:lnTo>
                <a:lnTo>
                  <a:pt x="469037" y="1307"/>
                </a:lnTo>
                <a:lnTo>
                  <a:pt x="476876" y="1307"/>
                </a:lnTo>
                <a:lnTo>
                  <a:pt x="486021" y="0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96536" y="3607000"/>
            <a:ext cx="145022" cy="750381"/>
          </a:xfrm>
          <a:custGeom>
            <a:avLst/>
            <a:gdLst/>
            <a:ahLst/>
            <a:cxnLst/>
            <a:rect l="l" t="t" r="r" b="b"/>
            <a:pathLst>
              <a:path w="145022" h="750381">
                <a:moveTo>
                  <a:pt x="139796" y="0"/>
                </a:moveTo>
                <a:lnTo>
                  <a:pt x="133264" y="0"/>
                </a:lnTo>
                <a:lnTo>
                  <a:pt x="129344" y="1307"/>
                </a:lnTo>
                <a:lnTo>
                  <a:pt x="128037" y="6537"/>
                </a:lnTo>
                <a:lnTo>
                  <a:pt x="83616" y="244462"/>
                </a:lnTo>
                <a:lnTo>
                  <a:pt x="0" y="750381"/>
                </a:lnTo>
                <a:lnTo>
                  <a:pt x="22211" y="750381"/>
                </a:lnTo>
                <a:lnTo>
                  <a:pt x="104520" y="252307"/>
                </a:lnTo>
                <a:lnTo>
                  <a:pt x="145022" y="0"/>
                </a:lnTo>
                <a:lnTo>
                  <a:pt x="139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96537" y="3607001"/>
            <a:ext cx="145022" cy="750381"/>
          </a:xfrm>
          <a:custGeom>
            <a:avLst/>
            <a:gdLst/>
            <a:ahLst/>
            <a:cxnLst/>
            <a:rect l="l" t="t" r="r" b="b"/>
            <a:pathLst>
              <a:path w="145022" h="750381">
                <a:moveTo>
                  <a:pt x="0" y="750381"/>
                </a:moveTo>
                <a:lnTo>
                  <a:pt x="83616" y="244462"/>
                </a:lnTo>
                <a:lnTo>
                  <a:pt x="128037" y="6536"/>
                </a:lnTo>
                <a:lnTo>
                  <a:pt x="129344" y="1307"/>
                </a:lnTo>
                <a:lnTo>
                  <a:pt x="133264" y="0"/>
                </a:lnTo>
                <a:lnTo>
                  <a:pt x="139796" y="0"/>
                </a:lnTo>
                <a:lnTo>
                  <a:pt x="145022" y="0"/>
                </a:lnTo>
                <a:lnTo>
                  <a:pt x="104520" y="252305"/>
                </a:lnTo>
                <a:lnTo>
                  <a:pt x="22210" y="750381"/>
                </a:lnTo>
                <a:lnTo>
                  <a:pt x="0" y="750381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834553" y="2308868"/>
            <a:ext cx="100601" cy="448398"/>
          </a:xfrm>
          <a:custGeom>
            <a:avLst/>
            <a:gdLst/>
            <a:ahLst/>
            <a:cxnLst/>
            <a:rect l="l" t="t" r="r" b="b"/>
            <a:pathLst>
              <a:path w="100601" h="448398">
                <a:moveTo>
                  <a:pt x="0" y="1308"/>
                </a:moveTo>
                <a:lnTo>
                  <a:pt x="10450" y="448398"/>
                </a:lnTo>
                <a:lnTo>
                  <a:pt x="100601" y="447092"/>
                </a:lnTo>
                <a:lnTo>
                  <a:pt x="90147" y="0"/>
                </a:lnTo>
                <a:lnTo>
                  <a:pt x="0" y="1308"/>
                </a:lnTo>
                <a:close/>
              </a:path>
            </a:pathLst>
          </a:custGeom>
          <a:solidFill>
            <a:srgbClr val="9EE8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34552" y="2308869"/>
            <a:ext cx="100601" cy="448398"/>
          </a:xfrm>
          <a:custGeom>
            <a:avLst/>
            <a:gdLst/>
            <a:ahLst/>
            <a:cxnLst/>
            <a:rect l="l" t="t" r="r" b="b"/>
            <a:pathLst>
              <a:path w="100601" h="448398">
                <a:moveTo>
                  <a:pt x="100601" y="447091"/>
                </a:moveTo>
                <a:lnTo>
                  <a:pt x="90149" y="0"/>
                </a:lnTo>
                <a:lnTo>
                  <a:pt x="0" y="1307"/>
                </a:lnTo>
                <a:lnTo>
                  <a:pt x="10452" y="448398"/>
                </a:lnTo>
                <a:lnTo>
                  <a:pt x="100601" y="447091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61283" y="2133693"/>
            <a:ext cx="101907" cy="618345"/>
          </a:xfrm>
          <a:custGeom>
            <a:avLst/>
            <a:gdLst/>
            <a:ahLst/>
            <a:cxnLst/>
            <a:rect l="l" t="t" r="r" b="b"/>
            <a:pathLst>
              <a:path w="101907" h="618345">
                <a:moveTo>
                  <a:pt x="0" y="1308"/>
                </a:moveTo>
                <a:lnTo>
                  <a:pt x="10452" y="618345"/>
                </a:lnTo>
                <a:lnTo>
                  <a:pt x="101907" y="615731"/>
                </a:lnTo>
                <a:lnTo>
                  <a:pt x="90149" y="0"/>
                </a:lnTo>
                <a:lnTo>
                  <a:pt x="0" y="1308"/>
                </a:lnTo>
                <a:close/>
              </a:path>
            </a:pathLst>
          </a:custGeom>
          <a:solidFill>
            <a:srgbClr val="9EE8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61283" y="2133694"/>
            <a:ext cx="101907" cy="618345"/>
          </a:xfrm>
          <a:custGeom>
            <a:avLst/>
            <a:gdLst/>
            <a:ahLst/>
            <a:cxnLst/>
            <a:rect l="l" t="t" r="r" b="b"/>
            <a:pathLst>
              <a:path w="101907" h="618345">
                <a:moveTo>
                  <a:pt x="101907" y="615731"/>
                </a:moveTo>
                <a:lnTo>
                  <a:pt x="90149" y="0"/>
                </a:lnTo>
                <a:lnTo>
                  <a:pt x="0" y="1307"/>
                </a:lnTo>
                <a:lnTo>
                  <a:pt x="10452" y="618345"/>
                </a:lnTo>
                <a:lnTo>
                  <a:pt x="101907" y="615731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88014" y="2235664"/>
            <a:ext cx="101907" cy="509841"/>
          </a:xfrm>
          <a:custGeom>
            <a:avLst/>
            <a:gdLst/>
            <a:ahLst/>
            <a:cxnLst/>
            <a:rect l="l" t="t" r="r" b="b"/>
            <a:pathLst>
              <a:path w="101907" h="509841">
                <a:moveTo>
                  <a:pt x="0" y="2614"/>
                </a:moveTo>
                <a:lnTo>
                  <a:pt x="10453" y="509841"/>
                </a:lnTo>
                <a:lnTo>
                  <a:pt x="101907" y="508533"/>
                </a:lnTo>
                <a:lnTo>
                  <a:pt x="90149" y="0"/>
                </a:lnTo>
                <a:lnTo>
                  <a:pt x="0" y="2614"/>
                </a:lnTo>
                <a:close/>
              </a:path>
            </a:pathLst>
          </a:custGeom>
          <a:solidFill>
            <a:srgbClr val="9EE8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88015" y="2235664"/>
            <a:ext cx="101907" cy="509841"/>
          </a:xfrm>
          <a:custGeom>
            <a:avLst/>
            <a:gdLst/>
            <a:ahLst/>
            <a:cxnLst/>
            <a:rect l="l" t="t" r="r" b="b"/>
            <a:pathLst>
              <a:path w="101907" h="509841">
                <a:moveTo>
                  <a:pt x="101907" y="508533"/>
                </a:moveTo>
                <a:lnTo>
                  <a:pt x="90149" y="0"/>
                </a:lnTo>
                <a:lnTo>
                  <a:pt x="0" y="2614"/>
                </a:lnTo>
                <a:lnTo>
                  <a:pt x="10452" y="509841"/>
                </a:lnTo>
                <a:lnTo>
                  <a:pt x="101907" y="508533"/>
                </a:lnTo>
                <a:close/>
              </a:path>
            </a:pathLst>
          </a:custGeom>
          <a:ln w="1306">
            <a:solidFill>
              <a:srgbClr val="FE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6926" y="517672"/>
            <a:ext cx="83714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Hi</a:t>
            </a:r>
            <a:r>
              <a:rPr sz="2800" b="1" spc="-4" dirty="0" smtClean="0">
                <a:latin typeface="Times New Roman"/>
                <a:cs typeface="Times New Roman"/>
              </a:rPr>
              <a:t>g</a:t>
            </a:r>
            <a:r>
              <a:rPr sz="2800" b="1" spc="0" dirty="0" smtClean="0">
                <a:latin typeface="Times New Roman"/>
                <a:cs typeface="Times New Roman"/>
              </a:rPr>
              <a:t>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6066" y="517672"/>
            <a:ext cx="92023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dirty="0" smtClean="0">
                <a:latin typeface="Times New Roman"/>
                <a:cs typeface="Times New Roman"/>
              </a:rPr>
              <a:t>Le</a:t>
            </a:r>
            <a:r>
              <a:rPr sz="2800" b="1" spc="-4" dirty="0" smtClean="0">
                <a:latin typeface="Times New Roman"/>
                <a:cs typeface="Times New Roman"/>
              </a:rPr>
              <a:t>v</a:t>
            </a:r>
            <a:r>
              <a:rPr sz="2800" b="1" spc="0" dirty="0" smtClean="0">
                <a:latin typeface="Times New Roman"/>
                <a:cs typeface="Times New Roman"/>
              </a:rPr>
              <a:t>el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0783" y="517672"/>
            <a:ext cx="126005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35"/>
              </a:lnSpc>
              <a:spcBef>
                <a:spcPts val="146"/>
              </a:spcBef>
            </a:pPr>
            <a:r>
              <a:rPr sz="2800" b="1" spc="4" dirty="0" smtClean="0">
                <a:latin typeface="Times New Roman"/>
                <a:cs typeface="Times New Roman"/>
              </a:rPr>
              <a:t>T</a:t>
            </a:r>
            <a:r>
              <a:rPr sz="2800" b="1" spc="0" dirty="0" smtClean="0">
                <a:latin typeface="Times New Roman"/>
                <a:cs typeface="Times New Roman"/>
              </a:rPr>
              <a:t>e</a:t>
            </a:r>
            <a:r>
              <a:rPr sz="2800" b="1" spc="-4" dirty="0" smtClean="0">
                <a:latin typeface="Times New Roman"/>
                <a:cs typeface="Times New Roman"/>
              </a:rPr>
              <a:t>s</a:t>
            </a:r>
            <a:r>
              <a:rPr sz="2800" b="1" spc="4" dirty="0" smtClean="0">
                <a:latin typeface="Times New Roman"/>
                <a:cs typeface="Times New Roman"/>
              </a:rPr>
              <a:t>tin</a:t>
            </a:r>
            <a:r>
              <a:rPr sz="2800" b="1" spc="0" dirty="0" smtClean="0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9910" y="4879260"/>
            <a:ext cx="194045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b="1" spc="-16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ting</a:t>
            </a:r>
            <a:r>
              <a:rPr sz="3600" b="1" spc="-179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li</a:t>
            </a:r>
            <a:r>
              <a:rPr sz="3600" b="1" spc="-8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3600" b="1" spc="-6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3600" b="1" spc="-1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814722" y="4879260"/>
            <a:ext cx="11519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10"/>
              </a:lnSpc>
              <a:spcBef>
                <a:spcPts val="120"/>
              </a:spcBef>
            </a:pPr>
            <a:r>
              <a:rPr sz="3600" b="1" spc="-32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ea</a:t>
            </a:r>
            <a:r>
              <a:rPr sz="3600" b="1" spc="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3600" b="1" spc="-110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3600" b="1" spc="-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3600" b="1" spc="4" baseline="1207" dirty="0" smtClean="0">
                <a:solidFill>
                  <a:srgbClr val="001F5F"/>
                </a:solidFill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165</TotalTime>
  <Words>196</Words>
  <Application>Microsoft Office PowerPoint</Application>
  <PresentationFormat>Presentación en pantalla (4:3)</PresentationFormat>
  <Paragraphs>112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Trebuchet MS</vt:lpstr>
      <vt:lpstr>Wingdings</vt:lpstr>
      <vt:lpstr>Wingdings 2</vt:lpstr>
      <vt:lpstr>Wingdings 3</vt:lpstr>
      <vt:lpstr>HDOfficeLightV0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rvillalobos</dc:creator>
  <cp:lastModifiedBy>rvillalobos</cp:lastModifiedBy>
  <cp:revision>17</cp:revision>
  <dcterms:modified xsi:type="dcterms:W3CDTF">2016-08-01T21:14:24Z</dcterms:modified>
</cp:coreProperties>
</file>