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C07F-95F7-4762-BAF1-46BF3B6C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0D997-3DF4-44E0-B2B2-C795B6D3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0EA76-67F0-4F83-ACF4-334C9BB5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72F6-E261-4D0D-93C4-680D9F3E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4F74E-BA12-42D7-A72B-B97C929B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0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EE2F-398D-402A-8228-0D7CBFF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D8807-2720-4B79-B16C-316CB81D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074FA-019F-4A15-8A5F-EF5024C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6EC0B-0C6C-4D82-9E3E-8B7B417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70003-3A71-425E-AE01-72FC2E2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3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FC480-FFFF-4B5B-9032-CBAD871B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F09FD-554C-4A6F-8CEF-1F7FE9FE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A8E2A-4946-461A-90D2-9282F918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15768-67ED-49D1-AA16-9C59F81B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FFDF5-01DF-42DE-9908-F4E91A0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AF22-F2BC-4AB4-9978-54BC9642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BD2D2-3D59-4C8C-B7EF-1D330634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2B101-FDAE-481D-9A7A-3D6A29D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BEFC5-D340-4CF0-BF66-9845FDD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6033F-028A-4F79-BF98-638E5A8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24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5428-5CFB-49F9-B489-F4C5F4B1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E5E76-9F23-43AC-AA8E-DFAAB616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2F7D8-F426-45F5-9FDB-6FC84441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1F981-6BAE-49DE-9DCC-CDB8F2D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BCD24-F473-444C-BDF7-69F4B103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65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C513-09FA-473A-ABBC-73545DB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9C38B-BD9F-4579-A756-DB83DB4B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B0D58-0C4B-4AEA-A2DB-6E412B16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2CE14B-BFD4-4554-AC21-204F4B3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CAD201-70FC-4901-9933-5FE13A1D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D5B41-5DBF-4056-ACE8-02448A5A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3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DD21-0D9A-4B15-A8F5-47051298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6E9D8-E1DE-4FD7-9962-C134854B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970CBB-0A94-4D34-8473-A851494F9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87991B-9432-4316-8730-50D71501A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BDDCE-3CFF-4043-8934-12554D5E6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1CE0C0-3BCB-41F2-AAE7-DB0EC56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D6CFA3-01F6-44A1-BC84-89C26A1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660DB1-7790-4E9B-A802-252D288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3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3C16E-C826-4FBF-AB73-7D32DA1C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48CE01-2CA8-4850-A2D3-1831A85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513C97-52C2-45AE-81FE-0F8D5C1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148C9-125C-4AF5-B308-9AA670F7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50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404F83-CBB3-4C21-9817-D79AEAC4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C5CC72-115C-4BF1-809B-931C78B1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F8B2BC-00A1-4EAE-8288-C534B1E4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397B0-3411-4B13-A048-1805E8DD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40C10-FAE9-4752-84AF-3B6B2494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8347D-E172-428A-937C-E3EBB25E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1B2A1A-40B6-4C34-97D4-675B3813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5812EB-1DBF-42E9-911D-3BB49906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410FE-1E65-43D7-99C1-B2A48B3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1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21A3-494F-4952-9C7D-73741F6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D44A23-2648-49C9-99CC-C689398D9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FF572-DDA7-43C1-A306-9EC55699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C6F50-FCDF-4D03-845C-FE9BE32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BA1D6-805B-4BAC-8AAD-16DB2BDF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CA95E-7BB0-4280-8E6C-EFDC5BB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1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8ABE3-C5F9-43C6-9B3D-7055EC0D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5AA75-8771-4985-BC32-FDB0EED5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CF0A3-1766-4B2A-BF26-6D3E945A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9DB4-6DBA-4D6F-9266-C81D906FB701}" type="datetimeFigureOut">
              <a:rPr lang="es-ES" smtClean="0"/>
              <a:t>09/01/2021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63DD2-68BA-46C3-BBE3-FEBCC594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FD5AB-6D70-4F8A-8C79-E79AC2D0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Perdomo Falcón</a:t>
            </a:r>
          </a:p>
        </p:txBody>
      </p:sp>
    </p:spTree>
    <p:extLst>
      <p:ext uri="{BB962C8B-B14F-4D97-AF65-F5344CB8AC3E}">
        <p14:creationId xmlns:p14="http://schemas.microsoft.com/office/powerpoint/2010/main" val="11586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12"/>
            <a:ext cx="9144000" cy="945588"/>
          </a:xfrm>
        </p:spPr>
        <p:txBody>
          <a:bodyPr/>
          <a:lstStyle/>
          <a:p>
            <a:r>
              <a:rPr lang="es-ES" dirty="0" err="1"/>
              <a:t>LocalData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600200"/>
            <a:ext cx="10860258" cy="495886"/>
          </a:xfrm>
        </p:spPr>
        <p:txBody>
          <a:bodyPr/>
          <a:lstStyle/>
          <a:p>
            <a:r>
              <a:rPr lang="es-ES" dirty="0"/>
              <a:t>Permite guardar y cargar datos en LOCAL de manera rápida e intuitivita.</a:t>
            </a:r>
          </a:p>
        </p:txBody>
      </p:sp>
      <p:pic>
        <p:nvPicPr>
          <p:cNvPr id="8" name="Imagen 7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941579A0-D9BF-4E23-ADC0-36DCD5E1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" y="3094427"/>
            <a:ext cx="6008915" cy="1176681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94C3EE1-0653-41E8-A646-8FBFA7B6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82" y="3094427"/>
            <a:ext cx="4888827" cy="1176681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9A583DE2-F7FA-4E12-A2B0-7C094D33C1BA}"/>
              </a:ext>
            </a:extLst>
          </p:cNvPr>
          <p:cNvSpPr txBox="1">
            <a:spLocks/>
          </p:cNvSpPr>
          <p:nvPr/>
        </p:nvSpPr>
        <p:spPr>
          <a:xfrm>
            <a:off x="223420" y="2545788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Complejas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8588F8FC-07D8-4EE1-AD4E-DAD414C5ADA7}"/>
              </a:ext>
            </a:extLst>
          </p:cNvPr>
          <p:cNvSpPr txBox="1">
            <a:spLocks/>
          </p:cNvSpPr>
          <p:nvPr/>
        </p:nvSpPr>
        <p:spPr>
          <a:xfrm>
            <a:off x="6485206" y="2540105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Primitivas</a:t>
            </a:r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2E9F1D20-65BD-40C6-AD47-4396DBCB5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13" y="4685052"/>
            <a:ext cx="4344241" cy="1145495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ED21DAE-A1E1-4634-AC9A-FB576C6C2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" y="4565841"/>
            <a:ext cx="3368748" cy="13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12"/>
            <a:ext cx="9144000" cy="945588"/>
          </a:xfrm>
        </p:spPr>
        <p:txBody>
          <a:bodyPr/>
          <a:lstStyle/>
          <a:p>
            <a:r>
              <a:rPr lang="es-ES" dirty="0" err="1"/>
              <a:t>CloudData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600200"/>
            <a:ext cx="10860258" cy="495886"/>
          </a:xfrm>
        </p:spPr>
        <p:txBody>
          <a:bodyPr/>
          <a:lstStyle/>
          <a:p>
            <a:r>
              <a:rPr lang="es-ES" dirty="0"/>
              <a:t>Permite guardar y cargar datos en CLOUD de manera rápida e intuitivita.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A583DE2-F7FA-4E12-A2B0-7C094D33C1BA}"/>
              </a:ext>
            </a:extLst>
          </p:cNvPr>
          <p:cNvSpPr txBox="1">
            <a:spLocks/>
          </p:cNvSpPr>
          <p:nvPr/>
        </p:nvSpPr>
        <p:spPr>
          <a:xfrm>
            <a:off x="223420" y="2545788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Guardar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8588F8FC-07D8-4EE1-AD4E-DAD414C5ADA7}"/>
              </a:ext>
            </a:extLst>
          </p:cNvPr>
          <p:cNvSpPr txBox="1">
            <a:spLocks/>
          </p:cNvSpPr>
          <p:nvPr/>
        </p:nvSpPr>
        <p:spPr>
          <a:xfrm>
            <a:off x="6485206" y="2540105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Cargar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31726B5-E2F0-43CC-8485-433F6C6A8D12}"/>
              </a:ext>
            </a:extLst>
          </p:cNvPr>
          <p:cNvSpPr txBox="1">
            <a:spLocks/>
          </p:cNvSpPr>
          <p:nvPr/>
        </p:nvSpPr>
        <p:spPr>
          <a:xfrm>
            <a:off x="474142" y="3206991"/>
            <a:ext cx="5089299" cy="44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/>
              <a:t>CloudData.Save</a:t>
            </a:r>
            <a:r>
              <a:rPr lang="es-ES" b="1" dirty="0"/>
              <a:t>(“</a:t>
            </a:r>
            <a:r>
              <a:rPr lang="es-ES" b="1" dirty="0" err="1"/>
              <a:t>HolaVar</a:t>
            </a:r>
            <a:r>
              <a:rPr lang="es-ES" b="1" dirty="0"/>
              <a:t>”, hola, </a:t>
            </a:r>
            <a:r>
              <a:rPr lang="es-ES" b="1" dirty="0" err="1"/>
              <a:t>Cloud.DropBox</a:t>
            </a:r>
            <a:r>
              <a:rPr lang="es-ES" b="1" dirty="0"/>
              <a:t>);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C0213E2-64C7-4808-82EA-883E35429D6B}"/>
              </a:ext>
            </a:extLst>
          </p:cNvPr>
          <p:cNvSpPr txBox="1">
            <a:spLocks/>
          </p:cNvSpPr>
          <p:nvPr/>
        </p:nvSpPr>
        <p:spPr>
          <a:xfrm>
            <a:off x="5563442" y="3206990"/>
            <a:ext cx="6154416" cy="44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/>
              <a:t>String</a:t>
            </a:r>
            <a:r>
              <a:rPr lang="es-ES" b="1" dirty="0"/>
              <a:t> hola =</a:t>
            </a:r>
            <a:r>
              <a:rPr lang="es-ES" b="1" dirty="0" err="1"/>
              <a:t>CloudData.Load</a:t>
            </a:r>
            <a:r>
              <a:rPr lang="es-ES" b="1" dirty="0"/>
              <a:t>(“</a:t>
            </a:r>
            <a:r>
              <a:rPr lang="es-ES" b="1" dirty="0" err="1"/>
              <a:t>HolaVar</a:t>
            </a:r>
            <a:r>
              <a:rPr lang="es-ES" b="1" dirty="0"/>
              <a:t>”, hola, </a:t>
            </a:r>
            <a:r>
              <a:rPr lang="es-ES" b="1" dirty="0" err="1"/>
              <a:t>Cloud.DropBox</a:t>
            </a:r>
            <a:r>
              <a:rPr lang="es-E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10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12"/>
            <a:ext cx="9144000" cy="945588"/>
          </a:xfrm>
        </p:spPr>
        <p:txBody>
          <a:bodyPr/>
          <a:lstStyle/>
          <a:p>
            <a:r>
              <a:rPr lang="es-ES" dirty="0" err="1"/>
              <a:t>Crypted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600200"/>
            <a:ext cx="10860258" cy="495886"/>
          </a:xfrm>
        </p:spPr>
        <p:txBody>
          <a:bodyPr/>
          <a:lstStyle/>
          <a:p>
            <a:r>
              <a:rPr lang="es-ES" dirty="0"/>
              <a:t>Permite definir de manera simple variables que estén encriptadas en memoria. </a:t>
            </a:r>
          </a:p>
        </p:txBody>
      </p:sp>
      <p:pic>
        <p:nvPicPr>
          <p:cNvPr id="5" name="Imagen 4" descr="Pantalla de computadora&#10;&#10;Descripción generada automáticamente">
            <a:extLst>
              <a:ext uri="{FF2B5EF4-FFF2-40B4-BE49-F238E27FC236}">
                <a16:creationId xmlns:a16="http://schemas.microsoft.com/office/drawing/2014/main" id="{695700CA-3B7C-4C12-A9B7-707EA7E3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90603"/>
            <a:ext cx="9596923" cy="25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12"/>
            <a:ext cx="9144000" cy="945588"/>
          </a:xfrm>
        </p:spPr>
        <p:txBody>
          <a:bodyPr/>
          <a:lstStyle/>
          <a:p>
            <a:r>
              <a:rPr lang="es-ES" dirty="0" err="1"/>
              <a:t>Crypted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600200"/>
            <a:ext cx="10860258" cy="495886"/>
          </a:xfrm>
        </p:spPr>
        <p:txBody>
          <a:bodyPr/>
          <a:lstStyle/>
          <a:p>
            <a:r>
              <a:rPr lang="es-ES" dirty="0"/>
              <a:t>Permite definir de manera simple variables que estén encriptadas en memoria.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DAA31-25C4-472F-89A6-AF5DDAC6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9706"/>
            <a:ext cx="9624607" cy="5721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4A5F3D-87F7-4436-A5FE-CA7F92AFA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5" y="4744720"/>
            <a:ext cx="11540830" cy="1142529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DF3899C-A6B4-4E38-953E-9A892469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119393"/>
            <a:ext cx="9624607" cy="13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12"/>
            <a:ext cx="9144000" cy="945588"/>
          </a:xfrm>
        </p:spPr>
        <p:txBody>
          <a:bodyPr/>
          <a:lstStyle/>
          <a:p>
            <a:r>
              <a:rPr lang="es-ES" dirty="0"/>
              <a:t>Zipper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600200"/>
            <a:ext cx="10860258" cy="495886"/>
          </a:xfrm>
        </p:spPr>
        <p:txBody>
          <a:bodyPr/>
          <a:lstStyle/>
          <a:p>
            <a:r>
              <a:rPr lang="es-ES" dirty="0"/>
              <a:t>Permite controlar archivos zip de manera fácil para facilitar el manejo de ficheros.</a:t>
            </a:r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C4BBDE-1B10-44FD-A210-920D0254B1EA}"/>
              </a:ext>
            </a:extLst>
          </p:cNvPr>
          <p:cNvSpPr txBox="1">
            <a:spLocks/>
          </p:cNvSpPr>
          <p:nvPr/>
        </p:nvSpPr>
        <p:spPr>
          <a:xfrm>
            <a:off x="1297433" y="2109689"/>
            <a:ext cx="10255348" cy="495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s-ES" dirty="0"/>
              <a:t>Combina muy bien con el sistema de datos de recursos, la carga de datos y el manejo de la nube.</a:t>
            </a:r>
          </a:p>
          <a:p>
            <a:endParaRPr lang="es-E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C31470-2E03-4941-B1D8-FFB530A37D85}"/>
              </a:ext>
            </a:extLst>
          </p:cNvPr>
          <p:cNvSpPr txBox="1">
            <a:spLocks/>
          </p:cNvSpPr>
          <p:nvPr/>
        </p:nvSpPr>
        <p:spPr>
          <a:xfrm>
            <a:off x="6485205" y="3328714"/>
            <a:ext cx="5430129" cy="495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/>
              <a:t>Zipper.Unzip</a:t>
            </a:r>
            <a:r>
              <a:rPr lang="es-ES" b="1" dirty="0"/>
              <a:t>(“/</a:t>
            </a:r>
            <a:r>
              <a:rPr lang="es-ES" b="1" dirty="0" err="1"/>
              <a:t>temp</a:t>
            </a:r>
            <a:r>
              <a:rPr lang="es-ES" b="1" dirty="0"/>
              <a:t>/</a:t>
            </a:r>
            <a:r>
              <a:rPr lang="es-ES" b="1" dirty="0" err="1"/>
              <a:t>path</a:t>
            </a:r>
            <a:r>
              <a:rPr lang="es-ES" b="1" dirty="0"/>
              <a:t>”, “output/</a:t>
            </a:r>
            <a:r>
              <a:rPr lang="es-ES" b="1" dirty="0" err="1"/>
              <a:t>path</a:t>
            </a:r>
            <a:r>
              <a:rPr lang="es-ES" b="1" dirty="0"/>
              <a:t>”);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2F3C490-CAB0-431A-8D78-BCB3F0E7E0CF}"/>
              </a:ext>
            </a:extLst>
          </p:cNvPr>
          <p:cNvSpPr txBox="1">
            <a:spLocks/>
          </p:cNvSpPr>
          <p:nvPr/>
        </p:nvSpPr>
        <p:spPr>
          <a:xfrm>
            <a:off x="1297433" y="3328713"/>
            <a:ext cx="5089299" cy="44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/>
              <a:t>Zipper.Zip</a:t>
            </a:r>
            <a:r>
              <a:rPr lang="es-ES" b="1" dirty="0"/>
              <a:t>(“/</a:t>
            </a:r>
            <a:r>
              <a:rPr lang="es-ES" b="1" dirty="0" err="1"/>
              <a:t>temp</a:t>
            </a:r>
            <a:r>
              <a:rPr lang="es-ES" b="1" dirty="0"/>
              <a:t>/</a:t>
            </a:r>
            <a:r>
              <a:rPr lang="es-ES" b="1" dirty="0" err="1"/>
              <a:t>path</a:t>
            </a:r>
            <a:r>
              <a:rPr lang="es-ES" b="1" dirty="0"/>
              <a:t>”, “output/</a:t>
            </a:r>
            <a:r>
              <a:rPr lang="es-ES" b="1" dirty="0" err="1"/>
              <a:t>path</a:t>
            </a:r>
            <a:r>
              <a:rPr lang="es-ES" b="1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730026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154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Tools</vt:lpstr>
      <vt:lpstr>LocalData </vt:lpstr>
      <vt:lpstr>CloudData </vt:lpstr>
      <vt:lpstr>Crypted </vt:lpstr>
      <vt:lpstr>Crypted </vt:lpstr>
      <vt:lpstr>Zipper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PABLO PERDOMO FALCÓN</dc:creator>
  <cp:lastModifiedBy>PABLO PERDOMO FALCÓN</cp:lastModifiedBy>
  <cp:revision>5</cp:revision>
  <dcterms:created xsi:type="dcterms:W3CDTF">2021-01-09T19:44:34Z</dcterms:created>
  <dcterms:modified xsi:type="dcterms:W3CDTF">2021-01-09T20:41:12Z</dcterms:modified>
</cp:coreProperties>
</file>