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84" r:id="rId3"/>
    <p:sldId id="259" r:id="rId4"/>
    <p:sldId id="260" r:id="rId5"/>
    <p:sldId id="286" r:id="rId6"/>
    <p:sldId id="287" r:id="rId7"/>
    <p:sldId id="292" r:id="rId8"/>
    <p:sldId id="291" r:id="rId9"/>
    <p:sldId id="290" r:id="rId10"/>
    <p:sldId id="289" r:id="rId11"/>
    <p:sldId id="281" r:id="rId12"/>
  </p:sldIdLst>
  <p:sldSz cx="9144000" cy="5143500" type="screen16x9"/>
  <p:notesSz cx="6858000" cy="9144000"/>
  <p:embeddedFontLst>
    <p:embeddedFont>
      <p:font typeface="Arvo" panose="020B060402020202020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boto Condensed" panose="020B0604020202020204" charset="0"/>
      <p:regular r:id="rId22"/>
      <p:bold r:id="rId23"/>
      <p:italic r:id="rId24"/>
      <p:boldItalic r:id="rId25"/>
    </p:embeddedFont>
    <p:embeddedFont>
      <p:font typeface="Roboto Condensed Ligh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55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959B9A-AA8A-4BF7-9121-09275386C53B}">
  <a:tblStyle styleId="{31959B9A-AA8A-4BF7-9121-09275386C5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240" y="144"/>
      </p:cViewPr>
      <p:guideLst>
        <p:guide orient="horz" pos="165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704DEA-23D1-4CBA-AA91-6ABAADDCA6DA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0F7E4225-45A9-4F66-960E-6B63634F9F27}">
      <dgm:prSet phldrT="[Texto]"/>
      <dgm:spPr/>
      <dgm:t>
        <a:bodyPr/>
        <a:lstStyle/>
        <a:p>
          <a:r>
            <a:rPr lang="es-ES" dirty="0"/>
            <a:t>Complejidad</a:t>
          </a:r>
        </a:p>
      </dgm:t>
    </dgm:pt>
    <dgm:pt modelId="{C4CD6100-AF1B-45E1-B9F8-E03D43276D0C}" type="parTrans" cxnId="{519E7BF2-3BFE-46A8-8521-57DFAA0B756A}">
      <dgm:prSet/>
      <dgm:spPr/>
      <dgm:t>
        <a:bodyPr/>
        <a:lstStyle/>
        <a:p>
          <a:endParaRPr lang="es-ES"/>
        </a:p>
      </dgm:t>
    </dgm:pt>
    <dgm:pt modelId="{55800B29-48B2-4BC3-8D83-87FCA04F354F}" type="sibTrans" cxnId="{519E7BF2-3BFE-46A8-8521-57DFAA0B756A}">
      <dgm:prSet/>
      <dgm:spPr/>
      <dgm:t>
        <a:bodyPr/>
        <a:lstStyle/>
        <a:p>
          <a:endParaRPr lang="es-ES"/>
        </a:p>
      </dgm:t>
    </dgm:pt>
    <dgm:pt modelId="{1E86243A-9AE9-46A2-A343-BF30244BC85D}">
      <dgm:prSet phldrT="[Texto]"/>
      <dgm:spPr/>
      <dgm:t>
        <a:bodyPr/>
        <a:lstStyle/>
        <a:p>
          <a:r>
            <a:rPr lang="es-ES" dirty="0"/>
            <a:t>Expectativas</a:t>
          </a:r>
        </a:p>
      </dgm:t>
    </dgm:pt>
    <dgm:pt modelId="{F2D27186-F341-493E-81C0-270770AFDE42}" type="parTrans" cxnId="{1BAF759A-06E1-4E01-B24F-FBA1316D4A82}">
      <dgm:prSet/>
      <dgm:spPr/>
      <dgm:t>
        <a:bodyPr/>
        <a:lstStyle/>
        <a:p>
          <a:endParaRPr lang="es-ES"/>
        </a:p>
      </dgm:t>
    </dgm:pt>
    <dgm:pt modelId="{CCFEC4A4-8E5C-4675-BC0F-E4203B2A070E}" type="sibTrans" cxnId="{1BAF759A-06E1-4E01-B24F-FBA1316D4A82}">
      <dgm:prSet/>
      <dgm:spPr/>
      <dgm:t>
        <a:bodyPr/>
        <a:lstStyle/>
        <a:p>
          <a:endParaRPr lang="es-ES"/>
        </a:p>
      </dgm:t>
    </dgm:pt>
    <dgm:pt modelId="{78693716-839B-47B9-93B0-46892E301808}">
      <dgm:prSet phldrT="[Texto]"/>
      <dgm:spPr/>
      <dgm:t>
        <a:bodyPr/>
        <a:lstStyle/>
        <a:p>
          <a:r>
            <a:rPr lang="es-ES" dirty="0"/>
            <a:t>Costes</a:t>
          </a:r>
        </a:p>
      </dgm:t>
    </dgm:pt>
    <dgm:pt modelId="{CF185DD9-0DF4-4B34-8D35-470D130CD017}" type="parTrans" cxnId="{C0D3B8B3-A285-4622-86CE-EA9A03AF0847}">
      <dgm:prSet/>
      <dgm:spPr/>
      <dgm:t>
        <a:bodyPr/>
        <a:lstStyle/>
        <a:p>
          <a:endParaRPr lang="es-ES"/>
        </a:p>
      </dgm:t>
    </dgm:pt>
    <dgm:pt modelId="{C1772594-55CA-4F99-8DD8-4C288599E1C9}" type="sibTrans" cxnId="{C0D3B8B3-A285-4622-86CE-EA9A03AF0847}">
      <dgm:prSet/>
      <dgm:spPr/>
      <dgm:t>
        <a:bodyPr/>
        <a:lstStyle/>
        <a:p>
          <a:endParaRPr lang="es-ES"/>
        </a:p>
      </dgm:t>
    </dgm:pt>
    <dgm:pt modelId="{6B8AAE3F-F2BD-47DA-81D2-F10FA1B62F17}" type="pres">
      <dgm:prSet presAssocID="{15704DEA-23D1-4CBA-AA91-6ABAADDCA6DA}" presName="compositeShape" presStyleCnt="0">
        <dgm:presLayoutVars>
          <dgm:chMax val="7"/>
          <dgm:dir/>
          <dgm:resizeHandles val="exact"/>
        </dgm:presLayoutVars>
      </dgm:prSet>
      <dgm:spPr/>
    </dgm:pt>
    <dgm:pt modelId="{8AE1EE7E-1DAE-4051-B9D7-75323FFA0DC2}" type="pres">
      <dgm:prSet presAssocID="{15704DEA-23D1-4CBA-AA91-6ABAADDCA6DA}" presName="wedge1" presStyleLbl="node1" presStyleIdx="0" presStyleCnt="3"/>
      <dgm:spPr/>
    </dgm:pt>
    <dgm:pt modelId="{95FF0292-5249-4913-9E39-BDA296412995}" type="pres">
      <dgm:prSet presAssocID="{15704DEA-23D1-4CBA-AA91-6ABAADDCA6DA}" presName="dummy1a" presStyleCnt="0"/>
      <dgm:spPr/>
    </dgm:pt>
    <dgm:pt modelId="{8AF31E2F-0AC0-4076-90A0-9CF2ABEEF813}" type="pres">
      <dgm:prSet presAssocID="{15704DEA-23D1-4CBA-AA91-6ABAADDCA6DA}" presName="dummy1b" presStyleCnt="0"/>
      <dgm:spPr/>
    </dgm:pt>
    <dgm:pt modelId="{833DED72-4C4C-4FB4-BA4A-1EEF9535B750}" type="pres">
      <dgm:prSet presAssocID="{15704DEA-23D1-4CBA-AA91-6ABAADDCA6D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72B4526-9708-44BC-A6A1-F8741E088924}" type="pres">
      <dgm:prSet presAssocID="{15704DEA-23D1-4CBA-AA91-6ABAADDCA6DA}" presName="wedge2" presStyleLbl="node1" presStyleIdx="1" presStyleCnt="3"/>
      <dgm:spPr/>
    </dgm:pt>
    <dgm:pt modelId="{5531C320-8F9E-4CA1-9C18-F7722835C796}" type="pres">
      <dgm:prSet presAssocID="{15704DEA-23D1-4CBA-AA91-6ABAADDCA6DA}" presName="dummy2a" presStyleCnt="0"/>
      <dgm:spPr/>
    </dgm:pt>
    <dgm:pt modelId="{714E6CD2-BBE6-4E4F-A064-036502254AA4}" type="pres">
      <dgm:prSet presAssocID="{15704DEA-23D1-4CBA-AA91-6ABAADDCA6DA}" presName="dummy2b" presStyleCnt="0"/>
      <dgm:spPr/>
    </dgm:pt>
    <dgm:pt modelId="{A67A5B38-A726-4864-85BE-1B204F13449C}" type="pres">
      <dgm:prSet presAssocID="{15704DEA-23D1-4CBA-AA91-6ABAADDCA6D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B089B2F-9CC8-4AF3-ACE7-E6B510D8933A}" type="pres">
      <dgm:prSet presAssocID="{15704DEA-23D1-4CBA-AA91-6ABAADDCA6DA}" presName="wedge3" presStyleLbl="node1" presStyleIdx="2" presStyleCnt="3"/>
      <dgm:spPr/>
    </dgm:pt>
    <dgm:pt modelId="{14E30990-3125-4F30-B1E9-9F181F38B8C9}" type="pres">
      <dgm:prSet presAssocID="{15704DEA-23D1-4CBA-AA91-6ABAADDCA6DA}" presName="dummy3a" presStyleCnt="0"/>
      <dgm:spPr/>
    </dgm:pt>
    <dgm:pt modelId="{FAB63085-297F-4DA4-9B24-A490EDB9F414}" type="pres">
      <dgm:prSet presAssocID="{15704DEA-23D1-4CBA-AA91-6ABAADDCA6DA}" presName="dummy3b" presStyleCnt="0"/>
      <dgm:spPr/>
    </dgm:pt>
    <dgm:pt modelId="{6BAC9EF3-4EE4-43BB-A187-DC35A2157287}" type="pres">
      <dgm:prSet presAssocID="{15704DEA-23D1-4CBA-AA91-6ABAADDCA6D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B5FCC009-1440-446D-A905-E7E0FBFD9060}" type="pres">
      <dgm:prSet presAssocID="{55800B29-48B2-4BC3-8D83-87FCA04F354F}" presName="arrowWedge1" presStyleLbl="fgSibTrans2D1" presStyleIdx="0" presStyleCnt="3"/>
      <dgm:spPr/>
    </dgm:pt>
    <dgm:pt modelId="{6E703BD6-6727-4206-956D-109B56AECDD9}" type="pres">
      <dgm:prSet presAssocID="{CCFEC4A4-8E5C-4675-BC0F-E4203B2A070E}" presName="arrowWedge2" presStyleLbl="fgSibTrans2D1" presStyleIdx="1" presStyleCnt="3"/>
      <dgm:spPr/>
    </dgm:pt>
    <dgm:pt modelId="{373A241B-3640-4831-8401-A1C59975EB34}" type="pres">
      <dgm:prSet presAssocID="{C1772594-55CA-4F99-8DD8-4C288599E1C9}" presName="arrowWedge3" presStyleLbl="fgSibTrans2D1" presStyleIdx="2" presStyleCnt="3"/>
      <dgm:spPr/>
    </dgm:pt>
  </dgm:ptLst>
  <dgm:cxnLst>
    <dgm:cxn modelId="{6747DE0A-63A4-4E31-8C6D-147885B39225}" type="presOf" srcId="{78693716-839B-47B9-93B0-46892E301808}" destId="{1B089B2F-9CC8-4AF3-ACE7-E6B510D8933A}" srcOrd="0" destOrd="0" presId="urn:microsoft.com/office/officeart/2005/8/layout/cycle8"/>
    <dgm:cxn modelId="{E81DA11C-F661-4C71-91D0-E61F5AD0B3BB}" type="presOf" srcId="{0F7E4225-45A9-4F66-960E-6B63634F9F27}" destId="{833DED72-4C4C-4FB4-BA4A-1EEF9535B750}" srcOrd="1" destOrd="0" presId="urn:microsoft.com/office/officeart/2005/8/layout/cycle8"/>
    <dgm:cxn modelId="{8F7E9A44-7756-4F3E-AAA5-763E96EF3011}" type="presOf" srcId="{0F7E4225-45A9-4F66-960E-6B63634F9F27}" destId="{8AE1EE7E-1DAE-4051-B9D7-75323FFA0DC2}" srcOrd="0" destOrd="0" presId="urn:microsoft.com/office/officeart/2005/8/layout/cycle8"/>
    <dgm:cxn modelId="{73B0E77E-F3B1-45DF-8930-A41EBC54471F}" type="presOf" srcId="{15704DEA-23D1-4CBA-AA91-6ABAADDCA6DA}" destId="{6B8AAE3F-F2BD-47DA-81D2-F10FA1B62F17}" srcOrd="0" destOrd="0" presId="urn:microsoft.com/office/officeart/2005/8/layout/cycle8"/>
    <dgm:cxn modelId="{1BAF759A-06E1-4E01-B24F-FBA1316D4A82}" srcId="{15704DEA-23D1-4CBA-AA91-6ABAADDCA6DA}" destId="{1E86243A-9AE9-46A2-A343-BF30244BC85D}" srcOrd="1" destOrd="0" parTransId="{F2D27186-F341-493E-81C0-270770AFDE42}" sibTransId="{CCFEC4A4-8E5C-4675-BC0F-E4203B2A070E}"/>
    <dgm:cxn modelId="{FC433DA8-E2B8-47BC-99BF-40D971ECC819}" type="presOf" srcId="{78693716-839B-47B9-93B0-46892E301808}" destId="{6BAC9EF3-4EE4-43BB-A187-DC35A2157287}" srcOrd="1" destOrd="0" presId="urn:microsoft.com/office/officeart/2005/8/layout/cycle8"/>
    <dgm:cxn modelId="{C0D3B8B3-A285-4622-86CE-EA9A03AF0847}" srcId="{15704DEA-23D1-4CBA-AA91-6ABAADDCA6DA}" destId="{78693716-839B-47B9-93B0-46892E301808}" srcOrd="2" destOrd="0" parTransId="{CF185DD9-0DF4-4B34-8D35-470D130CD017}" sibTransId="{C1772594-55CA-4F99-8DD8-4C288599E1C9}"/>
    <dgm:cxn modelId="{1DCB54D0-4673-4A22-BF55-B25A7B56BBC4}" type="presOf" srcId="{1E86243A-9AE9-46A2-A343-BF30244BC85D}" destId="{572B4526-9708-44BC-A6A1-F8741E088924}" srcOrd="0" destOrd="0" presId="urn:microsoft.com/office/officeart/2005/8/layout/cycle8"/>
    <dgm:cxn modelId="{85DA52E5-6F93-4E72-A004-72AA220B0A98}" type="presOf" srcId="{1E86243A-9AE9-46A2-A343-BF30244BC85D}" destId="{A67A5B38-A726-4864-85BE-1B204F13449C}" srcOrd="1" destOrd="0" presId="urn:microsoft.com/office/officeart/2005/8/layout/cycle8"/>
    <dgm:cxn modelId="{519E7BF2-3BFE-46A8-8521-57DFAA0B756A}" srcId="{15704DEA-23D1-4CBA-AA91-6ABAADDCA6DA}" destId="{0F7E4225-45A9-4F66-960E-6B63634F9F27}" srcOrd="0" destOrd="0" parTransId="{C4CD6100-AF1B-45E1-B9F8-E03D43276D0C}" sibTransId="{55800B29-48B2-4BC3-8D83-87FCA04F354F}"/>
    <dgm:cxn modelId="{674524AC-DD10-47E8-8236-3C26BA5E952C}" type="presParOf" srcId="{6B8AAE3F-F2BD-47DA-81D2-F10FA1B62F17}" destId="{8AE1EE7E-1DAE-4051-B9D7-75323FFA0DC2}" srcOrd="0" destOrd="0" presId="urn:microsoft.com/office/officeart/2005/8/layout/cycle8"/>
    <dgm:cxn modelId="{FF03F86B-82B7-4D63-8684-E4315A4A13F2}" type="presParOf" srcId="{6B8AAE3F-F2BD-47DA-81D2-F10FA1B62F17}" destId="{95FF0292-5249-4913-9E39-BDA296412995}" srcOrd="1" destOrd="0" presId="urn:microsoft.com/office/officeart/2005/8/layout/cycle8"/>
    <dgm:cxn modelId="{A86FEC78-B6DE-41A5-A3DA-3C3EE9BD7FA0}" type="presParOf" srcId="{6B8AAE3F-F2BD-47DA-81D2-F10FA1B62F17}" destId="{8AF31E2F-0AC0-4076-90A0-9CF2ABEEF813}" srcOrd="2" destOrd="0" presId="urn:microsoft.com/office/officeart/2005/8/layout/cycle8"/>
    <dgm:cxn modelId="{B34D6580-6262-46FD-9359-939671F9C353}" type="presParOf" srcId="{6B8AAE3F-F2BD-47DA-81D2-F10FA1B62F17}" destId="{833DED72-4C4C-4FB4-BA4A-1EEF9535B750}" srcOrd="3" destOrd="0" presId="urn:microsoft.com/office/officeart/2005/8/layout/cycle8"/>
    <dgm:cxn modelId="{56253797-850A-4A6E-8F65-37870186299C}" type="presParOf" srcId="{6B8AAE3F-F2BD-47DA-81D2-F10FA1B62F17}" destId="{572B4526-9708-44BC-A6A1-F8741E088924}" srcOrd="4" destOrd="0" presId="urn:microsoft.com/office/officeart/2005/8/layout/cycle8"/>
    <dgm:cxn modelId="{5A389467-B7ED-4056-BBE3-784351D2ED8B}" type="presParOf" srcId="{6B8AAE3F-F2BD-47DA-81D2-F10FA1B62F17}" destId="{5531C320-8F9E-4CA1-9C18-F7722835C796}" srcOrd="5" destOrd="0" presId="urn:microsoft.com/office/officeart/2005/8/layout/cycle8"/>
    <dgm:cxn modelId="{9518ABAE-3C82-4110-910E-9749CE0DDC24}" type="presParOf" srcId="{6B8AAE3F-F2BD-47DA-81D2-F10FA1B62F17}" destId="{714E6CD2-BBE6-4E4F-A064-036502254AA4}" srcOrd="6" destOrd="0" presId="urn:microsoft.com/office/officeart/2005/8/layout/cycle8"/>
    <dgm:cxn modelId="{F8CB2640-D65D-442E-B15A-C59E973096F5}" type="presParOf" srcId="{6B8AAE3F-F2BD-47DA-81D2-F10FA1B62F17}" destId="{A67A5B38-A726-4864-85BE-1B204F13449C}" srcOrd="7" destOrd="0" presId="urn:microsoft.com/office/officeart/2005/8/layout/cycle8"/>
    <dgm:cxn modelId="{96D58451-F626-4DE2-A2DC-671DA401D326}" type="presParOf" srcId="{6B8AAE3F-F2BD-47DA-81D2-F10FA1B62F17}" destId="{1B089B2F-9CC8-4AF3-ACE7-E6B510D8933A}" srcOrd="8" destOrd="0" presId="urn:microsoft.com/office/officeart/2005/8/layout/cycle8"/>
    <dgm:cxn modelId="{5F878AD9-D864-4F0C-9141-5D8D85CBEC63}" type="presParOf" srcId="{6B8AAE3F-F2BD-47DA-81D2-F10FA1B62F17}" destId="{14E30990-3125-4F30-B1E9-9F181F38B8C9}" srcOrd="9" destOrd="0" presId="urn:microsoft.com/office/officeart/2005/8/layout/cycle8"/>
    <dgm:cxn modelId="{D6DCDD52-CA9C-4D0E-9E82-7E1B09C495F5}" type="presParOf" srcId="{6B8AAE3F-F2BD-47DA-81D2-F10FA1B62F17}" destId="{FAB63085-297F-4DA4-9B24-A490EDB9F414}" srcOrd="10" destOrd="0" presId="urn:microsoft.com/office/officeart/2005/8/layout/cycle8"/>
    <dgm:cxn modelId="{B7BC02F7-996E-43B0-BAB6-3C490155A70F}" type="presParOf" srcId="{6B8AAE3F-F2BD-47DA-81D2-F10FA1B62F17}" destId="{6BAC9EF3-4EE4-43BB-A187-DC35A2157287}" srcOrd="11" destOrd="0" presId="urn:microsoft.com/office/officeart/2005/8/layout/cycle8"/>
    <dgm:cxn modelId="{89F86B3A-93D4-46E4-98CC-EC0C74654B9F}" type="presParOf" srcId="{6B8AAE3F-F2BD-47DA-81D2-F10FA1B62F17}" destId="{B5FCC009-1440-446D-A905-E7E0FBFD9060}" srcOrd="12" destOrd="0" presId="urn:microsoft.com/office/officeart/2005/8/layout/cycle8"/>
    <dgm:cxn modelId="{46EA88E6-7667-4E6E-B297-A23688731303}" type="presParOf" srcId="{6B8AAE3F-F2BD-47DA-81D2-F10FA1B62F17}" destId="{6E703BD6-6727-4206-956D-109B56AECDD9}" srcOrd="13" destOrd="0" presId="urn:microsoft.com/office/officeart/2005/8/layout/cycle8"/>
    <dgm:cxn modelId="{F969FDD6-27C0-4F9D-B6BE-D3D5C539EE9A}" type="presParOf" srcId="{6B8AAE3F-F2BD-47DA-81D2-F10FA1B62F17}" destId="{373A241B-3640-4831-8401-A1C59975EB34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4199E4-0DDD-4083-977C-D62B79AC9F4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538F598-9CA2-40FF-B0C4-6F06282AF997}">
      <dgm:prSet phldrT="[Texto]" custT="1"/>
      <dgm:spPr/>
      <dgm:t>
        <a:bodyPr/>
        <a:lstStyle/>
        <a:p>
          <a:r>
            <a:rPr lang="es-ES" sz="2400" dirty="0"/>
            <a:t>Editor </a:t>
          </a:r>
          <a:r>
            <a:rPr lang="es-ES" sz="1200" dirty="0"/>
            <a:t>(Aplicación Escritorio)</a:t>
          </a:r>
          <a:endParaRPr lang="es-ES" sz="2400" dirty="0"/>
        </a:p>
      </dgm:t>
    </dgm:pt>
    <dgm:pt modelId="{BA82069A-0295-4D4E-892B-4C10344DF572}" type="parTrans" cxnId="{CCB4875F-A2FA-415C-83B3-B6B81DEBBA66}">
      <dgm:prSet/>
      <dgm:spPr/>
      <dgm:t>
        <a:bodyPr/>
        <a:lstStyle/>
        <a:p>
          <a:endParaRPr lang="es-ES"/>
        </a:p>
      </dgm:t>
    </dgm:pt>
    <dgm:pt modelId="{EA76AE2C-0817-4D14-A84C-F541A230256E}" type="sibTrans" cxnId="{CCB4875F-A2FA-415C-83B3-B6B81DEBBA66}">
      <dgm:prSet/>
      <dgm:spPr/>
      <dgm:t>
        <a:bodyPr/>
        <a:lstStyle/>
        <a:p>
          <a:endParaRPr lang="es-ES"/>
        </a:p>
      </dgm:t>
    </dgm:pt>
    <dgm:pt modelId="{A0D669A8-617E-4F40-99AC-36DC39421F73}">
      <dgm:prSet phldrT="[Texto]" custT="1"/>
      <dgm:spPr/>
      <dgm:t>
        <a:bodyPr/>
        <a:lstStyle/>
        <a:p>
          <a:r>
            <a:rPr lang="es-ES" sz="2400" dirty="0"/>
            <a:t>Core </a:t>
          </a:r>
          <a:r>
            <a:rPr lang="es-ES" sz="1400" dirty="0"/>
            <a:t>(Librería)</a:t>
          </a:r>
          <a:endParaRPr lang="es-ES" sz="2400" dirty="0"/>
        </a:p>
      </dgm:t>
    </dgm:pt>
    <dgm:pt modelId="{E7243607-5671-4404-92DE-E9239937566B}" type="parTrans" cxnId="{26C61F0C-FF93-4A05-9CE5-86357130FECC}">
      <dgm:prSet/>
      <dgm:spPr/>
      <dgm:t>
        <a:bodyPr/>
        <a:lstStyle/>
        <a:p>
          <a:endParaRPr lang="es-ES"/>
        </a:p>
      </dgm:t>
    </dgm:pt>
    <dgm:pt modelId="{563939A7-5BB2-466E-A93C-BE341F60FBCF}" type="sibTrans" cxnId="{26C61F0C-FF93-4A05-9CE5-86357130FECC}">
      <dgm:prSet/>
      <dgm:spPr/>
      <dgm:t>
        <a:bodyPr/>
        <a:lstStyle/>
        <a:p>
          <a:endParaRPr lang="es-ES"/>
        </a:p>
      </dgm:t>
    </dgm:pt>
    <dgm:pt modelId="{E090E603-293A-4695-A5CA-9FB85DB2A82B}">
      <dgm:prSet phldrT="[Texto]" custT="1"/>
      <dgm:spPr/>
      <dgm:t>
        <a:bodyPr/>
        <a:lstStyle/>
        <a:p>
          <a:r>
            <a:rPr lang="es-ES" sz="2400" dirty="0"/>
            <a:t>Tools </a:t>
          </a:r>
          <a:r>
            <a:rPr lang="es-ES" sz="1400" dirty="0"/>
            <a:t>(Librería)</a:t>
          </a:r>
          <a:endParaRPr lang="es-ES" sz="2400" dirty="0"/>
        </a:p>
      </dgm:t>
    </dgm:pt>
    <dgm:pt modelId="{55EF4DD1-0017-4EFC-A463-92342EE31845}" type="parTrans" cxnId="{BDAED93B-FA08-4D59-8D83-C7FF7932A0EE}">
      <dgm:prSet/>
      <dgm:spPr/>
      <dgm:t>
        <a:bodyPr/>
        <a:lstStyle/>
        <a:p>
          <a:endParaRPr lang="es-ES"/>
        </a:p>
      </dgm:t>
    </dgm:pt>
    <dgm:pt modelId="{AF6F250E-EC64-42AC-A91F-1253AA2B3DD1}" type="sibTrans" cxnId="{BDAED93B-FA08-4D59-8D83-C7FF7932A0EE}">
      <dgm:prSet/>
      <dgm:spPr/>
      <dgm:t>
        <a:bodyPr/>
        <a:lstStyle/>
        <a:p>
          <a:endParaRPr lang="es-ES"/>
        </a:p>
      </dgm:t>
    </dgm:pt>
    <dgm:pt modelId="{C75C39AD-19A4-40AD-850C-543943597E0D}" type="pres">
      <dgm:prSet presAssocID="{814199E4-0DDD-4083-977C-D62B79AC9F4C}" presName="linear" presStyleCnt="0">
        <dgm:presLayoutVars>
          <dgm:dir/>
          <dgm:animLvl val="lvl"/>
          <dgm:resizeHandles val="exact"/>
        </dgm:presLayoutVars>
      </dgm:prSet>
      <dgm:spPr/>
    </dgm:pt>
    <dgm:pt modelId="{82630319-47E9-4F81-B5B9-DAB1376F5E6C}" type="pres">
      <dgm:prSet presAssocID="{B538F598-9CA2-40FF-B0C4-6F06282AF997}" presName="parentLin" presStyleCnt="0"/>
      <dgm:spPr/>
    </dgm:pt>
    <dgm:pt modelId="{4F592846-0C7C-44ED-AF46-E72A725EE5FF}" type="pres">
      <dgm:prSet presAssocID="{B538F598-9CA2-40FF-B0C4-6F06282AF997}" presName="parentLeftMargin" presStyleLbl="node1" presStyleIdx="0" presStyleCnt="3"/>
      <dgm:spPr/>
    </dgm:pt>
    <dgm:pt modelId="{5AFA34CD-FE19-4EC6-9DBC-5D04D9702302}" type="pres">
      <dgm:prSet presAssocID="{B538F598-9CA2-40FF-B0C4-6F06282AF99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1E8ACA0-6102-4D21-BA67-085B2DF8E7B8}" type="pres">
      <dgm:prSet presAssocID="{B538F598-9CA2-40FF-B0C4-6F06282AF997}" presName="negativeSpace" presStyleCnt="0"/>
      <dgm:spPr/>
    </dgm:pt>
    <dgm:pt modelId="{B0971CA6-B178-40A1-AD98-F5B1CADB40E7}" type="pres">
      <dgm:prSet presAssocID="{B538F598-9CA2-40FF-B0C4-6F06282AF997}" presName="childText" presStyleLbl="conFgAcc1" presStyleIdx="0" presStyleCnt="3">
        <dgm:presLayoutVars>
          <dgm:bulletEnabled val="1"/>
        </dgm:presLayoutVars>
      </dgm:prSet>
      <dgm:spPr/>
    </dgm:pt>
    <dgm:pt modelId="{A72F954F-4311-4128-9CDB-4208EE181EE6}" type="pres">
      <dgm:prSet presAssocID="{EA76AE2C-0817-4D14-A84C-F541A230256E}" presName="spaceBetweenRectangles" presStyleCnt="0"/>
      <dgm:spPr/>
    </dgm:pt>
    <dgm:pt modelId="{7A40C4D6-A300-452C-A64A-84AA6C123150}" type="pres">
      <dgm:prSet presAssocID="{A0D669A8-617E-4F40-99AC-36DC39421F73}" presName="parentLin" presStyleCnt="0"/>
      <dgm:spPr/>
    </dgm:pt>
    <dgm:pt modelId="{68C89E07-8984-4F65-A640-20280DBBEAAC}" type="pres">
      <dgm:prSet presAssocID="{A0D669A8-617E-4F40-99AC-36DC39421F73}" presName="parentLeftMargin" presStyleLbl="node1" presStyleIdx="0" presStyleCnt="3"/>
      <dgm:spPr/>
    </dgm:pt>
    <dgm:pt modelId="{931B9CA0-B110-4BEB-8AE2-C63C6E116C0E}" type="pres">
      <dgm:prSet presAssocID="{A0D669A8-617E-4F40-99AC-36DC39421F7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6DF33A7-CDEB-4FD9-8B24-97A073CE29EF}" type="pres">
      <dgm:prSet presAssocID="{A0D669A8-617E-4F40-99AC-36DC39421F73}" presName="negativeSpace" presStyleCnt="0"/>
      <dgm:spPr/>
    </dgm:pt>
    <dgm:pt modelId="{0E0A9511-39F3-4EA3-95CC-5EB6995A4F37}" type="pres">
      <dgm:prSet presAssocID="{A0D669A8-617E-4F40-99AC-36DC39421F73}" presName="childText" presStyleLbl="conFgAcc1" presStyleIdx="1" presStyleCnt="3">
        <dgm:presLayoutVars>
          <dgm:bulletEnabled val="1"/>
        </dgm:presLayoutVars>
      </dgm:prSet>
      <dgm:spPr/>
    </dgm:pt>
    <dgm:pt modelId="{5C44F2E8-BE7E-4C50-844E-8BDB238B5CE9}" type="pres">
      <dgm:prSet presAssocID="{563939A7-5BB2-466E-A93C-BE341F60FBCF}" presName="spaceBetweenRectangles" presStyleCnt="0"/>
      <dgm:spPr/>
    </dgm:pt>
    <dgm:pt modelId="{E4A978A9-228E-439A-A813-673932D2F396}" type="pres">
      <dgm:prSet presAssocID="{E090E603-293A-4695-A5CA-9FB85DB2A82B}" presName="parentLin" presStyleCnt="0"/>
      <dgm:spPr/>
    </dgm:pt>
    <dgm:pt modelId="{4B3BBF98-C287-48A8-8915-3B0FB9B16217}" type="pres">
      <dgm:prSet presAssocID="{E090E603-293A-4695-A5CA-9FB85DB2A82B}" presName="parentLeftMargin" presStyleLbl="node1" presStyleIdx="1" presStyleCnt="3"/>
      <dgm:spPr/>
    </dgm:pt>
    <dgm:pt modelId="{BC6FC239-3F1B-4FB5-939E-E8A27FAB614E}" type="pres">
      <dgm:prSet presAssocID="{E090E603-293A-4695-A5CA-9FB85DB2A82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E4C835E-2796-45CD-A171-681100AE3887}" type="pres">
      <dgm:prSet presAssocID="{E090E603-293A-4695-A5CA-9FB85DB2A82B}" presName="negativeSpace" presStyleCnt="0"/>
      <dgm:spPr/>
    </dgm:pt>
    <dgm:pt modelId="{A8553704-BB1E-4815-ABAD-A03C3996552D}" type="pres">
      <dgm:prSet presAssocID="{E090E603-293A-4695-A5CA-9FB85DB2A82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6C61F0C-FF93-4A05-9CE5-86357130FECC}" srcId="{814199E4-0DDD-4083-977C-D62B79AC9F4C}" destId="{A0D669A8-617E-4F40-99AC-36DC39421F73}" srcOrd="1" destOrd="0" parTransId="{E7243607-5671-4404-92DE-E9239937566B}" sibTransId="{563939A7-5BB2-466E-A93C-BE341F60FBCF}"/>
    <dgm:cxn modelId="{57B90824-5A31-40BB-B12C-FC7856CBB692}" type="presOf" srcId="{A0D669A8-617E-4F40-99AC-36DC39421F73}" destId="{68C89E07-8984-4F65-A640-20280DBBEAAC}" srcOrd="0" destOrd="0" presId="urn:microsoft.com/office/officeart/2005/8/layout/list1"/>
    <dgm:cxn modelId="{A2A4EE30-B98C-4A35-A3FB-61D2415B2B1C}" type="presOf" srcId="{E090E603-293A-4695-A5CA-9FB85DB2A82B}" destId="{4B3BBF98-C287-48A8-8915-3B0FB9B16217}" srcOrd="0" destOrd="0" presId="urn:microsoft.com/office/officeart/2005/8/layout/list1"/>
    <dgm:cxn modelId="{BDAED93B-FA08-4D59-8D83-C7FF7932A0EE}" srcId="{814199E4-0DDD-4083-977C-D62B79AC9F4C}" destId="{E090E603-293A-4695-A5CA-9FB85DB2A82B}" srcOrd="2" destOrd="0" parTransId="{55EF4DD1-0017-4EFC-A463-92342EE31845}" sibTransId="{AF6F250E-EC64-42AC-A91F-1253AA2B3DD1}"/>
    <dgm:cxn modelId="{CCB4875F-A2FA-415C-83B3-B6B81DEBBA66}" srcId="{814199E4-0DDD-4083-977C-D62B79AC9F4C}" destId="{B538F598-9CA2-40FF-B0C4-6F06282AF997}" srcOrd="0" destOrd="0" parTransId="{BA82069A-0295-4D4E-892B-4C10344DF572}" sibTransId="{EA76AE2C-0817-4D14-A84C-F541A230256E}"/>
    <dgm:cxn modelId="{33B38283-4994-4DC8-8ECE-3FFA12A480CD}" type="presOf" srcId="{B538F598-9CA2-40FF-B0C4-6F06282AF997}" destId="{4F592846-0C7C-44ED-AF46-E72A725EE5FF}" srcOrd="0" destOrd="0" presId="urn:microsoft.com/office/officeart/2005/8/layout/list1"/>
    <dgm:cxn modelId="{3EC34096-0F28-48A4-8F3F-17F32EECB48D}" type="presOf" srcId="{814199E4-0DDD-4083-977C-D62B79AC9F4C}" destId="{C75C39AD-19A4-40AD-850C-543943597E0D}" srcOrd="0" destOrd="0" presId="urn:microsoft.com/office/officeart/2005/8/layout/list1"/>
    <dgm:cxn modelId="{64795DBC-417D-4EBF-9F65-2CF36711F45C}" type="presOf" srcId="{B538F598-9CA2-40FF-B0C4-6F06282AF997}" destId="{5AFA34CD-FE19-4EC6-9DBC-5D04D9702302}" srcOrd="1" destOrd="0" presId="urn:microsoft.com/office/officeart/2005/8/layout/list1"/>
    <dgm:cxn modelId="{3C92A2C5-B5DF-45E8-85E1-02639E58C385}" type="presOf" srcId="{E090E603-293A-4695-A5CA-9FB85DB2A82B}" destId="{BC6FC239-3F1B-4FB5-939E-E8A27FAB614E}" srcOrd="1" destOrd="0" presId="urn:microsoft.com/office/officeart/2005/8/layout/list1"/>
    <dgm:cxn modelId="{62AFF4E7-86FE-4021-B745-DF3221D1833A}" type="presOf" srcId="{A0D669A8-617E-4F40-99AC-36DC39421F73}" destId="{931B9CA0-B110-4BEB-8AE2-C63C6E116C0E}" srcOrd="1" destOrd="0" presId="urn:microsoft.com/office/officeart/2005/8/layout/list1"/>
    <dgm:cxn modelId="{0B4A5B4F-356F-46EE-A0E2-2E5979EF2E9D}" type="presParOf" srcId="{C75C39AD-19A4-40AD-850C-543943597E0D}" destId="{82630319-47E9-4F81-B5B9-DAB1376F5E6C}" srcOrd="0" destOrd="0" presId="urn:microsoft.com/office/officeart/2005/8/layout/list1"/>
    <dgm:cxn modelId="{272E2A32-18FE-4C1E-A522-746497E00AE8}" type="presParOf" srcId="{82630319-47E9-4F81-B5B9-DAB1376F5E6C}" destId="{4F592846-0C7C-44ED-AF46-E72A725EE5FF}" srcOrd="0" destOrd="0" presId="urn:microsoft.com/office/officeart/2005/8/layout/list1"/>
    <dgm:cxn modelId="{E1516280-7C7D-4E04-A5FA-B75F2D9A5B1D}" type="presParOf" srcId="{82630319-47E9-4F81-B5B9-DAB1376F5E6C}" destId="{5AFA34CD-FE19-4EC6-9DBC-5D04D9702302}" srcOrd="1" destOrd="0" presId="urn:microsoft.com/office/officeart/2005/8/layout/list1"/>
    <dgm:cxn modelId="{DCB6DA88-E5CD-4040-B594-D5708822DEA4}" type="presParOf" srcId="{C75C39AD-19A4-40AD-850C-543943597E0D}" destId="{E1E8ACA0-6102-4D21-BA67-085B2DF8E7B8}" srcOrd="1" destOrd="0" presId="urn:microsoft.com/office/officeart/2005/8/layout/list1"/>
    <dgm:cxn modelId="{875044DC-3182-4156-AF2D-F6BEF0B9B984}" type="presParOf" srcId="{C75C39AD-19A4-40AD-850C-543943597E0D}" destId="{B0971CA6-B178-40A1-AD98-F5B1CADB40E7}" srcOrd="2" destOrd="0" presId="urn:microsoft.com/office/officeart/2005/8/layout/list1"/>
    <dgm:cxn modelId="{870D0DE1-1B53-4FE6-94C5-02BC95571A17}" type="presParOf" srcId="{C75C39AD-19A4-40AD-850C-543943597E0D}" destId="{A72F954F-4311-4128-9CDB-4208EE181EE6}" srcOrd="3" destOrd="0" presId="urn:microsoft.com/office/officeart/2005/8/layout/list1"/>
    <dgm:cxn modelId="{6C750C12-CC27-4584-BD89-85F206A97AB1}" type="presParOf" srcId="{C75C39AD-19A4-40AD-850C-543943597E0D}" destId="{7A40C4D6-A300-452C-A64A-84AA6C123150}" srcOrd="4" destOrd="0" presId="urn:microsoft.com/office/officeart/2005/8/layout/list1"/>
    <dgm:cxn modelId="{0949290C-0BB1-4A28-84C9-E81B3B73BAA2}" type="presParOf" srcId="{7A40C4D6-A300-452C-A64A-84AA6C123150}" destId="{68C89E07-8984-4F65-A640-20280DBBEAAC}" srcOrd="0" destOrd="0" presId="urn:microsoft.com/office/officeart/2005/8/layout/list1"/>
    <dgm:cxn modelId="{4DFFF089-2285-4BC9-9D44-5FC91F22E63D}" type="presParOf" srcId="{7A40C4D6-A300-452C-A64A-84AA6C123150}" destId="{931B9CA0-B110-4BEB-8AE2-C63C6E116C0E}" srcOrd="1" destOrd="0" presId="urn:microsoft.com/office/officeart/2005/8/layout/list1"/>
    <dgm:cxn modelId="{5883E469-2DDA-4291-AA0B-AFBF25C2A1DC}" type="presParOf" srcId="{C75C39AD-19A4-40AD-850C-543943597E0D}" destId="{96DF33A7-CDEB-4FD9-8B24-97A073CE29EF}" srcOrd="5" destOrd="0" presId="urn:microsoft.com/office/officeart/2005/8/layout/list1"/>
    <dgm:cxn modelId="{574F2A6A-5A3C-4D32-8B99-D550DA1FC790}" type="presParOf" srcId="{C75C39AD-19A4-40AD-850C-543943597E0D}" destId="{0E0A9511-39F3-4EA3-95CC-5EB6995A4F37}" srcOrd="6" destOrd="0" presId="urn:microsoft.com/office/officeart/2005/8/layout/list1"/>
    <dgm:cxn modelId="{92847378-3129-433B-A511-A4AAD48A0580}" type="presParOf" srcId="{C75C39AD-19A4-40AD-850C-543943597E0D}" destId="{5C44F2E8-BE7E-4C50-844E-8BDB238B5CE9}" srcOrd="7" destOrd="0" presId="urn:microsoft.com/office/officeart/2005/8/layout/list1"/>
    <dgm:cxn modelId="{6EE3E9FE-A283-4D7F-A7C2-B3FF391296E6}" type="presParOf" srcId="{C75C39AD-19A4-40AD-850C-543943597E0D}" destId="{E4A978A9-228E-439A-A813-673932D2F396}" srcOrd="8" destOrd="0" presId="urn:microsoft.com/office/officeart/2005/8/layout/list1"/>
    <dgm:cxn modelId="{D70D68CB-DF2C-451E-A713-4C0C5DF230E6}" type="presParOf" srcId="{E4A978A9-228E-439A-A813-673932D2F396}" destId="{4B3BBF98-C287-48A8-8915-3B0FB9B16217}" srcOrd="0" destOrd="0" presId="urn:microsoft.com/office/officeart/2005/8/layout/list1"/>
    <dgm:cxn modelId="{4FCFC6F3-C4EE-4FB5-A5B4-CC32D8A0BFA7}" type="presParOf" srcId="{E4A978A9-228E-439A-A813-673932D2F396}" destId="{BC6FC239-3F1B-4FB5-939E-E8A27FAB614E}" srcOrd="1" destOrd="0" presId="urn:microsoft.com/office/officeart/2005/8/layout/list1"/>
    <dgm:cxn modelId="{DD53FF28-EA43-4A96-BD14-AA71F73B05DD}" type="presParOf" srcId="{C75C39AD-19A4-40AD-850C-543943597E0D}" destId="{3E4C835E-2796-45CD-A171-681100AE3887}" srcOrd="9" destOrd="0" presId="urn:microsoft.com/office/officeart/2005/8/layout/list1"/>
    <dgm:cxn modelId="{7FE118DC-4C84-4A59-A111-24646EB11289}" type="presParOf" srcId="{C75C39AD-19A4-40AD-850C-543943597E0D}" destId="{A8553704-BB1E-4815-ABAD-A03C3996552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1EE7E-1DAE-4051-B9D7-75323FFA0DC2}">
      <dsp:nvSpPr>
        <dsp:cNvPr id="0" name=""/>
        <dsp:cNvSpPr/>
      </dsp:nvSpPr>
      <dsp:spPr>
        <a:xfrm>
          <a:off x="1302210" y="208916"/>
          <a:ext cx="2699846" cy="2699846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Complejidad</a:t>
          </a:r>
        </a:p>
      </dsp:txBody>
      <dsp:txXfrm>
        <a:off x="2725093" y="781027"/>
        <a:ext cx="964230" cy="803525"/>
      </dsp:txXfrm>
    </dsp:sp>
    <dsp:sp modelId="{572B4526-9708-44BC-A6A1-F8741E088924}">
      <dsp:nvSpPr>
        <dsp:cNvPr id="0" name=""/>
        <dsp:cNvSpPr/>
      </dsp:nvSpPr>
      <dsp:spPr>
        <a:xfrm>
          <a:off x="1246606" y="305339"/>
          <a:ext cx="2699846" cy="2699846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Expectativas</a:t>
          </a:r>
        </a:p>
      </dsp:txBody>
      <dsp:txXfrm>
        <a:off x="1889426" y="2057025"/>
        <a:ext cx="1446346" cy="707102"/>
      </dsp:txXfrm>
    </dsp:sp>
    <dsp:sp modelId="{1B089B2F-9CC8-4AF3-ACE7-E6B510D8933A}">
      <dsp:nvSpPr>
        <dsp:cNvPr id="0" name=""/>
        <dsp:cNvSpPr/>
      </dsp:nvSpPr>
      <dsp:spPr>
        <a:xfrm>
          <a:off x="1191002" y="208916"/>
          <a:ext cx="2699846" cy="2699846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Costes</a:t>
          </a:r>
        </a:p>
      </dsp:txBody>
      <dsp:txXfrm>
        <a:off x="1503734" y="781027"/>
        <a:ext cx="964230" cy="803525"/>
      </dsp:txXfrm>
    </dsp:sp>
    <dsp:sp modelId="{B5FCC009-1440-446D-A905-E7E0FBFD9060}">
      <dsp:nvSpPr>
        <dsp:cNvPr id="0" name=""/>
        <dsp:cNvSpPr/>
      </dsp:nvSpPr>
      <dsp:spPr>
        <a:xfrm>
          <a:off x="1135299" y="41783"/>
          <a:ext cx="3034113" cy="3034113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03BD6-6727-4206-956D-109B56AECDD9}">
      <dsp:nvSpPr>
        <dsp:cNvPr id="0" name=""/>
        <dsp:cNvSpPr/>
      </dsp:nvSpPr>
      <dsp:spPr>
        <a:xfrm>
          <a:off x="1079472" y="138035"/>
          <a:ext cx="3034113" cy="3034113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A241B-3640-4831-8401-A1C59975EB34}">
      <dsp:nvSpPr>
        <dsp:cNvPr id="0" name=""/>
        <dsp:cNvSpPr/>
      </dsp:nvSpPr>
      <dsp:spPr>
        <a:xfrm>
          <a:off x="1023646" y="41783"/>
          <a:ext cx="3034113" cy="3034113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971CA6-B178-40A1-AD98-F5B1CADB40E7}">
      <dsp:nvSpPr>
        <dsp:cNvPr id="0" name=""/>
        <dsp:cNvSpPr/>
      </dsp:nvSpPr>
      <dsp:spPr>
        <a:xfrm>
          <a:off x="0" y="361058"/>
          <a:ext cx="553788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A34CD-FE19-4EC6-9DBC-5D04D9702302}">
      <dsp:nvSpPr>
        <dsp:cNvPr id="0" name=""/>
        <dsp:cNvSpPr/>
      </dsp:nvSpPr>
      <dsp:spPr>
        <a:xfrm>
          <a:off x="276894" y="6818"/>
          <a:ext cx="3876518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523" tIns="0" rIns="14652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Editor </a:t>
          </a:r>
          <a:r>
            <a:rPr lang="es-ES" sz="1200" kern="1200" dirty="0"/>
            <a:t>(Aplicación Escritorio)</a:t>
          </a:r>
          <a:endParaRPr lang="es-ES" sz="2400" kern="1200" dirty="0"/>
        </a:p>
      </dsp:txBody>
      <dsp:txXfrm>
        <a:off x="311479" y="41403"/>
        <a:ext cx="3807348" cy="639310"/>
      </dsp:txXfrm>
    </dsp:sp>
    <dsp:sp modelId="{0E0A9511-39F3-4EA3-95CC-5EB6995A4F37}">
      <dsp:nvSpPr>
        <dsp:cNvPr id="0" name=""/>
        <dsp:cNvSpPr/>
      </dsp:nvSpPr>
      <dsp:spPr>
        <a:xfrm>
          <a:off x="0" y="1449698"/>
          <a:ext cx="553788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1B9CA0-B110-4BEB-8AE2-C63C6E116C0E}">
      <dsp:nvSpPr>
        <dsp:cNvPr id="0" name=""/>
        <dsp:cNvSpPr/>
      </dsp:nvSpPr>
      <dsp:spPr>
        <a:xfrm>
          <a:off x="276894" y="1095458"/>
          <a:ext cx="3876518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523" tIns="0" rIns="14652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Core </a:t>
          </a:r>
          <a:r>
            <a:rPr lang="es-ES" sz="1400" kern="1200" dirty="0"/>
            <a:t>(Librería)</a:t>
          </a:r>
          <a:endParaRPr lang="es-ES" sz="2400" kern="1200" dirty="0"/>
        </a:p>
      </dsp:txBody>
      <dsp:txXfrm>
        <a:off x="311479" y="1130043"/>
        <a:ext cx="3807348" cy="639310"/>
      </dsp:txXfrm>
    </dsp:sp>
    <dsp:sp modelId="{A8553704-BB1E-4815-ABAD-A03C3996552D}">
      <dsp:nvSpPr>
        <dsp:cNvPr id="0" name=""/>
        <dsp:cNvSpPr/>
      </dsp:nvSpPr>
      <dsp:spPr>
        <a:xfrm>
          <a:off x="0" y="2538337"/>
          <a:ext cx="553788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FC239-3F1B-4FB5-939E-E8A27FAB614E}">
      <dsp:nvSpPr>
        <dsp:cNvPr id="0" name=""/>
        <dsp:cNvSpPr/>
      </dsp:nvSpPr>
      <dsp:spPr>
        <a:xfrm>
          <a:off x="276894" y="2184098"/>
          <a:ext cx="3876518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523" tIns="0" rIns="14652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Tools </a:t>
          </a:r>
          <a:r>
            <a:rPr lang="es-ES" sz="1400" kern="1200" dirty="0"/>
            <a:t>(Librería)</a:t>
          </a:r>
          <a:endParaRPr lang="es-ES" sz="2400" kern="1200" dirty="0"/>
        </a:p>
      </dsp:txBody>
      <dsp:txXfrm>
        <a:off x="311479" y="2218683"/>
        <a:ext cx="3807348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ca46414d3_0_1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ca46414d3_0_1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661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ca46414d3_0_1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ca46414d3_0_1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550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ca46414d3_0_1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ca46414d3_0_1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ca46414d3_0_1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ca46414d3_0_1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102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ca46414d3_0_1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ca46414d3_0_1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635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ca46414d3_0_1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ca46414d3_0_1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198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ca46414d3_0_1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ca46414d3_0_1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905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ca46414d3_0_1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ca46414d3_0_1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6181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.pn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116539" y="1824546"/>
            <a:ext cx="1683900" cy="10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Alis</a:t>
            </a:r>
            <a:endParaRPr sz="7200" dirty="0"/>
          </a:p>
        </p:txBody>
      </p:sp>
      <p:sp>
        <p:nvSpPr>
          <p:cNvPr id="185" name="Google Shape;185;p11"/>
          <p:cNvSpPr txBox="1">
            <a:spLocks noGrp="1"/>
          </p:cNvSpPr>
          <p:nvPr>
            <p:ph type="ctrTitle"/>
          </p:nvPr>
        </p:nvSpPr>
        <p:spPr>
          <a:xfrm>
            <a:off x="2116539" y="2717992"/>
            <a:ext cx="6433500" cy="5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dirty="0"/>
              <a:t>Orientado a aspectos, para el desarrollo de videojuegos indie</a:t>
            </a:r>
            <a:br>
              <a:rPr lang="en" sz="1400" b="0" dirty="0"/>
            </a:br>
            <a:endParaRPr sz="1400" b="0" dirty="0"/>
          </a:p>
        </p:txBody>
      </p:sp>
      <p:sp>
        <p:nvSpPr>
          <p:cNvPr id="186" name="Google Shape;186;p11"/>
          <p:cNvSpPr txBox="1"/>
          <p:nvPr/>
        </p:nvSpPr>
        <p:spPr>
          <a:xfrm>
            <a:off x="3598105" y="2344296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Framework</a:t>
            </a:r>
            <a:endParaRPr sz="1300" dirty="0"/>
          </a:p>
        </p:txBody>
      </p:sp>
      <p:pic>
        <p:nvPicPr>
          <p:cNvPr id="187" name="Google Shape;18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361" y="1828800"/>
            <a:ext cx="1219549" cy="12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85;p11">
            <a:extLst>
              <a:ext uri="{FF2B5EF4-FFF2-40B4-BE49-F238E27FC236}">
                <a16:creationId xmlns:a16="http://schemas.microsoft.com/office/drawing/2014/main" id="{3D983905-2997-4719-92D5-123213C8E942}"/>
              </a:ext>
            </a:extLst>
          </p:cNvPr>
          <p:cNvSpPr txBox="1">
            <a:spLocks/>
          </p:cNvSpPr>
          <p:nvPr/>
        </p:nvSpPr>
        <p:spPr>
          <a:xfrm>
            <a:off x="4339388" y="4234355"/>
            <a:ext cx="2631214" cy="402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s-ES" sz="1500" dirty="0"/>
              <a:t>Alumno: Pablo Perdomo Falcón</a:t>
            </a:r>
          </a:p>
        </p:txBody>
      </p:sp>
      <p:sp>
        <p:nvSpPr>
          <p:cNvPr id="10" name="Google Shape;185;p11">
            <a:extLst>
              <a:ext uri="{FF2B5EF4-FFF2-40B4-BE49-F238E27FC236}">
                <a16:creationId xmlns:a16="http://schemas.microsoft.com/office/drawing/2014/main" id="{776BB505-E140-4DAE-B25D-22A4C0E03CAC}"/>
              </a:ext>
            </a:extLst>
          </p:cNvPr>
          <p:cNvSpPr txBox="1">
            <a:spLocks/>
          </p:cNvSpPr>
          <p:nvPr/>
        </p:nvSpPr>
        <p:spPr>
          <a:xfrm>
            <a:off x="8467" y="3499408"/>
            <a:ext cx="3772886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s-ES" sz="1100" b="0" dirty="0"/>
              <a:t>Tutor: </a:t>
            </a:r>
            <a:r>
              <a:rPr lang="es-ES" sz="1100" dirty="0"/>
              <a:t>José Juan Hernández Cabrera </a:t>
            </a:r>
          </a:p>
          <a:p>
            <a:r>
              <a:rPr lang="es-ES" sz="1100" b="0" dirty="0"/>
              <a:t>Tutor: </a:t>
            </a:r>
            <a:r>
              <a:rPr lang="es-ES" sz="1100" dirty="0"/>
              <a:t>José Évora Gómez</a:t>
            </a:r>
            <a:endParaRPr lang="es-ES" sz="1100" b="0" dirty="0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C8CDB45E-3B45-425B-935A-CDDADD2FA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9712" y="-141225"/>
            <a:ext cx="2596704" cy="1357909"/>
          </a:xfrm>
          <a:prstGeom prst="rect">
            <a:avLst/>
          </a:prstGeom>
        </p:spPr>
      </p:pic>
      <p:sp>
        <p:nvSpPr>
          <p:cNvPr id="15" name="Google Shape;185;p11">
            <a:extLst>
              <a:ext uri="{FF2B5EF4-FFF2-40B4-BE49-F238E27FC236}">
                <a16:creationId xmlns:a16="http://schemas.microsoft.com/office/drawing/2014/main" id="{E123751E-CA7C-4B6C-8D2B-99F7D5D4E468}"/>
              </a:ext>
            </a:extLst>
          </p:cNvPr>
          <p:cNvSpPr txBox="1">
            <a:spLocks/>
          </p:cNvSpPr>
          <p:nvPr/>
        </p:nvSpPr>
        <p:spPr>
          <a:xfrm>
            <a:off x="8346812" y="4314566"/>
            <a:ext cx="2631214" cy="242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s-ES" sz="1100" b="0" dirty="0"/>
              <a:t>26-03-2021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Alis</a:t>
            </a:r>
            <a:br>
              <a:rPr lang="en" dirty="0"/>
            </a:br>
            <a:r>
              <a:rPr lang="en" b="0" dirty="0"/>
              <a:t>Actualidad</a:t>
            </a:r>
            <a:endParaRPr b="0" dirty="0"/>
          </a:p>
        </p:txBody>
      </p:sp>
      <p:sp>
        <p:nvSpPr>
          <p:cNvPr id="234" name="Google Shape;234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9E08860D-7E0D-47A7-BC39-D4C126A6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893" y="4053428"/>
            <a:ext cx="1146708" cy="1166144"/>
          </a:xfrm>
          <a:prstGeom prst="rect">
            <a:avLst/>
          </a:prstGeom>
        </p:spPr>
      </p:pic>
      <p:pic>
        <p:nvPicPr>
          <p:cNvPr id="13" name="Google Shape;187;p11">
            <a:extLst>
              <a:ext uri="{FF2B5EF4-FFF2-40B4-BE49-F238E27FC236}">
                <a16:creationId xmlns:a16="http://schemas.microsoft.com/office/drawing/2014/main" id="{2519D785-8A4D-4F77-BAC9-8EB50F7E046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133" y="483479"/>
            <a:ext cx="547012" cy="54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61235AD-F0E8-4582-9FA3-7F3A25B62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911" y="1374083"/>
            <a:ext cx="6478156" cy="3158236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1883C464-7859-4584-9B47-3B4A1880E994}"/>
              </a:ext>
            </a:extLst>
          </p:cNvPr>
          <p:cNvSpPr txBox="1"/>
          <p:nvPr/>
        </p:nvSpPr>
        <p:spPr>
          <a:xfrm>
            <a:off x="2977248" y="621786"/>
            <a:ext cx="46407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https://www.nuget.org/profiles/Pabllopf</a:t>
            </a:r>
          </a:p>
        </p:txBody>
      </p:sp>
    </p:spTree>
    <p:extLst>
      <p:ext uri="{BB962C8B-B14F-4D97-AF65-F5344CB8AC3E}">
        <p14:creationId xmlns:p14="http://schemas.microsoft.com/office/powerpoint/2010/main" val="96802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60" name="Google Shape;460;p36"/>
          <p:cNvSpPr txBox="1">
            <a:spLocks noGrp="1"/>
          </p:cNvSpPr>
          <p:nvPr>
            <p:ph type="ctrTitle" idx="4294967295"/>
          </p:nvPr>
        </p:nvSpPr>
        <p:spPr>
          <a:xfrm>
            <a:off x="1375225" y="20936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5"/>
                </a:solidFill>
              </a:rPr>
              <a:t>Gracias!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461" name="Google Shape;461;p36"/>
          <p:cNvSpPr txBox="1">
            <a:spLocks noGrp="1"/>
          </p:cNvSpPr>
          <p:nvPr>
            <p:ph type="subTitle" idx="4294967295"/>
          </p:nvPr>
        </p:nvSpPr>
        <p:spPr>
          <a:xfrm>
            <a:off x="1451419" y="2745367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¿Alguna pregunta?</a:t>
            </a:r>
            <a:endParaRPr sz="2000" b="1" dirty="0"/>
          </a:p>
        </p:txBody>
      </p:sp>
      <p:grpSp>
        <p:nvGrpSpPr>
          <p:cNvPr id="462" name="Google Shape;462;p36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463" name="Google Shape;463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CC44AAEE-9F38-4647-B557-9C62DEDBE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893" y="4053428"/>
            <a:ext cx="1146708" cy="116614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FBBF1F6-9A2E-4A86-A88E-8756E2A23D2B}"/>
              </a:ext>
            </a:extLst>
          </p:cNvPr>
          <p:cNvSpPr txBox="1"/>
          <p:nvPr/>
        </p:nvSpPr>
        <p:spPr>
          <a:xfrm>
            <a:off x="3619912" y="3648444"/>
            <a:ext cx="46425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</a:rPr>
              <a:t>github.com/pabllopf/Alis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Alis</a:t>
            </a:r>
            <a:br>
              <a:rPr lang="es-ES" dirty="0"/>
            </a:br>
            <a:r>
              <a:rPr lang="es-ES" b="0" dirty="0"/>
              <a:t>“Aspecto”</a:t>
            </a:r>
            <a:endParaRPr b="0" dirty="0"/>
          </a:p>
        </p:txBody>
      </p:sp>
      <p:sp>
        <p:nvSpPr>
          <p:cNvPr id="234" name="Google Shape;234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9E08860D-7E0D-47A7-BC39-D4C126A6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893" y="4053428"/>
            <a:ext cx="1146708" cy="116614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B0C43855-6788-49E0-9D20-BBF8F97B2095}"/>
              </a:ext>
            </a:extLst>
          </p:cNvPr>
          <p:cNvSpPr txBox="1"/>
          <p:nvPr/>
        </p:nvSpPr>
        <p:spPr>
          <a:xfrm>
            <a:off x="814275" y="2425039"/>
            <a:ext cx="7429741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000" dirty="0"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“F</a:t>
            </a:r>
            <a:r>
              <a:rPr lang="es-E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uncionalidad trasversal y modular, separada del resto del sistema</a:t>
            </a:r>
            <a:r>
              <a:rPr lang="es-ES" sz="2000" dirty="0"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”</a:t>
            </a:r>
            <a:endParaRPr lang="es-ES" sz="20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15" name="Google Shape;187;p11">
            <a:extLst>
              <a:ext uri="{FF2B5EF4-FFF2-40B4-BE49-F238E27FC236}">
                <a16:creationId xmlns:a16="http://schemas.microsoft.com/office/drawing/2014/main" id="{5108303D-C99F-4E7B-BE8B-E3600A9F7FE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133" y="483479"/>
            <a:ext cx="547012" cy="540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750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>
            <a:spLocks noGrp="1"/>
          </p:cNvSpPr>
          <p:nvPr>
            <p:ph type="title"/>
          </p:nvPr>
        </p:nvSpPr>
        <p:spPr>
          <a:xfrm>
            <a:off x="845676" y="370841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Alis</a:t>
            </a:r>
            <a:br>
              <a:rPr lang="es-ES" dirty="0"/>
            </a:br>
            <a:r>
              <a:rPr lang="es-ES" b="0" dirty="0"/>
              <a:t>“Videojuego Indie”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09" name="Google Shape;209;p14"/>
          <p:cNvSpPr/>
          <p:nvPr/>
        </p:nvSpPr>
        <p:spPr>
          <a:xfrm>
            <a:off x="3378600" y="1888450"/>
            <a:ext cx="2386800" cy="2386800"/>
          </a:xfrm>
          <a:prstGeom prst="diamond">
            <a:avLst/>
          </a:prstGeom>
          <a:solidFill>
            <a:srgbClr val="C7D3E6"/>
          </a:solidFill>
          <a:ln w="38100" cap="flat" cmpd="sng">
            <a:solidFill>
              <a:srgbClr val="92A8C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Éxito</a:t>
            </a:r>
            <a:endParaRPr sz="36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0" name="Google Shape;210;p14"/>
          <p:cNvSpPr/>
          <p:nvPr/>
        </p:nvSpPr>
        <p:spPr>
          <a:xfrm>
            <a:off x="51558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90%</a:t>
            </a:r>
            <a:endParaRPr sz="3800"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2151475" y="3094375"/>
            <a:ext cx="1586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900" dirty="0">
                <a:solidFill>
                  <a:schemeClr val="accent5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Cancelados</a:t>
            </a:r>
            <a:endParaRPr sz="1900" dirty="0">
              <a:solidFill>
                <a:schemeClr val="accent5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5675350" y="3094375"/>
            <a:ext cx="1487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900" dirty="0">
                <a:solidFill>
                  <a:schemeClr val="accent5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-3000 Copias </a:t>
            </a:r>
            <a:endParaRPr sz="1900" dirty="0">
              <a:solidFill>
                <a:schemeClr val="accent5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25" name="Google Shape;225;p14"/>
          <p:cNvSpPr/>
          <p:nvPr/>
        </p:nvSpPr>
        <p:spPr>
          <a:xfrm>
            <a:off x="156565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2/3</a:t>
            </a:r>
            <a:endParaRPr sz="3800"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2" name="Imagen 21" descr="Logotipo&#10;&#10;Descripción generada automáticamente">
            <a:extLst>
              <a:ext uri="{FF2B5EF4-FFF2-40B4-BE49-F238E27FC236}">
                <a16:creationId xmlns:a16="http://schemas.microsoft.com/office/drawing/2014/main" id="{6F0B60EB-07F6-4CEC-8C87-56FBE86A2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893" y="4053428"/>
            <a:ext cx="1146708" cy="1166144"/>
          </a:xfrm>
          <a:prstGeom prst="rect">
            <a:avLst/>
          </a:prstGeom>
        </p:spPr>
      </p:pic>
      <p:pic>
        <p:nvPicPr>
          <p:cNvPr id="10" name="Google Shape;187;p11">
            <a:extLst>
              <a:ext uri="{FF2B5EF4-FFF2-40B4-BE49-F238E27FC236}">
                <a16:creationId xmlns:a16="http://schemas.microsoft.com/office/drawing/2014/main" id="{88BB3B94-BA1C-4710-9586-756AF343C0A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133" y="483479"/>
            <a:ext cx="547012" cy="54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  <p:bldP spid="210" grpId="0" animBg="1"/>
      <p:bldP spid="223" grpId="0"/>
      <p:bldP spid="224" grpId="0"/>
      <p:bldP spid="2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Alis</a:t>
            </a:r>
            <a:br>
              <a:rPr lang="en" dirty="0"/>
            </a:br>
            <a:r>
              <a:rPr lang="en" b="0" dirty="0"/>
              <a:t>Problema</a:t>
            </a:r>
            <a:endParaRPr dirty="0"/>
          </a:p>
        </p:txBody>
      </p:sp>
      <p:sp>
        <p:nvSpPr>
          <p:cNvPr id="234" name="Google Shape;234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9E08860D-7E0D-47A7-BC39-D4C126A6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893" y="4053428"/>
            <a:ext cx="1146708" cy="1166144"/>
          </a:xfrm>
          <a:prstGeom prst="rect">
            <a:avLst/>
          </a:prstGeom>
        </p:spPr>
      </p:pic>
      <p:pic>
        <p:nvPicPr>
          <p:cNvPr id="17" name="Google Shape;187;p11">
            <a:extLst>
              <a:ext uri="{FF2B5EF4-FFF2-40B4-BE49-F238E27FC236}">
                <a16:creationId xmlns:a16="http://schemas.microsoft.com/office/drawing/2014/main" id="{80329E0A-3CF5-447B-9E32-3D4A68FBDD7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133" y="483479"/>
            <a:ext cx="547012" cy="5409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8ABFFF24-20C0-4AAF-85F9-167DFF5779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4265768"/>
              </p:ext>
            </p:extLst>
          </p:nvPr>
        </p:nvGraphicFramePr>
        <p:xfrm>
          <a:off x="1572126" y="1580197"/>
          <a:ext cx="5193059" cy="3214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Alis</a:t>
            </a:r>
            <a:br>
              <a:rPr lang="en" dirty="0"/>
            </a:br>
            <a:r>
              <a:rPr lang="en" b="0" dirty="0"/>
              <a:t>Solución</a:t>
            </a:r>
            <a:endParaRPr b="0" dirty="0"/>
          </a:p>
        </p:txBody>
      </p:sp>
      <p:sp>
        <p:nvSpPr>
          <p:cNvPr id="234" name="Google Shape;234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9E08860D-7E0D-47A7-BC39-D4C126A6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893" y="4053428"/>
            <a:ext cx="1146708" cy="1166144"/>
          </a:xfrm>
          <a:prstGeom prst="rect">
            <a:avLst/>
          </a:prstGeom>
        </p:spPr>
      </p:pic>
      <p:pic>
        <p:nvPicPr>
          <p:cNvPr id="3" name="Imagen 2" descr="Texto, Icono&#10;&#10;Descripción generada automáticamente">
            <a:extLst>
              <a:ext uri="{FF2B5EF4-FFF2-40B4-BE49-F238E27FC236}">
                <a16:creationId xmlns:a16="http://schemas.microsoft.com/office/drawing/2014/main" id="{93CC2C7D-A0E3-4F28-9AC3-CD5A61497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825" y="2132287"/>
            <a:ext cx="2470018" cy="1572377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353D1DDA-2195-4F81-ACAC-FD5E06A19BE7}"/>
              </a:ext>
            </a:extLst>
          </p:cNvPr>
          <p:cNvSpPr txBox="1"/>
          <p:nvPr/>
        </p:nvSpPr>
        <p:spPr>
          <a:xfrm>
            <a:off x="1156953" y="1866335"/>
            <a:ext cx="1981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indent="0" algn="ctr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b="1" dirty="0"/>
              <a:t>Multiplataforma </a:t>
            </a:r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4D9DE796-F8CB-4D2A-B89E-4F77AB573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344" y="2045810"/>
            <a:ext cx="1745330" cy="1745330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97888935-7DD8-41D8-98C4-C22BCD3990FF}"/>
              </a:ext>
            </a:extLst>
          </p:cNvPr>
          <p:cNvSpPr txBox="1"/>
          <p:nvPr/>
        </p:nvSpPr>
        <p:spPr>
          <a:xfrm>
            <a:off x="3443475" y="1891921"/>
            <a:ext cx="1981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indent="0" algn="ctr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b="1" dirty="0"/>
              <a:t>Open </a:t>
            </a:r>
            <a:r>
              <a:rPr lang="es-ES" b="1" dirty="0" err="1"/>
              <a:t>Source</a:t>
            </a:r>
            <a:endParaRPr lang="es-ES" b="1" dirty="0"/>
          </a:p>
        </p:txBody>
      </p:sp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144C49B1-D275-4FAB-9F46-0C24AFEC4F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9805" y="2202574"/>
            <a:ext cx="1358195" cy="135819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A8197A5A-109F-4303-A194-96080062B2BF}"/>
              </a:ext>
            </a:extLst>
          </p:cNvPr>
          <p:cNvSpPr txBox="1"/>
          <p:nvPr/>
        </p:nvSpPr>
        <p:spPr>
          <a:xfrm>
            <a:off x="5797697" y="1868920"/>
            <a:ext cx="22824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indent="0" algn="ctr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b="1" dirty="0"/>
              <a:t>Integración Modular</a:t>
            </a:r>
          </a:p>
        </p:txBody>
      </p:sp>
      <p:pic>
        <p:nvPicPr>
          <p:cNvPr id="25" name="Google Shape;187;p11">
            <a:extLst>
              <a:ext uri="{FF2B5EF4-FFF2-40B4-BE49-F238E27FC236}">
                <a16:creationId xmlns:a16="http://schemas.microsoft.com/office/drawing/2014/main" id="{0D025F18-F542-480B-BBF8-7C4D9B53C0C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1133" y="483479"/>
            <a:ext cx="547012" cy="540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52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Alis</a:t>
            </a:r>
            <a:br>
              <a:rPr lang="en" dirty="0"/>
            </a:br>
            <a:r>
              <a:rPr lang="en" b="0" dirty="0"/>
              <a:t>Arquitectura</a:t>
            </a:r>
            <a:endParaRPr b="0" dirty="0"/>
          </a:p>
        </p:txBody>
      </p:sp>
      <p:sp>
        <p:nvSpPr>
          <p:cNvPr id="234" name="Google Shape;234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9E08860D-7E0D-47A7-BC39-D4C126A6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893" y="4053428"/>
            <a:ext cx="1146708" cy="1166144"/>
          </a:xfrm>
          <a:prstGeom prst="rect">
            <a:avLst/>
          </a:prstGeom>
        </p:spPr>
      </p:pic>
      <p:pic>
        <p:nvPicPr>
          <p:cNvPr id="13" name="Google Shape;187;p11">
            <a:extLst>
              <a:ext uri="{FF2B5EF4-FFF2-40B4-BE49-F238E27FC236}">
                <a16:creationId xmlns:a16="http://schemas.microsoft.com/office/drawing/2014/main" id="{584E3633-DACC-4EE8-85E7-F1DB5A8852C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133" y="483479"/>
            <a:ext cx="547012" cy="5409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C6E767A7-8632-40FF-B42F-BDE3A5FA13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367697"/>
              </p:ext>
            </p:extLst>
          </p:nvPr>
        </p:nvGraphicFramePr>
        <p:xfrm>
          <a:off x="1481684" y="1486544"/>
          <a:ext cx="5537883" cy="3149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31295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Alis</a:t>
            </a:r>
            <a:br>
              <a:rPr lang="en" dirty="0"/>
            </a:br>
            <a:r>
              <a:rPr lang="en" b="0" dirty="0"/>
              <a:t>Ecosistema</a:t>
            </a:r>
            <a:endParaRPr b="0" dirty="0"/>
          </a:p>
        </p:txBody>
      </p:sp>
      <p:sp>
        <p:nvSpPr>
          <p:cNvPr id="234" name="Google Shape;234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9E08860D-7E0D-47A7-BC39-D4C126A6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893" y="4053428"/>
            <a:ext cx="1146708" cy="1166144"/>
          </a:xfrm>
          <a:prstGeom prst="rect">
            <a:avLst/>
          </a:prstGeom>
        </p:spPr>
      </p:pic>
      <p:pic>
        <p:nvPicPr>
          <p:cNvPr id="13" name="Google Shape;187;p11">
            <a:extLst>
              <a:ext uri="{FF2B5EF4-FFF2-40B4-BE49-F238E27FC236}">
                <a16:creationId xmlns:a16="http://schemas.microsoft.com/office/drawing/2014/main" id="{584E3633-DACC-4EE8-85E7-F1DB5A8852C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133" y="483479"/>
            <a:ext cx="547012" cy="54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5BCE736E-E12F-483D-9A54-4DA827753C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192" y="2249381"/>
            <a:ext cx="924683" cy="835104"/>
          </a:xfrm>
          <a:prstGeom prst="rect">
            <a:avLst/>
          </a:prstGeom>
        </p:spPr>
      </p:pic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1B755EF4-4700-4916-90E3-C1452BFCBE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130" y="2119698"/>
            <a:ext cx="1311440" cy="131144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DE57576-2113-4EC7-B787-8A76631CF7DE}"/>
              </a:ext>
            </a:extLst>
          </p:cNvPr>
          <p:cNvSpPr txBox="1"/>
          <p:nvPr/>
        </p:nvSpPr>
        <p:spPr>
          <a:xfrm>
            <a:off x="839068" y="3234703"/>
            <a:ext cx="18660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ES" sz="1400" dirty="0"/>
              <a:t>Desarrollo</a:t>
            </a:r>
            <a:endParaRPr lang="es-ES" dirty="0"/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9898143F-BCF8-46A7-9EBD-A78EA8DAA6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8929" y="2182098"/>
            <a:ext cx="1261640" cy="97700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273A35B-FAA0-41F0-9AB2-0E22344CEA9F}"/>
              </a:ext>
            </a:extLst>
          </p:cNvPr>
          <p:cNvSpPr txBox="1"/>
          <p:nvPr/>
        </p:nvSpPr>
        <p:spPr>
          <a:xfrm>
            <a:off x="4525236" y="3226141"/>
            <a:ext cx="13114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ES" sz="1400" dirty="0"/>
              <a:t>Integración continua</a:t>
            </a:r>
            <a:endParaRPr lang="es-ES" dirty="0"/>
          </a:p>
        </p:txBody>
      </p:sp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F45959E3-8A3E-4A81-8678-4F5FA3B33C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6732" y="2392900"/>
            <a:ext cx="766200" cy="76620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3A10CC7D-E222-4CD5-B724-80F903402416}"/>
              </a:ext>
            </a:extLst>
          </p:cNvPr>
          <p:cNvSpPr txBox="1"/>
          <p:nvPr/>
        </p:nvSpPr>
        <p:spPr>
          <a:xfrm>
            <a:off x="2846450" y="3226141"/>
            <a:ext cx="13114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ES" sz="1400" dirty="0"/>
              <a:t>Repositorio</a:t>
            </a:r>
          </a:p>
          <a:p>
            <a:pPr lvl="0"/>
            <a:r>
              <a:rPr lang="es-ES" sz="1400" dirty="0"/>
              <a:t> del código</a:t>
            </a:r>
            <a:endParaRPr lang="es-ES" dirty="0"/>
          </a:p>
        </p:txBody>
      </p:sp>
      <p:pic>
        <p:nvPicPr>
          <p:cNvPr id="17" name="Imagen 1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4B13F6D0-E158-4703-9F59-8996175A58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2675" y="2231929"/>
            <a:ext cx="1696012" cy="848006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8E5F68F3-F719-4C2D-A1CB-0040BA49285B}"/>
              </a:ext>
            </a:extLst>
          </p:cNvPr>
          <p:cNvSpPr txBox="1"/>
          <p:nvPr/>
        </p:nvSpPr>
        <p:spPr>
          <a:xfrm>
            <a:off x="6306559" y="3229581"/>
            <a:ext cx="13114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ES" sz="1400" dirty="0"/>
              <a:t>Gestión del proyecto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426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Alis</a:t>
            </a:r>
            <a:br>
              <a:rPr lang="en" dirty="0"/>
            </a:br>
            <a:r>
              <a:rPr lang="en" b="0" dirty="0"/>
              <a:t>Actualidad</a:t>
            </a:r>
            <a:endParaRPr b="0" dirty="0"/>
          </a:p>
        </p:txBody>
      </p:sp>
      <p:sp>
        <p:nvSpPr>
          <p:cNvPr id="234" name="Google Shape;234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9E08860D-7E0D-47A7-BC39-D4C126A6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893" y="4053428"/>
            <a:ext cx="1146708" cy="1166144"/>
          </a:xfrm>
          <a:prstGeom prst="rect">
            <a:avLst/>
          </a:prstGeom>
        </p:spPr>
      </p:pic>
      <p:pic>
        <p:nvPicPr>
          <p:cNvPr id="13" name="Google Shape;187;p11">
            <a:extLst>
              <a:ext uri="{FF2B5EF4-FFF2-40B4-BE49-F238E27FC236}">
                <a16:creationId xmlns:a16="http://schemas.microsoft.com/office/drawing/2014/main" id="{2519D785-8A4D-4F77-BAC9-8EB50F7E046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133" y="483479"/>
            <a:ext cx="547012" cy="54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Forma, Círculo&#10;&#10;Descripción generada automáticamente">
            <a:extLst>
              <a:ext uri="{FF2B5EF4-FFF2-40B4-BE49-F238E27FC236}">
                <a16:creationId xmlns:a16="http://schemas.microsoft.com/office/drawing/2014/main" id="{4C4C6482-5485-4488-97F3-50EAEE1488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819" y="2053347"/>
            <a:ext cx="1105509" cy="110550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D3E38C3-A942-4AD7-A7CE-64683F75095C}"/>
              </a:ext>
            </a:extLst>
          </p:cNvPr>
          <p:cNvSpPr txBox="1"/>
          <p:nvPr/>
        </p:nvSpPr>
        <p:spPr>
          <a:xfrm>
            <a:off x="1012815" y="3301918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Debian 8 / 10</a:t>
            </a:r>
          </a:p>
        </p:txBody>
      </p:sp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B8CF7ED6-C9BA-4A2A-9FED-F8230FA4FA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9781" y="1841582"/>
            <a:ext cx="1488722" cy="1488722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70CFCEB0-6B4A-47E8-8A58-6AA7F50E6151}"/>
              </a:ext>
            </a:extLst>
          </p:cNvPr>
          <p:cNvSpPr txBox="1"/>
          <p:nvPr/>
        </p:nvSpPr>
        <p:spPr>
          <a:xfrm>
            <a:off x="3692832" y="3301918"/>
            <a:ext cx="1335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Windows 8+</a:t>
            </a:r>
          </a:p>
        </p:txBody>
      </p:sp>
      <p:pic>
        <p:nvPicPr>
          <p:cNvPr id="18" name="Imagen 17" descr="Forma&#10;&#10;Descripción generada automáticamente con confianza baja">
            <a:extLst>
              <a:ext uri="{FF2B5EF4-FFF2-40B4-BE49-F238E27FC236}">
                <a16:creationId xmlns:a16="http://schemas.microsoft.com/office/drawing/2014/main" id="{3670F9E8-6C48-40BC-860A-3E0701149B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9956" y="1902525"/>
            <a:ext cx="1338450" cy="1338450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C6F52B3-A7ED-4928-9A01-BB1CE18AE921}"/>
              </a:ext>
            </a:extLst>
          </p:cNvPr>
          <p:cNvSpPr txBox="1"/>
          <p:nvPr/>
        </p:nvSpPr>
        <p:spPr>
          <a:xfrm>
            <a:off x="6251345" y="3301919"/>
            <a:ext cx="17822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MacOs</a:t>
            </a:r>
            <a:r>
              <a:rPr lang="es-ES" dirty="0"/>
              <a:t> 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10.12.6+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2553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Alis</a:t>
            </a:r>
            <a:br>
              <a:rPr lang="en" dirty="0"/>
            </a:br>
            <a:r>
              <a:rPr lang="en" b="0" dirty="0"/>
              <a:t>Actualidad</a:t>
            </a:r>
            <a:endParaRPr b="0" dirty="0"/>
          </a:p>
        </p:txBody>
      </p:sp>
      <p:sp>
        <p:nvSpPr>
          <p:cNvPr id="234" name="Google Shape;234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9E08860D-7E0D-47A7-BC39-D4C126A6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893" y="4053428"/>
            <a:ext cx="1146708" cy="1166144"/>
          </a:xfrm>
          <a:prstGeom prst="rect">
            <a:avLst/>
          </a:prstGeom>
        </p:spPr>
      </p:pic>
      <p:pic>
        <p:nvPicPr>
          <p:cNvPr id="13" name="Google Shape;187;p11">
            <a:extLst>
              <a:ext uri="{FF2B5EF4-FFF2-40B4-BE49-F238E27FC236}">
                <a16:creationId xmlns:a16="http://schemas.microsoft.com/office/drawing/2014/main" id="{2519D785-8A4D-4F77-BAC9-8EB50F7E046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133" y="483479"/>
            <a:ext cx="547012" cy="54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0908CE6-EA76-45A7-A3BE-7ADD48A4E8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678" y="1457749"/>
            <a:ext cx="5342021" cy="29616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92DEC86A-320A-4652-9128-1E7F21C87796}"/>
              </a:ext>
            </a:extLst>
          </p:cNvPr>
          <p:cNvSpPr txBox="1"/>
          <p:nvPr/>
        </p:nvSpPr>
        <p:spPr>
          <a:xfrm>
            <a:off x="3752299" y="600052"/>
            <a:ext cx="46407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https://pabllopf.github.io/Alis/</a:t>
            </a:r>
          </a:p>
        </p:txBody>
      </p:sp>
    </p:spTree>
    <p:extLst>
      <p:ext uri="{BB962C8B-B14F-4D97-AF65-F5344CB8AC3E}">
        <p14:creationId xmlns:p14="http://schemas.microsoft.com/office/powerpoint/2010/main" val="388951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167</Words>
  <Application>Microsoft Office PowerPoint</Application>
  <PresentationFormat>Presentación en pantalla (16:9)</PresentationFormat>
  <Paragraphs>54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Calibri</vt:lpstr>
      <vt:lpstr>Roboto Condensed Light</vt:lpstr>
      <vt:lpstr>Arvo</vt:lpstr>
      <vt:lpstr>Roboto Condensed</vt:lpstr>
      <vt:lpstr>arial</vt:lpstr>
      <vt:lpstr>arial</vt:lpstr>
      <vt:lpstr>Salerio template</vt:lpstr>
      <vt:lpstr>Alis</vt:lpstr>
      <vt:lpstr>Alis “Aspecto”</vt:lpstr>
      <vt:lpstr>Alis “Videojuego Indie”</vt:lpstr>
      <vt:lpstr>Alis Problema</vt:lpstr>
      <vt:lpstr>Alis Solución</vt:lpstr>
      <vt:lpstr>Alis Arquitectura</vt:lpstr>
      <vt:lpstr>Alis Ecosistema</vt:lpstr>
      <vt:lpstr>Alis Actualidad</vt:lpstr>
      <vt:lpstr>Alis Actualidad</vt:lpstr>
      <vt:lpstr>Alis Actualidad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Alis</dc:title>
  <cp:lastModifiedBy>pablo perdomo falcón</cp:lastModifiedBy>
  <cp:revision>19</cp:revision>
  <dcterms:modified xsi:type="dcterms:W3CDTF">2021-03-25T19:14:18Z</dcterms:modified>
</cp:coreProperties>
</file>