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84" r:id="rId3"/>
    <p:sldId id="259" r:id="rId4"/>
    <p:sldId id="260" r:id="rId5"/>
    <p:sldId id="286" r:id="rId6"/>
    <p:sldId id="287" r:id="rId7"/>
    <p:sldId id="263" r:id="rId8"/>
    <p:sldId id="264" r:id="rId9"/>
    <p:sldId id="283" r:id="rId10"/>
    <p:sldId id="288" r:id="rId11"/>
    <p:sldId id="289" r:id="rId12"/>
    <p:sldId id="281" r:id="rId13"/>
  </p:sldIdLst>
  <p:sldSz cx="9144000" cy="5143500" type="screen16x9"/>
  <p:notesSz cx="6858000" cy="9144000"/>
  <p:embeddedFontLs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Roboto Condensed" panose="020B0604020202020204" charset="0"/>
      <p:regular r:id="rId19"/>
      <p:bold r:id="rId20"/>
      <p:italic r:id="rId21"/>
      <p:boldItalic r:id="rId22"/>
    </p:embeddedFont>
    <p:embeddedFont>
      <p:font typeface="Roboto Condensed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55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959B9A-AA8A-4BF7-9121-09275386C53B}">
  <a:tblStyle styleId="{31959B9A-AA8A-4BF7-9121-09275386C5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240" y="144"/>
      </p:cViewPr>
      <p:guideLst>
        <p:guide orient="horz" pos="16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223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661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55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102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635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ca46414d3_0_1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ca46414d3_0_1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ca46414d3_0_1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ca46414d3_0_1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ca46414d3_0_1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ca46414d3_0_1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729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116539" y="1824546"/>
            <a:ext cx="1683900" cy="10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Alis</a:t>
            </a:r>
            <a:endParaRPr sz="7200" dirty="0"/>
          </a:p>
        </p:txBody>
      </p:sp>
      <p:sp>
        <p:nvSpPr>
          <p:cNvPr id="185" name="Google Shape;185;p11"/>
          <p:cNvSpPr txBox="1">
            <a:spLocks noGrp="1"/>
          </p:cNvSpPr>
          <p:nvPr>
            <p:ph type="ctrTitle"/>
          </p:nvPr>
        </p:nvSpPr>
        <p:spPr>
          <a:xfrm>
            <a:off x="2116539" y="2717992"/>
            <a:ext cx="6433500" cy="5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/>
              <a:t>Orientados a aspectos para el desarrollo de videojuegos indie</a:t>
            </a:r>
            <a:br>
              <a:rPr lang="en" sz="1400" b="0" dirty="0"/>
            </a:br>
            <a:endParaRPr sz="1400" b="0" dirty="0"/>
          </a:p>
        </p:txBody>
      </p:sp>
      <p:sp>
        <p:nvSpPr>
          <p:cNvPr id="186" name="Google Shape;186;p11"/>
          <p:cNvSpPr txBox="1"/>
          <p:nvPr/>
        </p:nvSpPr>
        <p:spPr>
          <a:xfrm>
            <a:off x="3598105" y="2344296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Framework</a:t>
            </a:r>
            <a:endParaRPr sz="1300" dirty="0"/>
          </a:p>
        </p:txBody>
      </p:sp>
      <p:pic>
        <p:nvPicPr>
          <p:cNvPr id="187" name="Google Shape;18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61" y="1828800"/>
            <a:ext cx="1219549" cy="1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5;p11">
            <a:extLst>
              <a:ext uri="{FF2B5EF4-FFF2-40B4-BE49-F238E27FC236}">
                <a16:creationId xmlns:a16="http://schemas.microsoft.com/office/drawing/2014/main" id="{3D983905-2997-4719-92D5-123213C8E942}"/>
              </a:ext>
            </a:extLst>
          </p:cNvPr>
          <p:cNvSpPr txBox="1">
            <a:spLocks/>
          </p:cNvSpPr>
          <p:nvPr/>
        </p:nvSpPr>
        <p:spPr>
          <a:xfrm>
            <a:off x="4339388" y="4234355"/>
            <a:ext cx="2631214" cy="40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ES" sz="1500" dirty="0"/>
              <a:t>Alumno: Pablo Perdomo Falcón</a:t>
            </a:r>
          </a:p>
        </p:txBody>
      </p:sp>
      <p:sp>
        <p:nvSpPr>
          <p:cNvPr id="10" name="Google Shape;185;p11">
            <a:extLst>
              <a:ext uri="{FF2B5EF4-FFF2-40B4-BE49-F238E27FC236}">
                <a16:creationId xmlns:a16="http://schemas.microsoft.com/office/drawing/2014/main" id="{776BB505-E140-4DAE-B25D-22A4C0E03CAC}"/>
              </a:ext>
            </a:extLst>
          </p:cNvPr>
          <p:cNvSpPr txBox="1">
            <a:spLocks/>
          </p:cNvSpPr>
          <p:nvPr/>
        </p:nvSpPr>
        <p:spPr>
          <a:xfrm>
            <a:off x="8467" y="3499408"/>
            <a:ext cx="3772886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ES" sz="1100" b="0" dirty="0"/>
              <a:t>Tutor: </a:t>
            </a:r>
            <a:r>
              <a:rPr lang="es-ES" sz="1100" dirty="0"/>
              <a:t>José Juan Hernández Cabrera </a:t>
            </a:r>
          </a:p>
          <a:p>
            <a:r>
              <a:rPr lang="es-ES" sz="1100" b="0" dirty="0"/>
              <a:t>Tutor: </a:t>
            </a:r>
            <a:r>
              <a:rPr lang="es-ES" sz="1100" dirty="0"/>
              <a:t>José Évora Gómez</a:t>
            </a:r>
            <a:endParaRPr lang="es-ES" sz="1100" b="0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C8CDB45E-3B45-425B-935A-CDDADD2FA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9712" y="-141225"/>
            <a:ext cx="2596704" cy="1357909"/>
          </a:xfrm>
          <a:prstGeom prst="rect">
            <a:avLst/>
          </a:prstGeom>
        </p:spPr>
      </p:pic>
      <p:sp>
        <p:nvSpPr>
          <p:cNvPr id="15" name="Google Shape;185;p11">
            <a:extLst>
              <a:ext uri="{FF2B5EF4-FFF2-40B4-BE49-F238E27FC236}">
                <a16:creationId xmlns:a16="http://schemas.microsoft.com/office/drawing/2014/main" id="{E123751E-CA7C-4B6C-8D2B-99F7D5D4E468}"/>
              </a:ext>
            </a:extLst>
          </p:cNvPr>
          <p:cNvSpPr txBox="1">
            <a:spLocks/>
          </p:cNvSpPr>
          <p:nvPr/>
        </p:nvSpPr>
        <p:spPr>
          <a:xfrm>
            <a:off x="8346812" y="4314566"/>
            <a:ext cx="2631214" cy="24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ES" sz="1100" b="0" dirty="0"/>
              <a:t>26-03-2021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¿Cómo consigo Alis?</a:t>
            </a:r>
            <a:endParaRPr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5" name="Google Shape;235;p15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36" name="Google Shape;236;p15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graphicFrame>
        <p:nvGraphicFramePr>
          <p:cNvPr id="13" name="Google Shape;439;p33">
            <a:extLst>
              <a:ext uri="{FF2B5EF4-FFF2-40B4-BE49-F238E27FC236}">
                <a16:creationId xmlns:a16="http://schemas.microsoft.com/office/drawing/2014/main" id="{6FD441F6-6A76-4388-9D56-C1FC08F9F9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20449"/>
              </p:ext>
            </p:extLst>
          </p:nvPr>
        </p:nvGraphicFramePr>
        <p:xfrm>
          <a:off x="952500" y="1495000"/>
          <a:ext cx="7572600" cy="1872250"/>
        </p:xfrm>
        <a:graphic>
          <a:graphicData uri="http://schemas.openxmlformats.org/drawingml/2006/table">
            <a:tbl>
              <a:tblPr>
                <a:noFill/>
                <a:tableStyleId>{31959B9A-AA8A-4BF7-9121-09275386C53B}</a:tableStyleId>
              </a:tblPr>
              <a:tblGrid>
                <a:gridCol w="139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Formato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Descarga Directa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Paquete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.exe .app .deb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Github | Web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.dll .nuget .unity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Github | Web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Visual Studio y Unity 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Tools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.dll .nuget .unity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Github | Web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Visual Studio y Unity 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3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 futuro de Alis</a:t>
            </a:r>
            <a:endParaRPr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5" name="Google Shape;235;p15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36" name="Google Shape;236;p15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2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60" name="Google Shape;460;p36"/>
          <p:cNvSpPr txBox="1">
            <a:spLocks noGrp="1"/>
          </p:cNvSpPr>
          <p:nvPr>
            <p:ph type="ctrTitle" idx="4294967295"/>
          </p:nvPr>
        </p:nvSpPr>
        <p:spPr>
          <a:xfrm>
            <a:off x="1375225" y="20936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Gracias!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461" name="Google Shape;461;p36"/>
          <p:cNvSpPr txBox="1">
            <a:spLocks noGrp="1"/>
          </p:cNvSpPr>
          <p:nvPr>
            <p:ph type="subTitle" idx="4294967295"/>
          </p:nvPr>
        </p:nvSpPr>
        <p:spPr>
          <a:xfrm>
            <a:off x="1451419" y="2745367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¿Alguna pregunta?</a:t>
            </a:r>
            <a:endParaRPr sz="2000" b="1" dirty="0"/>
          </a:p>
        </p:txBody>
      </p:sp>
      <p:grpSp>
        <p:nvGrpSpPr>
          <p:cNvPr id="462" name="Google Shape;462;p36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463" name="Google Shape;463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CC44AAEE-9F38-4647-B557-9C62DEDB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 un “aspecto”?</a:t>
            </a:r>
            <a:endParaRPr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35" name="Google Shape;235;p15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36" name="Google Shape;236;p15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0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>
            <a:spLocks noGrp="1"/>
          </p:cNvSpPr>
          <p:nvPr>
            <p:ph type="title"/>
          </p:nvPr>
        </p:nvSpPr>
        <p:spPr>
          <a:xfrm>
            <a:off x="886927" y="4183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¿Qué es un videojuego Indie?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Éxito</a:t>
            </a:r>
            <a:endParaRPr sz="36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90%</a:t>
            </a:r>
            <a:endParaRPr sz="3800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2151475" y="3094375"/>
            <a:ext cx="1586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Cancelados</a:t>
            </a:r>
            <a:endParaRPr sz="1900">
              <a:solidFill>
                <a:schemeClr val="accent5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5675350" y="3094375"/>
            <a:ext cx="1487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-3000 Copias </a:t>
            </a:r>
            <a:endParaRPr sz="1900">
              <a:solidFill>
                <a:schemeClr val="accent5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156565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2/3</a:t>
            </a:r>
            <a:endParaRPr sz="3800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2" name="Imagen 21" descr="Logotipo&#10;&#10;Descripción generada automáticamente">
            <a:extLst>
              <a:ext uri="{FF2B5EF4-FFF2-40B4-BE49-F238E27FC236}">
                <a16:creationId xmlns:a16="http://schemas.microsoft.com/office/drawing/2014/main" id="{6F0B60EB-07F6-4CEC-8C87-56FBE86A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body" idx="1"/>
          </p:nvPr>
        </p:nvSpPr>
        <p:spPr>
          <a:xfrm>
            <a:off x="455500" y="1545075"/>
            <a:ext cx="26628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Costes</a:t>
            </a:r>
            <a:endParaRPr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Librerías “gratuitas”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Licencias abusivas.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Recursos originales.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Etc</a:t>
            </a:r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body" idx="2"/>
          </p:nvPr>
        </p:nvSpPr>
        <p:spPr>
          <a:xfrm>
            <a:off x="2897173" y="1545075"/>
            <a:ext cx="25845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Complejidad</a:t>
            </a:r>
            <a:endParaRPr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Algoritmos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Renderizados en tiempo real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Optimización de recursos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Etc</a:t>
            </a: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body" idx="3"/>
          </p:nvPr>
        </p:nvSpPr>
        <p:spPr>
          <a:xfrm>
            <a:off x="5540650" y="1545075"/>
            <a:ext cx="28203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Problemas Repetitivos</a:t>
            </a:r>
            <a:endParaRPr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Seguridad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Persistencia de datos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Control de excepciones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Manejo de versiones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Recursos dinámicos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Etc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5" name="Google Shape;235;p15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36" name="Google Shape;236;p15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</a:t>
            </a:r>
            <a:endParaRPr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5" name="Google Shape;235;p15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36" name="Google Shape;236;p15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Ecosistema Alis</a:t>
            </a:r>
            <a:endParaRPr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5" name="Google Shape;235;p15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36" name="Google Shape;236;p15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5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/>
          <p:nvPr/>
        </p:nvSpPr>
        <p:spPr>
          <a:xfrm>
            <a:off x="3147326" y="278424"/>
            <a:ext cx="5793658" cy="420307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2" name="Google Shape;282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body" idx="4294967295"/>
          </p:nvPr>
        </p:nvSpPr>
        <p:spPr>
          <a:xfrm>
            <a:off x="416575" y="10298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4800" b="1">
                <a:solidFill>
                  <a:srgbClr val="FF9800"/>
                </a:solidFill>
              </a:rPr>
              <a:t>Editor</a:t>
            </a:r>
            <a:endParaRPr sz="4800"/>
          </a:p>
        </p:txBody>
      </p:sp>
      <p:pic>
        <p:nvPicPr>
          <p:cNvPr id="284" name="Google Shape;2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500" y="517600"/>
            <a:ext cx="5333624" cy="3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8"/>
          <p:cNvSpPr txBox="1"/>
          <p:nvPr/>
        </p:nvSpPr>
        <p:spPr>
          <a:xfrm>
            <a:off x="1775050" y="2314300"/>
            <a:ext cx="5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1.0</a:t>
            </a:r>
            <a:endParaRPr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953225" y="200125"/>
            <a:ext cx="6789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Core</a:t>
            </a:r>
            <a:endParaRPr sz="48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463924" y="1169050"/>
            <a:ext cx="8250926" cy="29542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508350" y="1168454"/>
            <a:ext cx="27483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Videogame “Example”</a:t>
            </a:r>
            <a:endParaRPr sz="1600" dirty="0"/>
          </a:p>
        </p:txBody>
      </p:sp>
      <p:sp>
        <p:nvSpPr>
          <p:cNvPr id="294" name="Google Shape;294;p19"/>
          <p:cNvSpPr/>
          <p:nvPr/>
        </p:nvSpPr>
        <p:spPr>
          <a:xfrm>
            <a:off x="1801400" y="1564200"/>
            <a:ext cx="4218900" cy="24102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6201400" y="1564200"/>
            <a:ext cx="2405700" cy="24102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1932500" y="2025355"/>
            <a:ext cx="3956700" cy="9234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Gameobject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“Player”</a:t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>
            <a:off x="1882500" y="1629609"/>
            <a:ext cx="2405700" cy="3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Scene “Main Menu”</a:t>
            </a:r>
            <a:endParaRPr sz="1600" dirty="0"/>
          </a:p>
        </p:txBody>
      </p:sp>
      <p:sp>
        <p:nvSpPr>
          <p:cNvPr id="298" name="Google Shape;298;p19"/>
          <p:cNvSpPr/>
          <p:nvPr/>
        </p:nvSpPr>
        <p:spPr>
          <a:xfrm>
            <a:off x="1932500" y="3057652"/>
            <a:ext cx="3956700" cy="84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Gameobject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“Sountrack”</a:t>
            </a:r>
            <a:endParaRPr dirty="0"/>
          </a:p>
        </p:txBody>
      </p:sp>
      <p:sp>
        <p:nvSpPr>
          <p:cNvPr id="299" name="Google Shape;299;p19"/>
          <p:cNvSpPr/>
          <p:nvPr/>
        </p:nvSpPr>
        <p:spPr>
          <a:xfrm>
            <a:off x="6226300" y="1596696"/>
            <a:ext cx="2135400" cy="3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Scene “House”</a:t>
            </a:r>
            <a:endParaRPr sz="1600" dirty="0"/>
          </a:p>
        </p:txBody>
      </p:sp>
      <p:sp>
        <p:nvSpPr>
          <p:cNvPr id="300" name="Google Shape;300;p19"/>
          <p:cNvSpPr/>
          <p:nvPr/>
        </p:nvSpPr>
        <p:spPr>
          <a:xfrm>
            <a:off x="6336550" y="1952071"/>
            <a:ext cx="2135400" cy="84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Gameobject “Door”</a:t>
            </a:r>
            <a:endParaRPr dirty="0"/>
          </a:p>
        </p:txBody>
      </p:sp>
      <p:sp>
        <p:nvSpPr>
          <p:cNvPr id="301" name="Google Shape;301;p19"/>
          <p:cNvSpPr/>
          <p:nvPr/>
        </p:nvSpPr>
        <p:spPr>
          <a:xfrm>
            <a:off x="6336550" y="2922169"/>
            <a:ext cx="2135400" cy="84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Gameobject “Wall”</a:t>
            </a:r>
            <a:endParaRPr dirty="0"/>
          </a:p>
        </p:txBody>
      </p:sp>
      <p:sp>
        <p:nvSpPr>
          <p:cNvPr id="302" name="Google Shape;302;p19"/>
          <p:cNvSpPr/>
          <p:nvPr/>
        </p:nvSpPr>
        <p:spPr>
          <a:xfrm>
            <a:off x="3207400" y="2134252"/>
            <a:ext cx="2571900" cy="3156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“Transform”</a:t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3207400" y="2535888"/>
            <a:ext cx="2571900" cy="3156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 “Sprite”</a:t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>
            <a:off x="3207400" y="3525326"/>
            <a:ext cx="2571900" cy="3156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“Audiosource”</a:t>
            </a:r>
            <a:endParaRPr dirty="0"/>
          </a:p>
        </p:txBody>
      </p:sp>
      <p:sp>
        <p:nvSpPr>
          <p:cNvPr id="305" name="Google Shape;305;p19"/>
          <p:cNvSpPr txBox="1"/>
          <p:nvPr/>
        </p:nvSpPr>
        <p:spPr>
          <a:xfrm>
            <a:off x="4836875" y="606550"/>
            <a:ext cx="5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1.0</a:t>
            </a:r>
            <a:endParaRPr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44057F3D-EB2A-4BCE-BE0F-88A8AFC17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551" y="4053428"/>
            <a:ext cx="1146708" cy="1166144"/>
          </a:xfrm>
          <a:prstGeom prst="rect">
            <a:avLst/>
          </a:prstGeom>
        </p:spPr>
      </p:pic>
      <p:sp>
        <p:nvSpPr>
          <p:cNvPr id="19" name="Google Shape;302;p19">
            <a:extLst>
              <a:ext uri="{FF2B5EF4-FFF2-40B4-BE49-F238E27FC236}">
                <a16:creationId xmlns:a16="http://schemas.microsoft.com/office/drawing/2014/main" id="{EB909DDD-B6A9-43EC-B213-2398AA3244D5}"/>
              </a:ext>
            </a:extLst>
          </p:cNvPr>
          <p:cNvSpPr/>
          <p:nvPr/>
        </p:nvSpPr>
        <p:spPr>
          <a:xfrm>
            <a:off x="3207400" y="3141162"/>
            <a:ext cx="2571900" cy="3156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“Transform”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953225" y="200125"/>
            <a:ext cx="6789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Tools</a:t>
            </a:r>
            <a:endParaRPr sz="48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5" name="Google Shape;305;p19"/>
          <p:cNvSpPr txBox="1"/>
          <p:nvPr/>
        </p:nvSpPr>
        <p:spPr>
          <a:xfrm>
            <a:off x="4924281" y="597638"/>
            <a:ext cx="5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1.0</a:t>
            </a:r>
            <a:endParaRPr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44057F3D-EB2A-4BCE-BE0F-88A8AFC17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551" y="4053428"/>
            <a:ext cx="1146708" cy="116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655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213</Words>
  <Application>Microsoft Office PowerPoint</Application>
  <PresentationFormat>Presentación en pantalla (16:9)</PresentationFormat>
  <Paragraphs>82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Roboto Condensed Light</vt:lpstr>
      <vt:lpstr>Arvo</vt:lpstr>
      <vt:lpstr>Roboto Condensed</vt:lpstr>
      <vt:lpstr>Arial</vt:lpstr>
      <vt:lpstr>Salerio template</vt:lpstr>
      <vt:lpstr>Alis</vt:lpstr>
      <vt:lpstr>¿Qué es un “aspecto”?</vt:lpstr>
      <vt:lpstr>¿Qué es un videojuego Indie?</vt:lpstr>
      <vt:lpstr>Problema</vt:lpstr>
      <vt:lpstr>SOLUCIÓN</vt:lpstr>
      <vt:lpstr>Ecosistema Alis</vt:lpstr>
      <vt:lpstr>Presentación de PowerPoint</vt:lpstr>
      <vt:lpstr>Presentación de PowerPoint</vt:lpstr>
      <vt:lpstr>Presentación de PowerPoint</vt:lpstr>
      <vt:lpstr>¿Cómo consigo Alis?</vt:lpstr>
      <vt:lpstr>El futuro de Alis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Alis</dc:title>
  <cp:lastModifiedBy>pablo perdomo falcón</cp:lastModifiedBy>
  <cp:revision>11</cp:revision>
  <dcterms:modified xsi:type="dcterms:W3CDTF">2021-03-20T20:34:27Z</dcterms:modified>
</cp:coreProperties>
</file>