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116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2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1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9994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7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8018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705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453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FB7E4-CFD7-463F-9B6E-947E01C8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32791"/>
            <a:ext cx="9448800" cy="5592417"/>
          </a:xfrm>
        </p:spPr>
        <p:txBody>
          <a:bodyPr>
            <a:noAutofit/>
          </a:bodyPr>
          <a:lstStyle/>
          <a:p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UNIVERSIDAD AUTÓNOMA DE BAJA CALIFORNIA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FIAD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Inteligencia Artificial 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Practica 2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“OWLREADY”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Alumno: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Villegas López Ricardo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Catedrático: 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Hugo Armando Guillen Ramírez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Grupo: 461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Fecha de entrega</a:t>
            </a:r>
            <a:r>
              <a:rPr lang="es-MX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08/06/2018</a:t>
            </a:r>
            <a:br>
              <a:rPr lang="es-MX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FC4D960-5AA8-45EF-9238-06F744316AA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71" y="1279181"/>
            <a:ext cx="821055" cy="1108710"/>
          </a:xfrm>
          <a:prstGeom prst="rect">
            <a:avLst/>
          </a:prstGeom>
          <a:noFill/>
        </p:spPr>
      </p:pic>
      <p:pic>
        <p:nvPicPr>
          <p:cNvPr id="15" name="Imagen 14" descr="Resultado de imagen para Universidad autónoma de baja California">
            <a:extLst>
              <a:ext uri="{FF2B5EF4-FFF2-40B4-BE49-F238E27FC236}">
                <a16:creationId xmlns:a16="http://schemas.microsoft.com/office/drawing/2014/main" id="{0FFD4C38-DA61-4EEB-945B-F7396863C029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01" y="1216951"/>
            <a:ext cx="821055" cy="1170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40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C8C77-DD1F-4B2E-83E3-204A50A6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D71CF-80CB-49B5-83E2-958238BE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esta práctica que corresponde a la segunda del curso es realizar una extracción de una antología mediante el uso de owlready</a:t>
            </a:r>
          </a:p>
          <a:p>
            <a:pPr marL="0" indent="0" algn="just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2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65E17-A075-4E4E-98E1-99537CA1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24FEB-5D7B-48C5-8408-4A774BBB1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957"/>
            <a:ext cx="9601200" cy="4532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/>
              <a:t>Owlready</a:t>
            </a:r>
            <a:r>
              <a:rPr lang="es-MX" dirty="0"/>
              <a:t> </a:t>
            </a:r>
          </a:p>
          <a:p>
            <a:pPr algn="just"/>
            <a:r>
              <a:rPr lang="es-MX" dirty="0"/>
              <a:t>Es un módulo para la carga de ontologías OWL 2,0 en Python. </a:t>
            </a:r>
          </a:p>
          <a:p>
            <a:pPr algn="just"/>
            <a:r>
              <a:rPr lang="es-MX" dirty="0"/>
              <a:t>Puede cargar, modificar, guardar ontologías y apoyar el razonamiento a través de ermitaño (incluido). </a:t>
            </a:r>
          </a:p>
          <a:p>
            <a:pPr algn="just"/>
            <a:r>
              <a:rPr lang="es-MX" dirty="0"/>
              <a:t>Owlready permite un acceso transparente a ontologías OWL 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/>
              <a:t>Owlready puede: </a:t>
            </a:r>
            <a:endParaRPr lang="es-MX" dirty="0"/>
          </a:p>
          <a:p>
            <a:pPr lvl="0"/>
            <a:r>
              <a:rPr lang="es-MX" dirty="0"/>
              <a:t>Importar OWL/XML ontologías (otros formatos de archivo aún no están soportados). </a:t>
            </a:r>
          </a:p>
          <a:p>
            <a:pPr lvl="0"/>
            <a:r>
              <a:rPr lang="es-MX" dirty="0"/>
              <a:t>Manipula las clases, instancias y anotaciones de la ontología como si fueran objetos Python. </a:t>
            </a:r>
          </a:p>
          <a:p>
            <a:pPr lvl="0"/>
            <a:r>
              <a:rPr lang="es-MX" dirty="0"/>
              <a:t>Agregar métodos de Python a clases de ontología. </a:t>
            </a:r>
          </a:p>
          <a:p>
            <a:pPr lvl="0"/>
            <a:r>
              <a:rPr lang="es-MX" dirty="0"/>
              <a:t>Reclasificar instancias automáticamente, con el ermitaño razonador.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200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EDD36-6997-4D8A-A5DE-B17842F5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B0903-931D-4C1F-883E-38149B3BC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Durante la marcha de esta práctica se obtuvieron resultados satisfactorios, pues se llegó a la meta, la cual era la extracción de una antología mediante owlready.</a:t>
            </a: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 continuación, se muestra una imagen con el código fuente que se utilizó para llegar a los resultados.</a:t>
            </a:r>
          </a:p>
          <a:p>
            <a:pPr marL="0" indent="0" algn="just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9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71571-AB8B-465F-938A-96240848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Este código se realizó en base al ejercicio 5.8 de pdf obtenido de la pagina https://www.sciencedirect.com/science/article/pii/S0933365717300271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3169F6-F34F-4235-BEDD-0DBA7F964B2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4440" t="26541" r="42122" b="24230"/>
          <a:stretch/>
        </p:blipFill>
        <p:spPr bwMode="auto">
          <a:xfrm>
            <a:off x="6964119" y="1585252"/>
            <a:ext cx="5049690" cy="46687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256223-72FB-4687-8D74-64725A5C0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6" t="23577" r="31000" b="6031"/>
          <a:stretch/>
        </p:blipFill>
        <p:spPr>
          <a:xfrm>
            <a:off x="1371600" y="1428750"/>
            <a:ext cx="5444197" cy="48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1E4F-0965-47E0-ACAC-4691B68C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Resultado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6F55-96F5-4BAE-8D59-60118D2EE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7009"/>
            <a:ext cx="9601200" cy="503582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Al ejecutar el código se muestra lo siguiente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Muestra todo lo referente a la ontología de la pagina que ingresamos en el código además de que al ejecutar nos muestra todos los procedimientos que se realizaron para llegar a la impresión de los resultados que queríamos obtener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4620F-389C-4A17-AEC0-B23096B54353}"/>
              </a:ext>
            </a:extLst>
          </p:cNvPr>
          <p:cNvPicPr/>
          <p:nvPr/>
        </p:nvPicPr>
        <p:blipFill rotWithShape="1">
          <a:blip r:embed="rId2"/>
          <a:srcRect l="19178" t="39545" r="16328" b="20910"/>
          <a:stretch/>
        </p:blipFill>
        <p:spPr bwMode="auto">
          <a:xfrm>
            <a:off x="2378969" y="2171701"/>
            <a:ext cx="7434062" cy="251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031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400CC-7F0E-4A2C-BC9D-90E1F443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1EC0C-9BC9-492C-ACEE-527F088D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esta practica se pudo comprender el funcionamiento de owlready aplicado en las ontologías, en cual puede cargar, modificar, guardar ontologías y apoyar el razonamiento a través de ermitaño para así tener una vista simplificada y abstracta del mundo que deseamos representar para algún propósito en específico</a:t>
            </a:r>
          </a:p>
        </p:txBody>
      </p:sp>
    </p:spTree>
    <p:extLst>
      <p:ext uri="{BB962C8B-B14F-4D97-AF65-F5344CB8AC3E}">
        <p14:creationId xmlns:p14="http://schemas.microsoft.com/office/powerpoint/2010/main" val="151264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05FF9-C5AA-4C53-B122-27683316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4C748-9927-4351-B5A7-652AA68C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Pythonhosted.org. (2018). Welcome to </a:t>
            </a:r>
            <a:r>
              <a:rPr lang="en-US" dirty="0" err="1"/>
              <a:t>Owlready’s</a:t>
            </a:r>
            <a:r>
              <a:rPr lang="en-US" dirty="0"/>
              <a:t> documentation! — Owlready 0.2 documentation. [online] Available at: https://pythonhosted.org/Owlready/ [Accessed 8 Jun. 2018]</a:t>
            </a:r>
            <a:endParaRPr lang="es-MX" dirty="0"/>
          </a:p>
          <a:p>
            <a:pPr lvl="0"/>
            <a:r>
              <a:rPr lang="en-US" dirty="0"/>
              <a:t>“Owlready: Ontology-Oriented Programming in Python with Automatic Classification and High Level Constructs for Biomedical Ontologies.” Egyptian Journal of Medical Human Genetics, Elsevier, 14 Aug. 2017, www.sciencedirect.com/science/article/pii/S0933365717300271.</a:t>
            </a:r>
            <a:endParaRPr lang="es-MX" dirty="0"/>
          </a:p>
          <a:p>
            <a:pPr lvl="0"/>
            <a:r>
              <a:rPr lang="es-MX" dirty="0" err="1"/>
              <a:t>Definición.de</a:t>
            </a:r>
            <a:r>
              <a:rPr lang="es-MX" dirty="0"/>
              <a:t>. (2018). Definición de ontología — </a:t>
            </a:r>
            <a:r>
              <a:rPr lang="es-MX" dirty="0" err="1"/>
              <a:t>Definicion.de</a:t>
            </a:r>
            <a:r>
              <a:rPr lang="es-MX" dirty="0"/>
              <a:t>. [online] </a:t>
            </a:r>
            <a:r>
              <a:rPr lang="es-MX" dirty="0" err="1"/>
              <a:t>Available</a:t>
            </a:r>
            <a:r>
              <a:rPr lang="es-MX" dirty="0"/>
              <a:t> at: https://definicion.de/ontologia/ [</a:t>
            </a:r>
            <a:r>
              <a:rPr lang="es-MX" dirty="0" err="1"/>
              <a:t>Accessed</a:t>
            </a:r>
            <a:r>
              <a:rPr lang="es-MX" dirty="0"/>
              <a:t> 8 Jun. 2018].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60437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</TotalTime>
  <Words>417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        UNIVERSIDAD AUTÓNOMA DE BAJA CALIFORNIA   FIAD   Inteligencia Artificial     Practica 2  “OWLREADY”        Alumno:  Villegas López Ricardo       Catedrático:   Hugo Armando Guillen Ramírez        Grupo: 461   Fecha de entrega: 08/06/2018 </vt:lpstr>
      <vt:lpstr>Introducción </vt:lpstr>
      <vt:lpstr>Definición</vt:lpstr>
      <vt:lpstr>Desarrollo</vt:lpstr>
      <vt:lpstr>Este código se realizó en base al ejercicio 5.8 de pdf obtenido de la pagina https://www.sciencedirect.com/science/article/pii/S0933365717300271</vt:lpstr>
      <vt:lpstr>Resultado</vt:lpstr>
      <vt:lpstr>Conclusiones 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UNIVERSIDAD AUTÓNOMA DE BAJA CALIFORNIA   FIAD   Inteligencia Artificial     Practica 1  “N QUEEN”        Alumno:  • Villegas López Ricardo • Bravo Hernandez Alberto       Catedrático: Hugo Armando Guillen Ramírez        Grupo: 461   Fecha de entrega: 22/03/2018 </dc:title>
  <dc:creator>Ricardo</dc:creator>
  <cp:lastModifiedBy>Ricardo</cp:lastModifiedBy>
  <cp:revision>10</cp:revision>
  <dcterms:created xsi:type="dcterms:W3CDTF">2018-03-22T04:22:39Z</dcterms:created>
  <dcterms:modified xsi:type="dcterms:W3CDTF">2018-06-08T03:08:01Z</dcterms:modified>
</cp:coreProperties>
</file>