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7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3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2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076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38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90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9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2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0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0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85BA6-1EE8-4831-A56A-96057CC6FDF5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63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03" y="978441"/>
            <a:ext cx="6299459" cy="856211"/>
          </a:xfrm>
        </p:spPr>
        <p:txBody>
          <a:bodyPr/>
          <a:lstStyle/>
          <a:p>
            <a:pPr algn="ctr"/>
            <a:r>
              <a:rPr lang="es-ES" dirty="0" smtClean="0">
                <a:latin typeface="Montserrat" panose="00000500000000000000" pitchFamily="2" charset="0"/>
              </a:rPr>
              <a:t>Correct English</a:t>
            </a:r>
            <a:endParaRPr lang="es-ES" dirty="0">
              <a:latin typeface="Montserrat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4394" y="6090416"/>
            <a:ext cx="4419803" cy="5120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14" y="2463958"/>
            <a:ext cx="4702435" cy="23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9081" y="641101"/>
            <a:ext cx="2740632" cy="63269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Back-</a:t>
            </a:r>
            <a:r>
              <a:rPr lang="es-ES" dirty="0" err="1" smtClean="0">
                <a:latin typeface="Montserrat" panose="00000500000000000000" pitchFamily="2" charset="0"/>
              </a:rPr>
              <a:t>End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1" y="1082092"/>
            <a:ext cx="5715000" cy="2843733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81" y="3291907"/>
            <a:ext cx="2275464" cy="22754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31" y="884901"/>
            <a:ext cx="1558185" cy="2856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6" y="4205195"/>
            <a:ext cx="3981450" cy="1771650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645" y="461356"/>
            <a:ext cx="2840384" cy="62437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7" y="1645179"/>
            <a:ext cx="2137719" cy="213771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04" y="1637904"/>
            <a:ext cx="1515575" cy="21377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01" y="4177749"/>
            <a:ext cx="2016885" cy="20168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54" y="4168469"/>
            <a:ext cx="2412550" cy="20261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40" y="1828189"/>
            <a:ext cx="3477014" cy="1954709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285" y="651833"/>
            <a:ext cx="2615941" cy="60041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Database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5" y="1587731"/>
            <a:ext cx="3797816" cy="195904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" y="4031671"/>
            <a:ext cx="7050635" cy="16407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38" y="1341907"/>
            <a:ext cx="3736386" cy="220486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1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920" y="682841"/>
            <a:ext cx="1385657" cy="63980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IDE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Resultado de imagen de spring tool su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48" y="1754161"/>
            <a:ext cx="2782700" cy="30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754161"/>
            <a:ext cx="6314590" cy="315729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714" y="570454"/>
            <a:ext cx="1967548" cy="669065"/>
          </a:xfrm>
        </p:spPr>
        <p:txBody>
          <a:bodyPr/>
          <a:lstStyle/>
          <a:p>
            <a:r>
              <a:rPr lang="es-ES" dirty="0" smtClean="0">
                <a:latin typeface="Montserrat" panose="00000500000000000000" pitchFamily="2" charset="0"/>
              </a:rPr>
              <a:t>Tools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61" y="2003320"/>
            <a:ext cx="2799041" cy="27349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72" y="1988284"/>
            <a:ext cx="2765014" cy="2765014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5846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37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Century Gothic</vt:lpstr>
      <vt:lpstr>Montserrat</vt:lpstr>
      <vt:lpstr>Wingdings 3</vt:lpstr>
      <vt:lpstr>Sector</vt:lpstr>
      <vt:lpstr>Correct English</vt:lpstr>
      <vt:lpstr>Back-End</vt:lpstr>
      <vt:lpstr>Front-End</vt:lpstr>
      <vt:lpstr>Database</vt:lpstr>
      <vt:lpstr>IDE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 English</dc:title>
  <dc:creator>jorge</dc:creator>
  <cp:lastModifiedBy>Ricardo</cp:lastModifiedBy>
  <cp:revision>20</cp:revision>
  <dcterms:created xsi:type="dcterms:W3CDTF">2018-12-16T18:18:14Z</dcterms:created>
  <dcterms:modified xsi:type="dcterms:W3CDTF">2018-12-16T19:50:51Z</dcterms:modified>
</cp:coreProperties>
</file>