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楠" initials="朱楠" lastIdx="1" clrIdx="0">
    <p:extLst>
      <p:ext uri="{19B8F6BF-5375-455C-9EA6-DF929625EA0E}">
        <p15:presenceInfo xmlns:p15="http://schemas.microsoft.com/office/powerpoint/2012/main" userId="ef2ff9dccba17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C254-0546-4633-AD40-A9FF643C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02AED-91E0-4720-9004-5F0265F65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50FC2-F36B-419D-B8BA-3BC7F216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54622-D8DC-4DBA-B6FE-F200A739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1C4F2-B0F6-48AE-B9E6-8A3BB98A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6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6FEE-73E1-479F-A159-C70A2D3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3EC1E-9C84-4135-88B3-9F69E792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148E1-C3B1-4A9B-A588-9799D888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54257-FA77-4955-BEE6-D5C6D5B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A0820-FD62-4A6A-9C19-A9CADBD5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00964-AEBC-4805-B72A-D69CDCA2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26663-13D0-44B2-9C06-86C3E7CD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D199C-FDD7-4620-9E8F-E046AD7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37F67-66E8-40C4-A9C0-6F0EFE78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2CDA8-0DA4-41CF-AA18-F1D87E8A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5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auto">
          <a:xfrm>
            <a:off x="-2814444" y="-1122080"/>
            <a:ext cx="8121349" cy="2913936"/>
          </a:xfrm>
          <a:custGeom>
            <a:avLst/>
            <a:gdLst>
              <a:gd name="T0" fmla="*/ 918 w 926"/>
              <a:gd name="T1" fmla="*/ 106 h 332"/>
              <a:gd name="T2" fmla="*/ 851 w 926"/>
              <a:gd name="T3" fmla="*/ 42 h 332"/>
              <a:gd name="T4" fmla="*/ 748 w 926"/>
              <a:gd name="T5" fmla="*/ 22 h 332"/>
              <a:gd name="T6" fmla="*/ 636 w 926"/>
              <a:gd name="T7" fmla="*/ 11 h 332"/>
              <a:gd name="T8" fmla="*/ 405 w 926"/>
              <a:gd name="T9" fmla="*/ 1 h 332"/>
              <a:gd name="T10" fmla="*/ 181 w 926"/>
              <a:gd name="T11" fmla="*/ 18 h 332"/>
              <a:gd name="T12" fmla="*/ 12 w 926"/>
              <a:gd name="T13" fmla="*/ 136 h 332"/>
              <a:gd name="T14" fmla="*/ 2 w 926"/>
              <a:gd name="T15" fmla="*/ 187 h 332"/>
              <a:gd name="T16" fmla="*/ 34 w 926"/>
              <a:gd name="T17" fmla="*/ 232 h 332"/>
              <a:gd name="T18" fmla="*/ 132 w 926"/>
              <a:gd name="T19" fmla="*/ 270 h 332"/>
              <a:gd name="T20" fmla="*/ 284 w 926"/>
              <a:gd name="T21" fmla="*/ 326 h 332"/>
              <a:gd name="T22" fmla="*/ 491 w 926"/>
              <a:gd name="T23" fmla="*/ 297 h 332"/>
              <a:gd name="T24" fmla="*/ 667 w 926"/>
              <a:gd name="T25" fmla="*/ 212 h 332"/>
              <a:gd name="T26" fmla="*/ 767 w 926"/>
              <a:gd name="T27" fmla="*/ 191 h 332"/>
              <a:gd name="T28" fmla="*/ 870 w 926"/>
              <a:gd name="T29" fmla="*/ 178 h 332"/>
              <a:gd name="T30" fmla="*/ 918 w 926"/>
              <a:gd name="T31" fmla="*/ 10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6" h="332">
                <a:moveTo>
                  <a:pt x="918" y="106"/>
                </a:moveTo>
                <a:cubicBezTo>
                  <a:pt x="910" y="73"/>
                  <a:pt x="881" y="53"/>
                  <a:pt x="851" y="42"/>
                </a:cubicBezTo>
                <a:cubicBezTo>
                  <a:pt x="819" y="30"/>
                  <a:pt x="782" y="27"/>
                  <a:pt x="748" y="22"/>
                </a:cubicBezTo>
                <a:cubicBezTo>
                  <a:pt x="710" y="17"/>
                  <a:pt x="673" y="14"/>
                  <a:pt x="636" y="11"/>
                </a:cubicBezTo>
                <a:cubicBezTo>
                  <a:pt x="559" y="5"/>
                  <a:pt x="482" y="1"/>
                  <a:pt x="405" y="1"/>
                </a:cubicBezTo>
                <a:cubicBezTo>
                  <a:pt x="330" y="0"/>
                  <a:pt x="255" y="2"/>
                  <a:pt x="181" y="18"/>
                </a:cubicBezTo>
                <a:cubicBezTo>
                  <a:pt x="112" y="34"/>
                  <a:pt x="42" y="68"/>
                  <a:pt x="12" y="136"/>
                </a:cubicBezTo>
                <a:cubicBezTo>
                  <a:pt x="5" y="152"/>
                  <a:pt x="0" y="170"/>
                  <a:pt x="2" y="187"/>
                </a:cubicBezTo>
                <a:cubicBezTo>
                  <a:pt x="5" y="208"/>
                  <a:pt x="18" y="221"/>
                  <a:pt x="34" y="232"/>
                </a:cubicBezTo>
                <a:cubicBezTo>
                  <a:pt x="63" y="254"/>
                  <a:pt x="96" y="266"/>
                  <a:pt x="132" y="270"/>
                </a:cubicBezTo>
                <a:cubicBezTo>
                  <a:pt x="169" y="311"/>
                  <a:pt x="231" y="321"/>
                  <a:pt x="284" y="326"/>
                </a:cubicBezTo>
                <a:cubicBezTo>
                  <a:pt x="354" y="332"/>
                  <a:pt x="426" y="322"/>
                  <a:pt x="491" y="297"/>
                </a:cubicBezTo>
                <a:cubicBezTo>
                  <a:pt x="552" y="273"/>
                  <a:pt x="606" y="235"/>
                  <a:pt x="667" y="212"/>
                </a:cubicBezTo>
                <a:cubicBezTo>
                  <a:pt x="700" y="199"/>
                  <a:pt x="733" y="194"/>
                  <a:pt x="767" y="191"/>
                </a:cubicBezTo>
                <a:cubicBezTo>
                  <a:pt x="801" y="188"/>
                  <a:pt x="837" y="188"/>
                  <a:pt x="870" y="178"/>
                </a:cubicBezTo>
                <a:cubicBezTo>
                  <a:pt x="902" y="168"/>
                  <a:pt x="926" y="141"/>
                  <a:pt x="918" y="106"/>
                </a:cubicBezTo>
              </a:path>
            </a:pathLst>
          </a:custGeom>
          <a:solidFill>
            <a:srgbClr val="E7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2126166" y="5148275"/>
            <a:ext cx="5134819" cy="2971740"/>
          </a:xfrm>
          <a:custGeom>
            <a:avLst/>
            <a:gdLst>
              <a:gd name="T0" fmla="*/ 638 w 650"/>
              <a:gd name="T1" fmla="*/ 183 h 376"/>
              <a:gd name="T2" fmla="*/ 548 w 650"/>
              <a:gd name="T3" fmla="*/ 82 h 376"/>
              <a:gd name="T4" fmla="*/ 411 w 650"/>
              <a:gd name="T5" fmla="*/ 15 h 376"/>
              <a:gd name="T6" fmla="*/ 232 w 650"/>
              <a:gd name="T7" fmla="*/ 13 h 376"/>
              <a:gd name="T8" fmla="*/ 47 w 650"/>
              <a:gd name="T9" fmla="*/ 52 h 376"/>
              <a:gd name="T10" fmla="*/ 30 w 650"/>
              <a:gd name="T11" fmla="*/ 67 h 376"/>
              <a:gd name="T12" fmla="*/ 25 w 650"/>
              <a:gd name="T13" fmla="*/ 186 h 376"/>
              <a:gd name="T14" fmla="*/ 71 w 650"/>
              <a:gd name="T15" fmla="*/ 233 h 376"/>
              <a:gd name="T16" fmla="*/ 137 w 650"/>
              <a:gd name="T17" fmla="*/ 284 h 376"/>
              <a:gd name="T18" fmla="*/ 272 w 650"/>
              <a:gd name="T19" fmla="*/ 359 h 376"/>
              <a:gd name="T20" fmla="*/ 431 w 650"/>
              <a:gd name="T21" fmla="*/ 363 h 376"/>
              <a:gd name="T22" fmla="*/ 575 w 650"/>
              <a:gd name="T23" fmla="*/ 301 h 376"/>
              <a:gd name="T24" fmla="*/ 638 w 650"/>
              <a:gd name="T25" fmla="*/ 18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0" h="376">
                <a:moveTo>
                  <a:pt x="638" y="183"/>
                </a:moveTo>
                <a:cubicBezTo>
                  <a:pt x="627" y="136"/>
                  <a:pt x="589" y="105"/>
                  <a:pt x="548" y="82"/>
                </a:cubicBezTo>
                <a:cubicBezTo>
                  <a:pt x="504" y="58"/>
                  <a:pt x="459" y="28"/>
                  <a:pt x="411" y="15"/>
                </a:cubicBezTo>
                <a:cubicBezTo>
                  <a:pt x="353" y="0"/>
                  <a:pt x="291" y="7"/>
                  <a:pt x="232" y="13"/>
                </a:cubicBezTo>
                <a:cubicBezTo>
                  <a:pt x="169" y="20"/>
                  <a:pt x="106" y="29"/>
                  <a:pt x="47" y="52"/>
                </a:cubicBezTo>
                <a:cubicBezTo>
                  <a:pt x="38" y="55"/>
                  <a:pt x="33" y="61"/>
                  <a:pt x="30" y="67"/>
                </a:cubicBezTo>
                <a:cubicBezTo>
                  <a:pt x="0" y="92"/>
                  <a:pt x="8" y="157"/>
                  <a:pt x="25" y="186"/>
                </a:cubicBezTo>
                <a:cubicBezTo>
                  <a:pt x="36" y="206"/>
                  <a:pt x="54" y="220"/>
                  <a:pt x="71" y="233"/>
                </a:cubicBezTo>
                <a:cubicBezTo>
                  <a:pt x="93" y="251"/>
                  <a:pt x="115" y="268"/>
                  <a:pt x="137" y="284"/>
                </a:cubicBezTo>
                <a:cubicBezTo>
                  <a:pt x="179" y="314"/>
                  <a:pt x="222" y="343"/>
                  <a:pt x="272" y="359"/>
                </a:cubicBezTo>
                <a:cubicBezTo>
                  <a:pt x="323" y="376"/>
                  <a:pt x="379" y="375"/>
                  <a:pt x="431" y="363"/>
                </a:cubicBezTo>
                <a:cubicBezTo>
                  <a:pt x="482" y="352"/>
                  <a:pt x="531" y="328"/>
                  <a:pt x="575" y="301"/>
                </a:cubicBezTo>
                <a:cubicBezTo>
                  <a:pt x="619" y="274"/>
                  <a:pt x="650" y="237"/>
                  <a:pt x="638" y="183"/>
                </a:cubicBezTo>
              </a:path>
            </a:pathLst>
          </a:custGeom>
          <a:solidFill>
            <a:srgbClr val="A47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Freeform 7"/>
          <p:cNvSpPr/>
          <p:nvPr userDrawn="1"/>
        </p:nvSpPr>
        <p:spPr bwMode="auto">
          <a:xfrm>
            <a:off x="8313521" y="-1724773"/>
            <a:ext cx="5709689" cy="4265648"/>
          </a:xfrm>
          <a:custGeom>
            <a:avLst/>
            <a:gdLst>
              <a:gd name="T0" fmla="*/ 638 w 651"/>
              <a:gd name="T1" fmla="*/ 237 h 486"/>
              <a:gd name="T2" fmla="*/ 549 w 651"/>
              <a:gd name="T3" fmla="*/ 106 h 486"/>
              <a:gd name="T4" fmla="*/ 411 w 651"/>
              <a:gd name="T5" fmla="*/ 20 h 486"/>
              <a:gd name="T6" fmla="*/ 232 w 651"/>
              <a:gd name="T7" fmla="*/ 17 h 486"/>
              <a:gd name="T8" fmla="*/ 47 w 651"/>
              <a:gd name="T9" fmla="*/ 67 h 486"/>
              <a:gd name="T10" fmla="*/ 30 w 651"/>
              <a:gd name="T11" fmla="*/ 87 h 486"/>
              <a:gd name="T12" fmla="*/ 26 w 651"/>
              <a:gd name="T13" fmla="*/ 240 h 486"/>
              <a:gd name="T14" fmla="*/ 72 w 651"/>
              <a:gd name="T15" fmla="*/ 302 h 486"/>
              <a:gd name="T16" fmla="*/ 138 w 651"/>
              <a:gd name="T17" fmla="*/ 366 h 486"/>
              <a:gd name="T18" fmla="*/ 272 w 651"/>
              <a:gd name="T19" fmla="*/ 464 h 486"/>
              <a:gd name="T20" fmla="*/ 432 w 651"/>
              <a:gd name="T21" fmla="*/ 469 h 486"/>
              <a:gd name="T22" fmla="*/ 576 w 651"/>
              <a:gd name="T23" fmla="*/ 389 h 486"/>
              <a:gd name="T24" fmla="*/ 638 w 651"/>
              <a:gd name="T25" fmla="*/ 23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" h="486">
                <a:moveTo>
                  <a:pt x="638" y="237"/>
                </a:moveTo>
                <a:cubicBezTo>
                  <a:pt x="628" y="175"/>
                  <a:pt x="589" y="135"/>
                  <a:pt x="549" y="106"/>
                </a:cubicBezTo>
                <a:cubicBezTo>
                  <a:pt x="505" y="75"/>
                  <a:pt x="460" y="36"/>
                  <a:pt x="411" y="20"/>
                </a:cubicBezTo>
                <a:cubicBezTo>
                  <a:pt x="353" y="0"/>
                  <a:pt x="291" y="10"/>
                  <a:pt x="232" y="17"/>
                </a:cubicBezTo>
                <a:cubicBezTo>
                  <a:pt x="169" y="26"/>
                  <a:pt x="107" y="38"/>
                  <a:pt x="47" y="67"/>
                </a:cubicBezTo>
                <a:cubicBezTo>
                  <a:pt x="39" y="71"/>
                  <a:pt x="34" y="79"/>
                  <a:pt x="30" y="87"/>
                </a:cubicBezTo>
                <a:cubicBezTo>
                  <a:pt x="0" y="119"/>
                  <a:pt x="9" y="202"/>
                  <a:pt x="26" y="240"/>
                </a:cubicBezTo>
                <a:cubicBezTo>
                  <a:pt x="37" y="266"/>
                  <a:pt x="55" y="284"/>
                  <a:pt x="72" y="302"/>
                </a:cubicBezTo>
                <a:cubicBezTo>
                  <a:pt x="93" y="324"/>
                  <a:pt x="115" y="346"/>
                  <a:pt x="138" y="366"/>
                </a:cubicBezTo>
                <a:cubicBezTo>
                  <a:pt x="179" y="405"/>
                  <a:pt x="223" y="443"/>
                  <a:pt x="272" y="464"/>
                </a:cubicBezTo>
                <a:cubicBezTo>
                  <a:pt x="323" y="486"/>
                  <a:pt x="380" y="485"/>
                  <a:pt x="432" y="469"/>
                </a:cubicBezTo>
                <a:cubicBezTo>
                  <a:pt x="483" y="454"/>
                  <a:pt x="531" y="424"/>
                  <a:pt x="576" y="389"/>
                </a:cubicBezTo>
                <a:cubicBezTo>
                  <a:pt x="619" y="354"/>
                  <a:pt x="651" y="307"/>
                  <a:pt x="638" y="237"/>
                </a:cubicBezTo>
              </a:path>
            </a:pathLst>
          </a:custGeom>
          <a:solidFill>
            <a:srgbClr val="D69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524209" y="-158154"/>
            <a:ext cx="2976720" cy="727561"/>
          </a:xfrm>
          <a:custGeom>
            <a:avLst/>
            <a:gdLst>
              <a:gd name="T0" fmla="*/ 339 w 339"/>
              <a:gd name="T1" fmla="*/ 0 h 83"/>
              <a:gd name="T2" fmla="*/ 335 w 339"/>
              <a:gd name="T3" fmla="*/ 0 h 83"/>
              <a:gd name="T4" fmla="*/ 301 w 339"/>
              <a:gd name="T5" fmla="*/ 25 h 83"/>
              <a:gd name="T6" fmla="*/ 235 w 339"/>
              <a:gd name="T7" fmla="*/ 65 h 83"/>
              <a:gd name="T8" fmla="*/ 180 w 339"/>
              <a:gd name="T9" fmla="*/ 76 h 83"/>
              <a:gd name="T10" fmla="*/ 156 w 339"/>
              <a:gd name="T11" fmla="*/ 74 h 83"/>
              <a:gd name="T12" fmla="*/ 75 w 339"/>
              <a:gd name="T13" fmla="*/ 63 h 83"/>
              <a:gd name="T14" fmla="*/ 69 w 339"/>
              <a:gd name="T15" fmla="*/ 64 h 83"/>
              <a:gd name="T16" fmla="*/ 0 w 339"/>
              <a:gd name="T17" fmla="*/ 81 h 83"/>
              <a:gd name="T18" fmla="*/ 0 w 339"/>
              <a:gd name="T19" fmla="*/ 83 h 83"/>
              <a:gd name="T20" fmla="*/ 51 w 339"/>
              <a:gd name="T21" fmla="*/ 68 h 83"/>
              <a:gd name="T22" fmla="*/ 75 w 339"/>
              <a:gd name="T23" fmla="*/ 66 h 83"/>
              <a:gd name="T24" fmla="*/ 143 w 339"/>
              <a:gd name="T25" fmla="*/ 74 h 83"/>
              <a:gd name="T26" fmla="*/ 181 w 339"/>
              <a:gd name="T27" fmla="*/ 78 h 83"/>
              <a:gd name="T28" fmla="*/ 224 w 339"/>
              <a:gd name="T29" fmla="*/ 71 h 83"/>
              <a:gd name="T30" fmla="*/ 339 w 339"/>
              <a:gd name="T3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83">
                <a:moveTo>
                  <a:pt x="339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24" y="8"/>
                  <a:pt x="313" y="16"/>
                  <a:pt x="301" y="25"/>
                </a:cubicBezTo>
                <a:cubicBezTo>
                  <a:pt x="280" y="40"/>
                  <a:pt x="259" y="55"/>
                  <a:pt x="235" y="65"/>
                </a:cubicBezTo>
                <a:cubicBezTo>
                  <a:pt x="217" y="72"/>
                  <a:pt x="198" y="76"/>
                  <a:pt x="180" y="76"/>
                </a:cubicBezTo>
                <a:cubicBezTo>
                  <a:pt x="172" y="76"/>
                  <a:pt x="164" y="75"/>
                  <a:pt x="156" y="74"/>
                </a:cubicBezTo>
                <a:cubicBezTo>
                  <a:pt x="129" y="71"/>
                  <a:pt x="103" y="63"/>
                  <a:pt x="75" y="63"/>
                </a:cubicBezTo>
                <a:cubicBezTo>
                  <a:pt x="73" y="63"/>
                  <a:pt x="71" y="63"/>
                  <a:pt x="69" y="64"/>
                </a:cubicBezTo>
                <a:cubicBezTo>
                  <a:pt x="45" y="65"/>
                  <a:pt x="22" y="72"/>
                  <a:pt x="0" y="81"/>
                </a:cubicBezTo>
                <a:cubicBezTo>
                  <a:pt x="0" y="83"/>
                  <a:pt x="0" y="83"/>
                  <a:pt x="0" y="83"/>
                </a:cubicBezTo>
                <a:cubicBezTo>
                  <a:pt x="17" y="77"/>
                  <a:pt x="34" y="71"/>
                  <a:pt x="51" y="68"/>
                </a:cubicBezTo>
                <a:cubicBezTo>
                  <a:pt x="59" y="66"/>
                  <a:pt x="67" y="66"/>
                  <a:pt x="75" y="66"/>
                </a:cubicBezTo>
                <a:cubicBezTo>
                  <a:pt x="97" y="66"/>
                  <a:pt x="120" y="70"/>
                  <a:pt x="143" y="74"/>
                </a:cubicBezTo>
                <a:cubicBezTo>
                  <a:pt x="155" y="76"/>
                  <a:pt x="168" y="78"/>
                  <a:pt x="181" y="78"/>
                </a:cubicBezTo>
                <a:cubicBezTo>
                  <a:pt x="195" y="78"/>
                  <a:pt x="210" y="76"/>
                  <a:pt x="224" y="71"/>
                </a:cubicBezTo>
                <a:cubicBezTo>
                  <a:pt x="267" y="57"/>
                  <a:pt x="302" y="26"/>
                  <a:pt x="339" y="0"/>
                </a:cubicBezTo>
              </a:path>
            </a:pathLst>
          </a:custGeom>
          <a:solidFill>
            <a:srgbClr val="D2B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152735" y="882627"/>
            <a:ext cx="1765351" cy="912221"/>
          </a:xfrm>
          <a:custGeom>
            <a:avLst/>
            <a:gdLst>
              <a:gd name="T0" fmla="*/ 3 w 201"/>
              <a:gd name="T1" fmla="*/ 0 h 104"/>
              <a:gd name="T2" fmla="*/ 0 w 201"/>
              <a:gd name="T3" fmla="*/ 0 h 104"/>
              <a:gd name="T4" fmla="*/ 118 w 201"/>
              <a:gd name="T5" fmla="*/ 78 h 104"/>
              <a:gd name="T6" fmla="*/ 201 w 201"/>
              <a:gd name="T7" fmla="*/ 104 h 104"/>
              <a:gd name="T8" fmla="*/ 201 w 201"/>
              <a:gd name="T9" fmla="*/ 102 h 104"/>
              <a:gd name="T10" fmla="*/ 41 w 201"/>
              <a:gd name="T11" fmla="*/ 32 h 104"/>
              <a:gd name="T12" fmla="*/ 3 w 201"/>
              <a:gd name="T1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" h="104"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34" y="33"/>
                  <a:pt x="74" y="59"/>
                  <a:pt x="118" y="78"/>
                </a:cubicBezTo>
                <a:cubicBezTo>
                  <a:pt x="144" y="90"/>
                  <a:pt x="173" y="99"/>
                  <a:pt x="201" y="104"/>
                </a:cubicBezTo>
                <a:cubicBezTo>
                  <a:pt x="201" y="102"/>
                  <a:pt x="201" y="102"/>
                  <a:pt x="201" y="102"/>
                </a:cubicBezTo>
                <a:cubicBezTo>
                  <a:pt x="144" y="91"/>
                  <a:pt x="89" y="66"/>
                  <a:pt x="41" y="32"/>
                </a:cubicBezTo>
                <a:cubicBezTo>
                  <a:pt x="28" y="22"/>
                  <a:pt x="15" y="11"/>
                  <a:pt x="3" y="0"/>
                </a:cubicBezTo>
              </a:path>
            </a:pathLst>
          </a:custGeom>
          <a:solidFill>
            <a:srgbClr val="C48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9604645" y="5148275"/>
            <a:ext cx="3618353" cy="2702184"/>
            <a:chOff x="6947005" y="3931241"/>
            <a:chExt cx="1947240" cy="1454198"/>
          </a:xfrm>
        </p:grpSpPr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7315401" y="4186072"/>
              <a:ext cx="1578844" cy="1199367"/>
            </a:xfrm>
            <a:custGeom>
              <a:avLst/>
              <a:gdLst>
                <a:gd name="T0" fmla="*/ 221 w 240"/>
                <a:gd name="T1" fmla="*/ 109 h 182"/>
                <a:gd name="T2" fmla="*/ 235 w 240"/>
                <a:gd name="T3" fmla="*/ 42 h 182"/>
                <a:gd name="T4" fmla="*/ 225 w 240"/>
                <a:gd name="T5" fmla="*/ 29 h 182"/>
                <a:gd name="T6" fmla="*/ 130 w 240"/>
                <a:gd name="T7" fmla="*/ 9 h 182"/>
                <a:gd name="T8" fmla="*/ 31 w 240"/>
                <a:gd name="T9" fmla="*/ 54 h 182"/>
                <a:gd name="T10" fmla="*/ 1 w 240"/>
                <a:gd name="T11" fmla="*/ 119 h 182"/>
                <a:gd name="T12" fmla="*/ 22 w 240"/>
                <a:gd name="T13" fmla="*/ 169 h 182"/>
                <a:gd name="T14" fmla="*/ 119 w 240"/>
                <a:gd name="T15" fmla="*/ 160 h 182"/>
                <a:gd name="T16" fmla="*/ 221 w 240"/>
                <a:gd name="T17" fmla="*/ 109 h 182"/>
                <a:gd name="T18" fmla="*/ 109 w 240"/>
                <a:gd name="T19" fmla="*/ 115 h 182"/>
                <a:gd name="T20" fmla="*/ 110 w 240"/>
                <a:gd name="T21" fmla="*/ 115 h 182"/>
                <a:gd name="T22" fmla="*/ 109 w 240"/>
                <a:gd name="T23" fmla="*/ 11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182">
                  <a:moveTo>
                    <a:pt x="221" y="109"/>
                  </a:moveTo>
                  <a:cubicBezTo>
                    <a:pt x="240" y="85"/>
                    <a:pt x="234" y="62"/>
                    <a:pt x="235" y="42"/>
                  </a:cubicBezTo>
                  <a:cubicBezTo>
                    <a:pt x="235" y="35"/>
                    <a:pt x="232" y="31"/>
                    <a:pt x="225" y="29"/>
                  </a:cubicBezTo>
                  <a:cubicBezTo>
                    <a:pt x="213" y="9"/>
                    <a:pt x="178" y="0"/>
                    <a:pt x="130" y="9"/>
                  </a:cubicBezTo>
                  <a:cubicBezTo>
                    <a:pt x="95" y="15"/>
                    <a:pt x="57" y="32"/>
                    <a:pt x="31" y="54"/>
                  </a:cubicBezTo>
                  <a:cubicBezTo>
                    <a:pt x="5" y="77"/>
                    <a:pt x="0" y="100"/>
                    <a:pt x="1" y="119"/>
                  </a:cubicBezTo>
                  <a:cubicBezTo>
                    <a:pt x="1" y="138"/>
                    <a:pt x="6" y="157"/>
                    <a:pt x="22" y="169"/>
                  </a:cubicBezTo>
                  <a:cubicBezTo>
                    <a:pt x="40" y="182"/>
                    <a:pt x="83" y="170"/>
                    <a:pt x="119" y="160"/>
                  </a:cubicBezTo>
                  <a:cubicBezTo>
                    <a:pt x="158" y="149"/>
                    <a:pt x="199" y="136"/>
                    <a:pt x="221" y="109"/>
                  </a:cubicBezTo>
                  <a:moveTo>
                    <a:pt x="109" y="115"/>
                  </a:moveTo>
                  <a:cubicBezTo>
                    <a:pt x="110" y="115"/>
                    <a:pt x="110" y="115"/>
                    <a:pt x="110" y="115"/>
                  </a:cubicBezTo>
                  <a:cubicBezTo>
                    <a:pt x="109" y="115"/>
                    <a:pt x="109" y="115"/>
                    <a:pt x="109" y="115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7802904" y="4504611"/>
              <a:ext cx="573370" cy="517972"/>
            </a:xfrm>
            <a:custGeom>
              <a:avLst/>
              <a:gdLst>
                <a:gd name="T0" fmla="*/ 87 w 87"/>
                <a:gd name="T1" fmla="*/ 0 h 79"/>
                <a:gd name="T2" fmla="*/ 78 w 87"/>
                <a:gd name="T3" fmla="*/ 3 h 79"/>
                <a:gd name="T4" fmla="*/ 0 w 87"/>
                <a:gd name="T5" fmla="*/ 79 h 79"/>
                <a:gd name="T6" fmla="*/ 2 w 87"/>
                <a:gd name="T7" fmla="*/ 79 h 79"/>
                <a:gd name="T8" fmla="*/ 18 w 87"/>
                <a:gd name="T9" fmla="*/ 54 h 79"/>
                <a:gd name="T10" fmla="*/ 85 w 87"/>
                <a:gd name="T11" fmla="*/ 3 h 79"/>
                <a:gd name="T12" fmla="*/ 87 w 87"/>
                <a:gd name="T13" fmla="*/ 2 h 79"/>
                <a:gd name="T14" fmla="*/ 87 w 87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79">
                  <a:moveTo>
                    <a:pt x="87" y="0"/>
                  </a:moveTo>
                  <a:cubicBezTo>
                    <a:pt x="84" y="1"/>
                    <a:pt x="81" y="2"/>
                    <a:pt x="78" y="3"/>
                  </a:cubicBezTo>
                  <a:cubicBezTo>
                    <a:pt x="43" y="18"/>
                    <a:pt x="18" y="46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7" y="70"/>
                    <a:pt x="12" y="62"/>
                    <a:pt x="18" y="54"/>
                  </a:cubicBezTo>
                  <a:cubicBezTo>
                    <a:pt x="35" y="31"/>
                    <a:pt x="58" y="13"/>
                    <a:pt x="85" y="3"/>
                  </a:cubicBezTo>
                  <a:cubicBezTo>
                    <a:pt x="86" y="2"/>
                    <a:pt x="87" y="2"/>
                    <a:pt x="87" y="2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D2B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947005" y="3931241"/>
              <a:ext cx="1429269" cy="1091341"/>
            </a:xfrm>
            <a:custGeom>
              <a:avLst/>
              <a:gdLst>
                <a:gd name="T0" fmla="*/ 217 w 217"/>
                <a:gd name="T1" fmla="*/ 0 h 166"/>
                <a:gd name="T2" fmla="*/ 184 w 217"/>
                <a:gd name="T3" fmla="*/ 7 h 166"/>
                <a:gd name="T4" fmla="*/ 127 w 217"/>
                <a:gd name="T5" fmla="*/ 16 h 166"/>
                <a:gd name="T6" fmla="*/ 76 w 217"/>
                <a:gd name="T7" fmla="*/ 34 h 166"/>
                <a:gd name="T8" fmla="*/ 39 w 217"/>
                <a:gd name="T9" fmla="*/ 71 h 166"/>
                <a:gd name="T10" fmla="*/ 0 w 217"/>
                <a:gd name="T11" fmla="*/ 166 h 166"/>
                <a:gd name="T12" fmla="*/ 2 w 217"/>
                <a:gd name="T13" fmla="*/ 166 h 166"/>
                <a:gd name="T14" fmla="*/ 5 w 217"/>
                <a:gd name="T15" fmla="*/ 155 h 166"/>
                <a:gd name="T16" fmla="*/ 28 w 217"/>
                <a:gd name="T17" fmla="*/ 95 h 166"/>
                <a:gd name="T18" fmla="*/ 63 w 217"/>
                <a:gd name="T19" fmla="*/ 47 h 166"/>
                <a:gd name="T20" fmla="*/ 115 w 217"/>
                <a:gd name="T21" fmla="*/ 20 h 166"/>
                <a:gd name="T22" fmla="*/ 173 w 217"/>
                <a:gd name="T23" fmla="*/ 11 h 166"/>
                <a:gd name="T24" fmla="*/ 217 w 217"/>
                <a:gd name="T25" fmla="*/ 2 h 166"/>
                <a:gd name="T26" fmla="*/ 217 w 217"/>
                <a:gd name="T2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66">
                  <a:moveTo>
                    <a:pt x="217" y="0"/>
                  </a:moveTo>
                  <a:cubicBezTo>
                    <a:pt x="206" y="3"/>
                    <a:pt x="195" y="6"/>
                    <a:pt x="184" y="7"/>
                  </a:cubicBezTo>
                  <a:cubicBezTo>
                    <a:pt x="165" y="11"/>
                    <a:pt x="146" y="12"/>
                    <a:pt x="127" y="16"/>
                  </a:cubicBezTo>
                  <a:cubicBezTo>
                    <a:pt x="110" y="19"/>
                    <a:pt x="92" y="24"/>
                    <a:pt x="76" y="34"/>
                  </a:cubicBezTo>
                  <a:cubicBezTo>
                    <a:pt x="61" y="43"/>
                    <a:pt x="49" y="57"/>
                    <a:pt x="39" y="71"/>
                  </a:cubicBezTo>
                  <a:cubicBezTo>
                    <a:pt x="20" y="100"/>
                    <a:pt x="7" y="132"/>
                    <a:pt x="0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2"/>
                    <a:pt x="4" y="159"/>
                    <a:pt x="5" y="155"/>
                  </a:cubicBezTo>
                  <a:cubicBezTo>
                    <a:pt x="10" y="134"/>
                    <a:pt x="18" y="114"/>
                    <a:pt x="28" y="95"/>
                  </a:cubicBezTo>
                  <a:cubicBezTo>
                    <a:pt x="37" y="77"/>
                    <a:pt x="48" y="60"/>
                    <a:pt x="63" y="47"/>
                  </a:cubicBezTo>
                  <a:cubicBezTo>
                    <a:pt x="78" y="33"/>
                    <a:pt x="96" y="25"/>
                    <a:pt x="115" y="20"/>
                  </a:cubicBezTo>
                  <a:cubicBezTo>
                    <a:pt x="134" y="16"/>
                    <a:pt x="154" y="14"/>
                    <a:pt x="173" y="11"/>
                  </a:cubicBezTo>
                  <a:cubicBezTo>
                    <a:pt x="188" y="9"/>
                    <a:pt x="203" y="6"/>
                    <a:pt x="217" y="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4" name="Freeform 13"/>
          <p:cNvSpPr/>
          <p:nvPr userDrawn="1"/>
        </p:nvSpPr>
        <p:spPr bwMode="auto">
          <a:xfrm>
            <a:off x="-219206" y="4346851"/>
            <a:ext cx="4114227" cy="2588935"/>
          </a:xfrm>
          <a:custGeom>
            <a:avLst/>
            <a:gdLst>
              <a:gd name="T0" fmla="*/ 0 w 469"/>
              <a:gd name="T1" fmla="*/ 0 h 295"/>
              <a:gd name="T2" fmla="*/ 0 w 469"/>
              <a:gd name="T3" fmla="*/ 2 h 295"/>
              <a:gd name="T4" fmla="*/ 138 w 469"/>
              <a:gd name="T5" fmla="*/ 58 h 295"/>
              <a:gd name="T6" fmla="*/ 206 w 469"/>
              <a:gd name="T7" fmla="*/ 97 h 295"/>
              <a:gd name="T8" fmla="*/ 287 w 469"/>
              <a:gd name="T9" fmla="*/ 117 h 295"/>
              <a:gd name="T10" fmla="*/ 348 w 469"/>
              <a:gd name="T11" fmla="*/ 154 h 295"/>
              <a:gd name="T12" fmla="*/ 389 w 469"/>
              <a:gd name="T13" fmla="*/ 216 h 295"/>
              <a:gd name="T14" fmla="*/ 410 w 469"/>
              <a:gd name="T15" fmla="*/ 252 h 295"/>
              <a:gd name="T16" fmla="*/ 437 w 469"/>
              <a:gd name="T17" fmla="*/ 276 h 295"/>
              <a:gd name="T18" fmla="*/ 465 w 469"/>
              <a:gd name="T19" fmla="*/ 295 h 295"/>
              <a:gd name="T20" fmla="*/ 469 w 469"/>
              <a:gd name="T21" fmla="*/ 295 h 295"/>
              <a:gd name="T22" fmla="*/ 446 w 469"/>
              <a:gd name="T23" fmla="*/ 281 h 295"/>
              <a:gd name="T24" fmla="*/ 397 w 469"/>
              <a:gd name="T25" fmla="*/ 229 h 295"/>
              <a:gd name="T26" fmla="*/ 380 w 469"/>
              <a:gd name="T27" fmla="*/ 193 h 295"/>
              <a:gd name="T28" fmla="*/ 362 w 469"/>
              <a:gd name="T29" fmla="*/ 165 h 295"/>
              <a:gd name="T30" fmla="*/ 309 w 469"/>
              <a:gd name="T31" fmla="*/ 124 h 295"/>
              <a:gd name="T32" fmla="*/ 236 w 469"/>
              <a:gd name="T33" fmla="*/ 103 h 295"/>
              <a:gd name="T34" fmla="*/ 195 w 469"/>
              <a:gd name="T35" fmla="*/ 90 h 295"/>
              <a:gd name="T36" fmla="*/ 159 w 469"/>
              <a:gd name="T37" fmla="*/ 68 h 295"/>
              <a:gd name="T38" fmla="*/ 18 w 469"/>
              <a:gd name="T39" fmla="*/ 6 h 295"/>
              <a:gd name="T40" fmla="*/ 0 w 469"/>
              <a:gd name="T4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9" h="295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47" y="18"/>
                  <a:pt x="94" y="34"/>
                  <a:pt x="138" y="58"/>
                </a:cubicBezTo>
                <a:cubicBezTo>
                  <a:pt x="161" y="70"/>
                  <a:pt x="182" y="88"/>
                  <a:pt x="206" y="97"/>
                </a:cubicBezTo>
                <a:cubicBezTo>
                  <a:pt x="232" y="107"/>
                  <a:pt x="261" y="109"/>
                  <a:pt x="287" y="117"/>
                </a:cubicBezTo>
                <a:cubicBezTo>
                  <a:pt x="310" y="124"/>
                  <a:pt x="331" y="137"/>
                  <a:pt x="348" y="154"/>
                </a:cubicBezTo>
                <a:cubicBezTo>
                  <a:pt x="366" y="171"/>
                  <a:pt x="379" y="192"/>
                  <a:pt x="389" y="216"/>
                </a:cubicBezTo>
                <a:cubicBezTo>
                  <a:pt x="394" y="228"/>
                  <a:pt x="400" y="241"/>
                  <a:pt x="410" y="252"/>
                </a:cubicBezTo>
                <a:cubicBezTo>
                  <a:pt x="417" y="261"/>
                  <a:pt x="427" y="269"/>
                  <a:pt x="437" y="276"/>
                </a:cubicBezTo>
                <a:cubicBezTo>
                  <a:pt x="446" y="283"/>
                  <a:pt x="456" y="289"/>
                  <a:pt x="465" y="295"/>
                </a:cubicBezTo>
                <a:cubicBezTo>
                  <a:pt x="469" y="295"/>
                  <a:pt x="469" y="295"/>
                  <a:pt x="469" y="295"/>
                </a:cubicBezTo>
                <a:cubicBezTo>
                  <a:pt x="462" y="290"/>
                  <a:pt x="454" y="285"/>
                  <a:pt x="446" y="281"/>
                </a:cubicBezTo>
                <a:cubicBezTo>
                  <a:pt x="426" y="267"/>
                  <a:pt x="408" y="251"/>
                  <a:pt x="397" y="229"/>
                </a:cubicBezTo>
                <a:cubicBezTo>
                  <a:pt x="391" y="217"/>
                  <a:pt x="387" y="204"/>
                  <a:pt x="380" y="193"/>
                </a:cubicBezTo>
                <a:cubicBezTo>
                  <a:pt x="375" y="183"/>
                  <a:pt x="369" y="174"/>
                  <a:pt x="362" y="165"/>
                </a:cubicBezTo>
                <a:cubicBezTo>
                  <a:pt x="347" y="148"/>
                  <a:pt x="329" y="134"/>
                  <a:pt x="309" y="124"/>
                </a:cubicBezTo>
                <a:cubicBezTo>
                  <a:pt x="286" y="112"/>
                  <a:pt x="261" y="109"/>
                  <a:pt x="236" y="103"/>
                </a:cubicBezTo>
                <a:cubicBezTo>
                  <a:pt x="222" y="100"/>
                  <a:pt x="208" y="96"/>
                  <a:pt x="195" y="90"/>
                </a:cubicBezTo>
                <a:cubicBezTo>
                  <a:pt x="183" y="84"/>
                  <a:pt x="171" y="76"/>
                  <a:pt x="159" y="68"/>
                </a:cubicBezTo>
                <a:cubicBezTo>
                  <a:pt x="115" y="40"/>
                  <a:pt x="67" y="22"/>
                  <a:pt x="18" y="6"/>
                </a:cubicBezTo>
                <a:cubicBezTo>
                  <a:pt x="12" y="4"/>
                  <a:pt x="6" y="2"/>
                  <a:pt x="0" y="0"/>
                </a:cubicBezTo>
              </a:path>
            </a:pathLst>
          </a:custGeom>
          <a:solidFill>
            <a:srgbClr val="E7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-219205" y="5417880"/>
            <a:ext cx="1924157" cy="1517905"/>
          </a:xfrm>
          <a:custGeom>
            <a:avLst/>
            <a:gdLst>
              <a:gd name="T0" fmla="*/ 0 w 219"/>
              <a:gd name="T1" fmla="*/ 0 h 173"/>
              <a:gd name="T2" fmla="*/ 0 w 219"/>
              <a:gd name="T3" fmla="*/ 2 h 173"/>
              <a:gd name="T4" fmla="*/ 104 w 219"/>
              <a:gd name="T5" fmla="*/ 23 h 173"/>
              <a:gd name="T6" fmla="*/ 152 w 219"/>
              <a:gd name="T7" fmla="*/ 49 h 173"/>
              <a:gd name="T8" fmla="*/ 184 w 219"/>
              <a:gd name="T9" fmla="*/ 91 h 173"/>
              <a:gd name="T10" fmla="*/ 217 w 219"/>
              <a:gd name="T11" fmla="*/ 173 h 173"/>
              <a:gd name="T12" fmla="*/ 219 w 219"/>
              <a:gd name="T13" fmla="*/ 173 h 173"/>
              <a:gd name="T14" fmla="*/ 187 w 219"/>
              <a:gd name="T15" fmla="*/ 93 h 173"/>
              <a:gd name="T16" fmla="*/ 159 w 219"/>
              <a:gd name="T17" fmla="*/ 53 h 173"/>
              <a:gd name="T18" fmla="*/ 116 w 219"/>
              <a:gd name="T19" fmla="*/ 25 h 173"/>
              <a:gd name="T20" fmla="*/ 11 w 219"/>
              <a:gd name="T21" fmla="*/ 2 h 173"/>
              <a:gd name="T22" fmla="*/ 0 w 219"/>
              <a:gd name="T2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" h="173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35" y="8"/>
                  <a:pt x="71" y="11"/>
                  <a:pt x="104" y="23"/>
                </a:cubicBezTo>
                <a:cubicBezTo>
                  <a:pt x="121" y="29"/>
                  <a:pt x="138" y="37"/>
                  <a:pt x="152" y="49"/>
                </a:cubicBezTo>
                <a:cubicBezTo>
                  <a:pt x="166" y="61"/>
                  <a:pt x="176" y="75"/>
                  <a:pt x="184" y="91"/>
                </a:cubicBezTo>
                <a:cubicBezTo>
                  <a:pt x="197" y="117"/>
                  <a:pt x="204" y="146"/>
                  <a:pt x="217" y="173"/>
                </a:cubicBezTo>
                <a:cubicBezTo>
                  <a:pt x="219" y="173"/>
                  <a:pt x="219" y="173"/>
                  <a:pt x="219" y="173"/>
                </a:cubicBezTo>
                <a:cubicBezTo>
                  <a:pt x="207" y="147"/>
                  <a:pt x="200" y="119"/>
                  <a:pt x="187" y="93"/>
                </a:cubicBezTo>
                <a:cubicBezTo>
                  <a:pt x="180" y="78"/>
                  <a:pt x="171" y="64"/>
                  <a:pt x="159" y="53"/>
                </a:cubicBezTo>
                <a:cubicBezTo>
                  <a:pt x="146" y="41"/>
                  <a:pt x="131" y="32"/>
                  <a:pt x="116" y="25"/>
                </a:cubicBezTo>
                <a:cubicBezTo>
                  <a:pt x="82" y="11"/>
                  <a:pt x="46" y="7"/>
                  <a:pt x="11" y="2"/>
                </a:cubicBezTo>
                <a:cubicBezTo>
                  <a:pt x="7" y="1"/>
                  <a:pt x="4" y="1"/>
                  <a:pt x="0" y="0"/>
                </a:cubicBezTo>
              </a:path>
            </a:pathLst>
          </a:custGeom>
          <a:solidFill>
            <a:srgbClr val="966D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Freeform 15"/>
          <p:cNvSpPr/>
          <p:nvPr userDrawn="1"/>
        </p:nvSpPr>
        <p:spPr bwMode="auto">
          <a:xfrm>
            <a:off x="-219205" y="6315328"/>
            <a:ext cx="1089495" cy="620457"/>
          </a:xfrm>
          <a:custGeom>
            <a:avLst/>
            <a:gdLst>
              <a:gd name="T0" fmla="*/ 0 w 124"/>
              <a:gd name="T1" fmla="*/ 0 h 71"/>
              <a:gd name="T2" fmla="*/ 0 w 124"/>
              <a:gd name="T3" fmla="*/ 2 h 71"/>
              <a:gd name="T4" fmla="*/ 37 w 124"/>
              <a:gd name="T5" fmla="*/ 13 h 71"/>
              <a:gd name="T6" fmla="*/ 74 w 124"/>
              <a:gd name="T7" fmla="*/ 30 h 71"/>
              <a:gd name="T8" fmla="*/ 108 w 124"/>
              <a:gd name="T9" fmla="*/ 58 h 71"/>
              <a:gd name="T10" fmla="*/ 122 w 124"/>
              <a:gd name="T11" fmla="*/ 71 h 71"/>
              <a:gd name="T12" fmla="*/ 124 w 124"/>
              <a:gd name="T13" fmla="*/ 71 h 71"/>
              <a:gd name="T14" fmla="*/ 115 w 124"/>
              <a:gd name="T15" fmla="*/ 62 h 71"/>
              <a:gd name="T16" fmla="*/ 50 w 124"/>
              <a:gd name="T17" fmla="*/ 15 h 71"/>
              <a:gd name="T18" fmla="*/ 0 w 124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7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13" y="5"/>
                  <a:pt x="25" y="8"/>
                  <a:pt x="37" y="13"/>
                </a:cubicBezTo>
                <a:cubicBezTo>
                  <a:pt x="50" y="17"/>
                  <a:pt x="63" y="23"/>
                  <a:pt x="74" y="30"/>
                </a:cubicBezTo>
                <a:cubicBezTo>
                  <a:pt x="87" y="38"/>
                  <a:pt x="98" y="48"/>
                  <a:pt x="108" y="58"/>
                </a:cubicBezTo>
                <a:cubicBezTo>
                  <a:pt x="113" y="62"/>
                  <a:pt x="117" y="67"/>
                  <a:pt x="122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1" y="68"/>
                  <a:pt x="118" y="65"/>
                  <a:pt x="115" y="62"/>
                </a:cubicBezTo>
                <a:cubicBezTo>
                  <a:pt x="95" y="43"/>
                  <a:pt x="75" y="26"/>
                  <a:pt x="50" y="15"/>
                </a:cubicBezTo>
                <a:cubicBezTo>
                  <a:pt x="34" y="9"/>
                  <a:pt x="17" y="4"/>
                  <a:pt x="0" y="0"/>
                </a:cubicBezTo>
              </a:path>
            </a:pathLst>
          </a:custGeom>
          <a:solidFill>
            <a:srgbClr val="966D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4633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FF4D6-8BF2-412E-9D61-7E012F93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6D0D2-3BC6-4CF6-B2A1-83487C45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7896-DE9B-48B1-9CAA-A28E8A26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A1F20-B633-4D3E-B708-4C2C0314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D0915-2383-4AF3-9FC2-888C666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8A11-0415-425D-84E6-71F0A6C5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D4BF9-40C3-4FE6-A5BD-E7827E0F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A490-A819-4467-9416-1B870545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0D2AC-5080-4559-A8E2-F8082E1F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465D5-A909-46A5-BDCD-23831F2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8E35-E012-4FF7-A2E9-5A766121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A8C7-48F6-4DAE-8F01-C366DA19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D2344-AE9F-4588-9581-392CCAFF5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8BCAA-924B-4533-B981-F39EFCF8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C101D-8A63-47EF-8245-6AE2376D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1FF80-2964-4B1D-AADD-0938E06A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5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9A4D-1341-4D79-885A-C9729F56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EAB01-B4F9-477E-9C17-53AC1B11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32E04-EDA8-4F43-8CDA-A23330BC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C00D3-2110-4965-A9AA-76D5C6F2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E070A-2A61-42D4-BF5F-A54DDEE46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4B9115-65E0-4B21-A0F2-C341A9C6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3A561D-C583-42EE-8389-FDAFF89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4F2886-4EC1-4EC1-8723-41D469D8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B8BC-D19C-494D-8901-6A89415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B1E01-EECA-4E70-B2E3-1BE77F4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C456DB-227E-4E67-9FD3-483F326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CC6ED-637B-41F7-8DF0-70A1B18C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7D421-E939-4603-B404-35103D20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18EF2-BFE8-484B-BD73-881E13A6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ED052-2952-4B03-BBEE-70FEA04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9EF0-F430-416F-A33D-60B817CA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FC7AE-9E23-4055-85FB-402535DE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778A8-267E-4CCC-A6A5-2CBD3145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EEE6A-98FE-4025-9E26-294C60B7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954E9-2902-4674-857B-96A0A168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314D3-E86F-4B28-A90D-EBBB2A5A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4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8874-8020-456A-9DC6-7B50EBB6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AA8E6-2BA9-49AF-AAB7-A93C7057F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31D9F-4E28-4BC9-B4D5-8FD9781D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D3F37-3B1D-429C-893B-6131360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B2624-6EFC-415D-8E42-18468A78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69852-41E0-422C-8E0A-49DFCB33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A2F1E-BFF7-43BC-88FF-C8463344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6464F-A11E-45F0-91A2-5C735DAC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5748-A3EF-4CAE-94EE-8A0D3EDF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B458-127F-419B-A932-4A00245662F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A3329-E9BC-408D-9C7B-626A9AB0C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9CEEE-08B7-4705-81B3-0CCCF135D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3182387" y="2047426"/>
            <a:ext cx="5827236" cy="132343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609585">
              <a:tabLst>
                <a:tab pos="833946" algn="l"/>
              </a:tabLst>
              <a:defRPr/>
            </a:pPr>
            <a:r>
              <a:rPr lang="zh-CN" altLang="en-US" sz="8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第八章</a:t>
            </a:r>
            <a:r>
              <a:rPr lang="en-US" altLang="zh-CN" sz="8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zh-CN" altLang="en-US" sz="8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维护</a:t>
            </a:r>
          </a:p>
        </p:txBody>
      </p:sp>
      <p:sp>
        <p:nvSpPr>
          <p:cNvPr id="26" name="矩形 25"/>
          <p:cNvSpPr/>
          <p:nvPr/>
        </p:nvSpPr>
        <p:spPr>
          <a:xfrm>
            <a:off x="3388813" y="3508632"/>
            <a:ext cx="5414375" cy="379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585">
              <a:defRPr/>
            </a:pPr>
            <a:r>
              <a:rPr lang="en-US" altLang="zh-CN" sz="1867" dirty="0">
                <a:solidFill>
                  <a:srgbClr val="A47F74"/>
                </a:solidFill>
                <a:latin typeface="华文细黑"/>
                <a:ea typeface="微软雅黑 Light"/>
              </a:rPr>
              <a:t>G10</a:t>
            </a:r>
            <a:endParaRPr lang="zh-CN" altLang="en-US" sz="1867" dirty="0">
              <a:solidFill>
                <a:srgbClr val="A47F74"/>
              </a:solidFill>
              <a:latin typeface="华文细黑"/>
              <a:ea typeface="微软雅黑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50908" y="3917721"/>
            <a:ext cx="6290184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1A1E24"/>
                </a:solidFill>
                <a:latin typeface="Calibri Light"/>
                <a:ea typeface="微软雅黑 Light"/>
              </a:rPr>
              <a:t>吴登钻 钟朱楠 赵晟浩</a:t>
            </a:r>
            <a:endParaRPr lang="en-US" altLang="zh-CN" sz="1400" dirty="0">
              <a:solidFill>
                <a:srgbClr val="1A1E24"/>
              </a:solidFill>
              <a:latin typeface="Calibri Light"/>
              <a:ea typeface="微软雅黑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837063" y="2047426"/>
            <a:ext cx="509516" cy="509516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-837064" y="2657289"/>
            <a:ext cx="509516" cy="509516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-837065" y="3267151"/>
            <a:ext cx="509516" cy="509516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-837065" y="1414683"/>
            <a:ext cx="509516" cy="509516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1E1F13-39F0-4048-AC66-801AF205B1C2}"/>
              </a:ext>
            </a:extLst>
          </p:cNvPr>
          <p:cNvCxnSpPr>
            <a:cxnSpLocks/>
          </p:cNvCxnSpPr>
          <p:nvPr/>
        </p:nvCxnSpPr>
        <p:spPr>
          <a:xfrm>
            <a:off x="4595729" y="1176793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AB01A64-EE8F-48C9-9DDB-78F32FDC66EB}"/>
              </a:ext>
            </a:extLst>
          </p:cNvPr>
          <p:cNvSpPr/>
          <p:nvPr/>
        </p:nvSpPr>
        <p:spPr>
          <a:xfrm>
            <a:off x="4595729" y="560605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AD3B60-059B-4A18-BB97-FBC2363ABA70}"/>
              </a:ext>
            </a:extLst>
          </p:cNvPr>
          <p:cNvSpPr txBox="1"/>
          <p:nvPr/>
        </p:nvSpPr>
        <p:spPr>
          <a:xfrm>
            <a:off x="3148717" y="1558456"/>
            <a:ext cx="628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软件的可维护性：指维护人员理解，改正，改动或改进这个软件的难易程度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7FE814-9C7F-4AEC-8687-04998314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22" y="2204787"/>
            <a:ext cx="6899283" cy="1588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C6C807-A169-4CA9-AB7A-E1503499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80" y="3257425"/>
            <a:ext cx="693480" cy="4724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9415E4-CC0B-4933-A477-74FE83BD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36" y="4133839"/>
            <a:ext cx="662997" cy="3810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620456-78B8-451C-A06A-E57FC14D6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204" y="4888028"/>
            <a:ext cx="647756" cy="4115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18D65F-7F97-4A55-B0DC-EEDBF9C7F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783" y="3498087"/>
            <a:ext cx="960203" cy="4801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8A56D3-0670-4D05-BFDB-0D101B62D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783" y="4390072"/>
            <a:ext cx="1104996" cy="51058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4B6AC13-8EEE-478B-A974-B32B5207A157}"/>
              </a:ext>
            </a:extLst>
          </p:cNvPr>
          <p:cNvSpPr txBox="1"/>
          <p:nvPr/>
        </p:nvSpPr>
        <p:spPr>
          <a:xfrm>
            <a:off x="4732960" y="3308999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可理解性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9B31A9-5E02-47EB-9E5C-00027C8971AF}"/>
              </a:ext>
            </a:extLst>
          </p:cNvPr>
          <p:cNvSpPr txBox="1"/>
          <p:nvPr/>
        </p:nvSpPr>
        <p:spPr>
          <a:xfrm>
            <a:off x="4698380" y="4116668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可测试性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5F89B1-4074-4709-A2B5-D29D2D084D14}"/>
              </a:ext>
            </a:extLst>
          </p:cNvPr>
          <p:cNvSpPr txBox="1"/>
          <p:nvPr/>
        </p:nvSpPr>
        <p:spPr>
          <a:xfrm>
            <a:off x="4732960" y="4911406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可修改性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A5D43A-6335-4003-8679-30E987801F95}"/>
              </a:ext>
            </a:extLst>
          </p:cNvPr>
          <p:cNvSpPr txBox="1"/>
          <p:nvPr/>
        </p:nvSpPr>
        <p:spPr>
          <a:xfrm>
            <a:off x="6459109" y="3553472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可移植性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01DF40-BEBC-44DC-AFC8-1A3D4B109DF3}"/>
              </a:ext>
            </a:extLst>
          </p:cNvPr>
          <p:cNvSpPr txBox="1"/>
          <p:nvPr/>
        </p:nvSpPr>
        <p:spPr>
          <a:xfrm>
            <a:off x="6459109" y="4521651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可重用性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064455-870B-4131-AED5-761C378D1D39}"/>
              </a:ext>
            </a:extLst>
          </p:cNvPr>
          <p:cNvSpPr/>
          <p:nvPr/>
        </p:nvSpPr>
        <p:spPr>
          <a:xfrm>
            <a:off x="3613026" y="2621917"/>
            <a:ext cx="40997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决定软件可维护性的因素：</a:t>
            </a:r>
            <a:endParaRPr lang="zh-CN" altLang="en-US" sz="2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0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74F83F-E3D8-4A95-94BA-C60AA74640E2}"/>
              </a:ext>
            </a:extLst>
          </p:cNvPr>
          <p:cNvSpPr/>
          <p:nvPr/>
        </p:nvSpPr>
        <p:spPr>
          <a:xfrm>
            <a:off x="4595729" y="560605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775588C-D558-493B-9F09-855C33C32B2F}"/>
              </a:ext>
            </a:extLst>
          </p:cNvPr>
          <p:cNvCxnSpPr>
            <a:cxnSpLocks/>
          </p:cNvCxnSpPr>
          <p:nvPr/>
        </p:nvCxnSpPr>
        <p:spPr>
          <a:xfrm>
            <a:off x="4595729" y="1176793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85C3E47-9A06-4A46-BCC3-18F26BE5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92" y="2000191"/>
            <a:ext cx="617273" cy="1348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4D341F-8A8A-4C91-A155-DAA8F9CE5207}"/>
              </a:ext>
            </a:extLst>
          </p:cNvPr>
          <p:cNvSpPr/>
          <p:nvPr/>
        </p:nvSpPr>
        <p:spPr>
          <a:xfrm>
            <a:off x="3386659" y="2059396"/>
            <a:ext cx="60435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文档是开发，使用和维护程序所需要的图文资料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0A8D37-1A6E-406E-92C2-FAD2DFA1B64A}"/>
              </a:ext>
            </a:extLst>
          </p:cNvPr>
          <p:cNvSpPr/>
          <p:nvPr/>
        </p:nvSpPr>
        <p:spPr>
          <a:xfrm>
            <a:off x="2872591" y="2502589"/>
            <a:ext cx="60435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文档是影响软件可维护性的决定因素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764AD9-5A11-44ED-BD02-9B4ECF9FA783}"/>
              </a:ext>
            </a:extLst>
          </p:cNvPr>
          <p:cNvSpPr/>
          <p:nvPr/>
        </p:nvSpPr>
        <p:spPr>
          <a:xfrm>
            <a:off x="2513600" y="2941998"/>
            <a:ext cx="60435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软件文档应该满足下述要求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1FA078-3034-4AF2-AE67-7F60073B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35" y="3733431"/>
            <a:ext cx="1295512" cy="8382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09DE22-47F3-4F7C-BF91-F6D15F3F0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15" y="3687707"/>
            <a:ext cx="1104996" cy="8839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B38E4D-CF57-4B8B-988D-B12B8ECD3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045" y="3733431"/>
            <a:ext cx="1150720" cy="8763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5ACEC9-9B3A-4149-BB0E-BCA73FE00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734" y="3710568"/>
            <a:ext cx="1074513" cy="88399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050181A-802C-4F49-902D-2019EE2E053B}"/>
              </a:ext>
            </a:extLst>
          </p:cNvPr>
          <p:cNvSpPr txBox="1"/>
          <p:nvPr/>
        </p:nvSpPr>
        <p:spPr>
          <a:xfrm>
            <a:off x="2824039" y="4701417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描述如何使用这个系统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32282E-D6A9-4501-AFD1-BB3D103784D7}"/>
              </a:ext>
            </a:extLst>
          </p:cNvPr>
          <p:cNvSpPr txBox="1"/>
          <p:nvPr/>
        </p:nvSpPr>
        <p:spPr>
          <a:xfrm>
            <a:off x="4439165" y="4719516"/>
            <a:ext cx="163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描述如何安装管理这个系统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5B35EE-4F8D-4840-AA67-C9E4C4CF044B}"/>
              </a:ext>
            </a:extLst>
          </p:cNvPr>
          <p:cNvSpPr txBox="1"/>
          <p:nvPr/>
        </p:nvSpPr>
        <p:spPr>
          <a:xfrm>
            <a:off x="6321714" y="4701416"/>
            <a:ext cx="163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描述系统需求和设计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CE7140-DED5-43DA-BA39-97734971988B}"/>
              </a:ext>
            </a:extLst>
          </p:cNvPr>
          <p:cNvSpPr txBox="1"/>
          <p:nvPr/>
        </p:nvSpPr>
        <p:spPr>
          <a:xfrm>
            <a:off x="8100488" y="4701416"/>
            <a:ext cx="163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描述系统如何实现测试</a:t>
            </a:r>
          </a:p>
        </p:txBody>
      </p:sp>
    </p:spTree>
    <p:extLst>
      <p:ext uri="{BB962C8B-B14F-4D97-AF65-F5344CB8AC3E}">
        <p14:creationId xmlns:p14="http://schemas.microsoft.com/office/powerpoint/2010/main" val="16107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68BD90-6AD1-4CBE-B7A6-5F38BB3D582E}"/>
              </a:ext>
            </a:extLst>
          </p:cNvPr>
          <p:cNvSpPr/>
          <p:nvPr/>
        </p:nvSpPr>
        <p:spPr>
          <a:xfrm>
            <a:off x="4595729" y="560605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6DCE821-C840-4091-9D4C-A485A85A284F}"/>
              </a:ext>
            </a:extLst>
          </p:cNvPr>
          <p:cNvCxnSpPr>
            <a:cxnSpLocks/>
          </p:cNvCxnSpPr>
          <p:nvPr/>
        </p:nvCxnSpPr>
        <p:spPr>
          <a:xfrm>
            <a:off x="4595729" y="1176793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B2E64-D05C-4223-A418-6805CE781CFF}"/>
              </a:ext>
            </a:extLst>
          </p:cNvPr>
          <p:cNvSpPr txBox="1"/>
          <p:nvPr/>
        </p:nvSpPr>
        <p:spPr>
          <a:xfrm>
            <a:off x="2536466" y="1464974"/>
            <a:ext cx="6742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用户文档，应包含下述五方面：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①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功能描述：说明系统能做什么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②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安装文档：如何安装系统以及如何使系统适应硬件配置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③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使用手册：如何使用该系统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④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参考手册：详尽描述能使用的系统设施及使用方法，出错信息的含义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⑤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操作员指南：说明操作员如何处理使用中出现的各种情况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A3402D-971B-4A39-9018-5F8097DDDC92}"/>
              </a:ext>
            </a:extLst>
          </p:cNvPr>
          <p:cNvSpPr txBox="1"/>
          <p:nvPr/>
        </p:nvSpPr>
        <p:spPr>
          <a:xfrm>
            <a:off x="2536466" y="4071069"/>
            <a:ext cx="645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系统文档：指从问题定义，需求说明到验收测试计划这样一系列和系统实现有关的文档</a:t>
            </a:r>
          </a:p>
        </p:txBody>
      </p:sp>
    </p:spTree>
    <p:extLst>
      <p:ext uri="{BB962C8B-B14F-4D97-AF65-F5344CB8AC3E}">
        <p14:creationId xmlns:p14="http://schemas.microsoft.com/office/powerpoint/2010/main" val="5217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B5A4E2-1816-42AA-9FFB-7266CCE7D60C}"/>
              </a:ext>
            </a:extLst>
          </p:cNvPr>
          <p:cNvSpPr/>
          <p:nvPr/>
        </p:nvSpPr>
        <p:spPr>
          <a:xfrm>
            <a:off x="4595729" y="250504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6765381-1479-4410-877C-AE92CEDB5568}"/>
              </a:ext>
            </a:extLst>
          </p:cNvPr>
          <p:cNvCxnSpPr>
            <a:cxnSpLocks/>
          </p:cNvCxnSpPr>
          <p:nvPr/>
        </p:nvCxnSpPr>
        <p:spPr>
          <a:xfrm>
            <a:off x="4537482" y="813480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02111D3-FA70-47D5-BFE8-FA4DA37FB4B3}"/>
              </a:ext>
            </a:extLst>
          </p:cNvPr>
          <p:cNvSpPr txBox="1"/>
          <p:nvPr/>
        </p:nvSpPr>
        <p:spPr>
          <a:xfrm>
            <a:off x="1741336" y="1613136"/>
            <a:ext cx="8372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可维护性是所有软件都应该具备的基本特点。在软件设计的每个阶段都应该努力提高系统的可维护性，在每个阶段结束前的审查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和复审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中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，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应着重对可维护性进行复审。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57DBA-AFA1-4A82-AB1E-2DB316E858AD}"/>
              </a:ext>
            </a:extLst>
          </p:cNvPr>
          <p:cNvSpPr txBox="1"/>
          <p:nvPr/>
        </p:nvSpPr>
        <p:spPr>
          <a:xfrm>
            <a:off x="1741336" y="2576223"/>
            <a:ext cx="8142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在需求分析阶段的复审中，应对将来要扩充和修改的部分加以说明。在讨论软件可移植性问题时。要考虑可能影响软件维护的系统界面。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②</a:t>
            </a:r>
            <a:r>
              <a:rPr lang="en-US" altLang="zh-CN" dirty="0"/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软件设计的复审中应从便于修改、模块化和功能独立的目标出发，评价软件的结构和过程，从软件质量的角度全面评审数据没计、总体结构设汁、过程设引‘和界面设计。还应对将来可能修改的部分预先做准备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软件代码复审中，应强调编码风格和内部说明文档这两个影响可维护性的因素。最后，每一阶段性测试部应指出软件正式交付之前应该进行的预防性维护。在完成每项维护工作后，都应陔对软件维护本身进行仔细认真的复审。为了从根本上提高软件系统的可维护性。人们正试图通过直接维护软件规格说明来维护软件，同时也在大力发展软件重用技术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9A6838-A8B8-410C-B78E-A6D80456138E}"/>
              </a:ext>
            </a:extLst>
          </p:cNvPr>
          <p:cNvSpPr/>
          <p:nvPr/>
        </p:nvSpPr>
        <p:spPr>
          <a:xfrm>
            <a:off x="5142867" y="1039260"/>
            <a:ext cx="1569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可维护性复审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02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74B580-CE3B-4BA4-8A77-79884BB28E13}"/>
              </a:ext>
            </a:extLst>
          </p:cNvPr>
          <p:cNvSpPr/>
          <p:nvPr/>
        </p:nvSpPr>
        <p:spPr>
          <a:xfrm>
            <a:off x="4595729" y="512897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预防性维护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569FC0-6925-4BB7-9BF3-95160A7E0B05}"/>
              </a:ext>
            </a:extLst>
          </p:cNvPr>
          <p:cNvCxnSpPr>
            <a:cxnSpLocks/>
          </p:cNvCxnSpPr>
          <p:nvPr/>
        </p:nvCxnSpPr>
        <p:spPr>
          <a:xfrm>
            <a:off x="5088710" y="1123580"/>
            <a:ext cx="213107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B180D0-402A-457B-B8E0-E1F34A74E384}"/>
              </a:ext>
            </a:extLst>
          </p:cNvPr>
          <p:cNvSpPr txBox="1"/>
          <p:nvPr/>
        </p:nvSpPr>
        <p:spPr>
          <a:xfrm>
            <a:off x="2385391" y="1423284"/>
            <a:ext cx="729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Miller</a:t>
            </a:r>
            <a:r>
              <a:rPr lang="zh-CN" altLang="en-US" b="1" dirty="0">
                <a:latin typeface="+mn-ea"/>
              </a:rPr>
              <a:t>提出：将今天的方法学应用到昨天的系统上，以支持明天的需求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EF58BB-A9F3-4748-AA5E-EB7EF349739D}"/>
              </a:ext>
            </a:extLst>
          </p:cNvPr>
          <p:cNvSpPr txBox="1"/>
          <p:nvPr/>
        </p:nvSpPr>
        <p:spPr>
          <a:xfrm>
            <a:off x="2385391" y="2092319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如何修改老程序以满足用户的需求？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D94F32-9477-4B88-BE4E-55CADCA52437}"/>
              </a:ext>
            </a:extLst>
          </p:cNvPr>
          <p:cNvSpPr txBox="1"/>
          <p:nvPr/>
        </p:nvSpPr>
        <p:spPr>
          <a:xfrm>
            <a:off x="2329669" y="2761354"/>
            <a:ext cx="7649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①反复多次地修改程序的尝试，与不可见的设计及源代码“顽强战斗”，以实现所要求的修改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②通过仔细分析程序尽可能多地掌握程序地内部工作细节，以便更有效地修改它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③在深入理解原有设计的基础上用软件工程方法重新设计，重新编码和测试那些需要变更的的软件部分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④以软件工程方法学为指导，对程序全部重新设计，重新编码和测试，为此可以使用</a:t>
            </a:r>
            <a:r>
              <a:rPr lang="en-US" altLang="zh-CN" dirty="0"/>
              <a:t>CASE</a:t>
            </a:r>
            <a:r>
              <a:rPr lang="zh-CN" altLang="en-US" dirty="0"/>
              <a:t>（逆向工程和再工程工具）工具来帮助理解原有的设计</a:t>
            </a:r>
          </a:p>
        </p:txBody>
      </p:sp>
    </p:spTree>
    <p:extLst>
      <p:ext uri="{BB962C8B-B14F-4D97-AF65-F5344CB8AC3E}">
        <p14:creationId xmlns:p14="http://schemas.microsoft.com/office/powerpoint/2010/main" val="19891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D74CBA-5E3C-4445-80E3-088277DA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" y="2119726"/>
            <a:ext cx="5908768" cy="38556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3A24EF-6C97-48E0-9304-7FEA059B2785}"/>
              </a:ext>
            </a:extLst>
          </p:cNvPr>
          <p:cNvSpPr/>
          <p:nvPr/>
        </p:nvSpPr>
        <p:spPr>
          <a:xfrm>
            <a:off x="4469620" y="882594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分工与绩效评审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C71B6A-DDBA-4CE8-85F9-77FDCCFC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32" y="2119726"/>
            <a:ext cx="5987645" cy="38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F6E626-9DC4-4669-8634-C70C82A2AFBA}"/>
              </a:ext>
            </a:extLst>
          </p:cNvPr>
          <p:cNvSpPr/>
          <p:nvPr/>
        </p:nvSpPr>
        <p:spPr>
          <a:xfrm>
            <a:off x="4469620" y="739470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参考文献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46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587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Helvetica Neue</vt:lpstr>
      <vt:lpstr>等线</vt:lpstr>
      <vt:lpstr>等线 Light</vt:lpstr>
      <vt:lpstr>华文细黑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朱楠</dc:creator>
  <cp:lastModifiedBy>朱楠</cp:lastModifiedBy>
  <cp:revision>2</cp:revision>
  <dcterms:created xsi:type="dcterms:W3CDTF">2021-12-08T01:16:15Z</dcterms:created>
  <dcterms:modified xsi:type="dcterms:W3CDTF">2021-12-10T09:38:52Z</dcterms:modified>
</cp:coreProperties>
</file>