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5"/>
  </p:notesMasterIdLst>
  <p:sldIdLst>
    <p:sldId id="258" r:id="rId2"/>
    <p:sldId id="450" r:id="rId3"/>
    <p:sldId id="470" r:id="rId4"/>
    <p:sldId id="471" r:id="rId5"/>
    <p:sldId id="472" r:id="rId6"/>
    <p:sldId id="462" r:id="rId7"/>
    <p:sldId id="464" r:id="rId8"/>
    <p:sldId id="465" r:id="rId9"/>
    <p:sldId id="469" r:id="rId10"/>
    <p:sldId id="468" r:id="rId11"/>
    <p:sldId id="467" r:id="rId12"/>
    <p:sldId id="473" r:id="rId13"/>
    <p:sldId id="320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61" d="100"/>
          <a:sy n="61" d="100"/>
        </p:scale>
        <p:origin x="254" y="3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1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518359" y="13536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F589-68CC-4857-B9BF-1CCF8D69A787}"/>
              </a:ext>
            </a:extLst>
          </p:cNvPr>
          <p:cNvSpPr/>
          <p:nvPr/>
        </p:nvSpPr>
        <p:spPr>
          <a:xfrm>
            <a:off x="4545952" y="4674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BFCCA-D646-46CC-BD1E-3040E4C1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" b="6471"/>
          <a:stretch/>
        </p:blipFill>
        <p:spPr>
          <a:xfrm>
            <a:off x="587221" y="929150"/>
            <a:ext cx="4849484" cy="5252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0752F-C213-423D-AC3B-D58C5AA16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8" b="6471"/>
          <a:stretch/>
        </p:blipFill>
        <p:spPr>
          <a:xfrm>
            <a:off x="5961725" y="929150"/>
            <a:ext cx="5030954" cy="5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5ED6D-99C1-4E0A-821E-D598E2C51609}"/>
              </a:ext>
            </a:extLst>
          </p:cNvPr>
          <p:cNvSpPr/>
          <p:nvPr/>
        </p:nvSpPr>
        <p:spPr>
          <a:xfrm>
            <a:off x="4649861" y="5194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绩效评审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F8DF2-AF71-43E2-B016-C316E368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9" y="2333754"/>
            <a:ext cx="5555461" cy="100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4FBBDE-FC92-4957-92CD-536628BF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69" y="3339681"/>
            <a:ext cx="5563082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13118E-1F37-4137-A9C7-8806143E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33" y="1141120"/>
            <a:ext cx="5814564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5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9900" y="2688811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593702" y="156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292398" y="14374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460128" y="343999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程序流程图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关键算法与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PDL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235944" y="391080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169A10-8D72-4C7C-8123-DE5455994611}"/>
              </a:ext>
            </a:extLst>
          </p:cNvPr>
          <p:cNvSpPr txBox="1"/>
          <p:nvPr/>
        </p:nvSpPr>
        <p:spPr>
          <a:xfrm>
            <a:off x="5593210" y="914907"/>
            <a:ext cx="227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层次图等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F0C62C-1E30-4C89-B3D8-63122641434E}"/>
              </a:ext>
            </a:extLst>
          </p:cNvPr>
          <p:cNvSpPr txBox="1"/>
          <p:nvPr/>
        </p:nvSpPr>
        <p:spPr>
          <a:xfrm>
            <a:off x="5171660" y="735496"/>
            <a:ext cx="2723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层次图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7F0EA-8858-4518-80BB-76FD9663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3" y="1421296"/>
            <a:ext cx="11284755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F88A4-5E11-49FB-A1E9-73EF7B1460C8}"/>
              </a:ext>
            </a:extLst>
          </p:cNvPr>
          <p:cNvSpPr txBox="1"/>
          <p:nvPr/>
        </p:nvSpPr>
        <p:spPr>
          <a:xfrm>
            <a:off x="4383157" y="576470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图（部分）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793FD-A8AA-42FF-952A-226ECD1C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0" y="1199413"/>
            <a:ext cx="4747671" cy="553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7AD591-4BF0-4151-9CAB-4991E006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48" y="1199413"/>
            <a:ext cx="4724809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358F2-461D-461F-AE5D-D9700CE83606}"/>
              </a:ext>
            </a:extLst>
          </p:cNvPr>
          <p:cNvSpPr txBox="1"/>
          <p:nvPr/>
        </p:nvSpPr>
        <p:spPr>
          <a:xfrm>
            <a:off x="3339548" y="745435"/>
            <a:ext cx="50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业务流程图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35DA17-C6BD-4A4F-92CD-24210B62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10" y="1114767"/>
            <a:ext cx="8776251" cy="55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49562" y="55085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B70A2-D5F9-45AB-8E4A-9BBF3CBC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50" y="1263552"/>
            <a:ext cx="7216765" cy="224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17423-B1C9-4430-9704-FC51B566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605" y="3772657"/>
            <a:ext cx="727011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6A622-EC09-4F82-9ADA-8367AB14CE96}"/>
              </a:ext>
            </a:extLst>
          </p:cNvPr>
          <p:cNvSpPr/>
          <p:nvPr/>
        </p:nvSpPr>
        <p:spPr>
          <a:xfrm>
            <a:off x="4849562" y="5508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界面设计（部分）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DB336-20D4-4A36-AFF7-BFB44EC6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36" y="110744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B90AE-EBAD-4E1E-8EB0-DE440BE5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59" y="1107440"/>
            <a:ext cx="2359978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85F54-F020-4CDD-B3D7-F2BE8F92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37" y="1107440"/>
            <a:ext cx="2359978" cy="4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77B34-318B-48C6-B2ED-C3D584811D72}"/>
              </a:ext>
            </a:extLst>
          </p:cNvPr>
          <p:cNvSpPr/>
          <p:nvPr/>
        </p:nvSpPr>
        <p:spPr>
          <a:xfrm>
            <a:off x="4587095" y="567792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关键算法与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0CEB70-22A9-4FA9-BF56-13C585B9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7" y="2369396"/>
            <a:ext cx="3093720" cy="3253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83A5AF-5AF0-4892-9534-E263E49480BE}"/>
              </a:ext>
            </a:extLst>
          </p:cNvPr>
          <p:cNvSpPr/>
          <p:nvPr/>
        </p:nvSpPr>
        <p:spPr>
          <a:xfrm>
            <a:off x="1622643" y="16261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53AEBD-A927-4316-B93A-A17D9178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20" y="2562436"/>
            <a:ext cx="2727960" cy="26136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2296D0-7894-4BAC-9E99-A6AE6FB371B8}"/>
              </a:ext>
            </a:extLst>
          </p:cNvPr>
          <p:cNvSpPr/>
          <p:nvPr/>
        </p:nvSpPr>
        <p:spPr>
          <a:xfrm>
            <a:off x="5235216" y="16261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086B0D-EBFA-41BB-A58A-80C0554A1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7" y="2250016"/>
            <a:ext cx="4168140" cy="32385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9DB0B75-21DF-4027-9D25-77FFC0A00473}"/>
              </a:ext>
            </a:extLst>
          </p:cNvPr>
          <p:cNvSpPr/>
          <p:nvPr/>
        </p:nvSpPr>
        <p:spPr>
          <a:xfrm>
            <a:off x="8442543" y="164165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3278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80CFA-A964-43E2-8AB9-54133C6FF786}"/>
              </a:ext>
            </a:extLst>
          </p:cNvPr>
          <p:cNvSpPr/>
          <p:nvPr/>
        </p:nvSpPr>
        <p:spPr>
          <a:xfrm>
            <a:off x="4498528" y="131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29B28-CDB0-4D37-84F7-E6103968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" y="1396999"/>
            <a:ext cx="2679154" cy="53644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E3250C-BD93-456D-8942-7F450B079676}"/>
              </a:ext>
            </a:extLst>
          </p:cNvPr>
          <p:cNvSpPr/>
          <p:nvPr/>
        </p:nvSpPr>
        <p:spPr>
          <a:xfrm>
            <a:off x="1559587" y="9353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1B8BB-616A-4D37-ABD8-E6C0D1CB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6" y="1396999"/>
            <a:ext cx="2067705" cy="3899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976118-E2C5-47AC-A09F-7877982ACA2D}"/>
              </a:ext>
            </a:extLst>
          </p:cNvPr>
          <p:cNvSpPr/>
          <p:nvPr/>
        </p:nvSpPr>
        <p:spPr>
          <a:xfrm>
            <a:off x="4652417" y="935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745649-1ED0-472B-B1EB-E36996A5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86" y="1396997"/>
            <a:ext cx="2268654" cy="52278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BD353-91BE-4BF8-B2F4-FB636A3AF56D}"/>
              </a:ext>
            </a:extLst>
          </p:cNvPr>
          <p:cNvSpPr/>
          <p:nvPr/>
        </p:nvSpPr>
        <p:spPr>
          <a:xfrm>
            <a:off x="9498086" y="9353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课程提醒模块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CCB54C-460A-4375-ABDD-FF0CD8225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266" y="1396997"/>
            <a:ext cx="2320274" cy="369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232A0F-CCAD-4D41-8D70-EE72E4B26BC9}"/>
              </a:ext>
            </a:extLst>
          </p:cNvPr>
          <p:cNvSpPr/>
          <p:nvPr/>
        </p:nvSpPr>
        <p:spPr>
          <a:xfrm>
            <a:off x="6677435" y="9353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5430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91</Words>
  <Application>Microsoft Office PowerPoint</Application>
  <PresentationFormat>宽屏</PresentationFormat>
  <Paragraphs>38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Gotham Rounded Medium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204</cp:revision>
  <dcterms:created xsi:type="dcterms:W3CDTF">2016-01-19T08:46:18Z</dcterms:created>
  <dcterms:modified xsi:type="dcterms:W3CDTF">2021-12-15T04:40:41Z</dcterms:modified>
</cp:coreProperties>
</file>