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5"/>
  </p:notesMasterIdLst>
  <p:sldIdLst>
    <p:sldId id="258" r:id="rId2"/>
    <p:sldId id="470" r:id="rId3"/>
    <p:sldId id="320" r:id="rId4"/>
  </p:sldIdLst>
  <p:sldSz cx="12192000" cy="6858000"/>
  <p:notesSz cx="6858000" cy="9144000"/>
  <p:embeddedFontLst>
    <p:embeddedFont>
      <p:font typeface="等线" panose="02010600030101010101" pitchFamily="2" charset="-122"/>
      <p:regular r:id="rId6"/>
      <p:bold r:id="rId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49F9E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0" autoAdjust="0"/>
    <p:restoredTop sz="91152" autoAdjust="0"/>
  </p:normalViewPr>
  <p:slideViewPr>
    <p:cSldViewPr snapToGrid="0" showGuides="1">
      <p:cViewPr varScale="1">
        <p:scale>
          <a:sx n="89" d="100"/>
          <a:sy n="89" d="100"/>
        </p:scale>
        <p:origin x="125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4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07EAF319-C23A-F342-B96D-C498100F0E75}"/>
              </a:ext>
            </a:extLst>
          </p:cNvPr>
          <p:cNvSpPr/>
          <p:nvPr/>
        </p:nvSpPr>
        <p:spPr>
          <a:xfrm>
            <a:off x="5663138" y="1660885"/>
            <a:ext cx="6528862" cy="518357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518359" y="13536"/>
            <a:ext cx="10747169" cy="5839658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9623" y="1018342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需求规格说明书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D4E804-0E27-1141-AC80-EB71F00A631B}"/>
              </a:ext>
            </a:extLst>
          </p:cNvPr>
          <p:cNvSpPr/>
          <p:nvPr/>
        </p:nvSpPr>
        <p:spPr>
          <a:xfrm>
            <a:off x="649623" y="3333648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G10</a:t>
            </a:r>
            <a:r>
              <a:rPr lang="zh-CN" altLang="en-US" b="1" dirty="0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0BDEB6-8F14-6948-98EA-3AD7571F58C4}"/>
              </a:ext>
            </a:extLst>
          </p:cNvPr>
          <p:cNvSpPr/>
          <p:nvPr/>
        </p:nvSpPr>
        <p:spPr>
          <a:xfrm>
            <a:off x="630992" y="388334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组员：吴登钻，钟朱楠，赵晟浩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49EC35-B719-4738-A54D-90A6A588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48" y="3200657"/>
            <a:ext cx="2250138" cy="21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475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524024" y="-2032791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909" y="3450827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END</a:t>
            </a:r>
            <a:endParaRPr lang="zh-CN" altLang="en-US" sz="72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91" y="4500282"/>
            <a:ext cx="42370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F151021-A102-744B-8D73-FEDE36DB3125}"/>
              </a:ext>
            </a:extLst>
          </p:cNvPr>
          <p:cNvSpPr txBox="1"/>
          <p:nvPr/>
        </p:nvSpPr>
        <p:spPr>
          <a:xfrm>
            <a:off x="8342265" y="4533567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B3C7A01E-9CF6-FC4B-A9D9-984CA81696B9}"/>
              </a:ext>
            </a:extLst>
          </p:cNvPr>
          <p:cNvCxnSpPr/>
          <p:nvPr/>
        </p:nvCxnSpPr>
        <p:spPr>
          <a:xfrm>
            <a:off x="9321366" y="5241453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325873-D01E-42D3-9F82-EEA67D3E2D47}"/>
              </a:ext>
            </a:extLst>
          </p:cNvPr>
          <p:cNvSpPr txBox="1"/>
          <p:nvPr/>
        </p:nvSpPr>
        <p:spPr>
          <a:xfrm>
            <a:off x="133424" y="12905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34844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19</Words>
  <Application>Microsoft Office PowerPoint</Application>
  <PresentationFormat>宽屏</PresentationFormat>
  <Paragraphs>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Gotham Rounded Medium</vt:lpstr>
      <vt:lpstr>Arial</vt:lpstr>
      <vt:lpstr>等线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朱楠</cp:lastModifiedBy>
  <cp:revision>205</cp:revision>
  <dcterms:created xsi:type="dcterms:W3CDTF">2016-01-19T08:46:18Z</dcterms:created>
  <dcterms:modified xsi:type="dcterms:W3CDTF">2021-12-15T05:13:09Z</dcterms:modified>
</cp:coreProperties>
</file>