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8">
  <p:sldMasterIdLst>
    <p:sldMasterId id="2147483648" r:id="rId1"/>
  </p:sldMasterIdLst>
  <p:notesMasterIdLst>
    <p:notesMasterId r:id="rId9"/>
  </p:notesMasterIdLst>
  <p:sldIdLst>
    <p:sldId id="258" r:id="rId2"/>
    <p:sldId id="470" r:id="rId3"/>
    <p:sldId id="471" r:id="rId4"/>
    <p:sldId id="474" r:id="rId5"/>
    <p:sldId id="472" r:id="rId6"/>
    <p:sldId id="473" r:id="rId7"/>
    <p:sldId id="320" r:id="rId8"/>
  </p:sldIdLst>
  <p:sldSz cx="12192000" cy="6858000"/>
  <p:notesSz cx="6858000" cy="9144000"/>
  <p:embeddedFontLst>
    <p:embeddedFont>
      <p:font typeface="Microsoft YaHei" panose="020B0503020204020204" pitchFamily="34" charset="-122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等线" panose="02010600030101010101" pitchFamily="2" charset="-122"/>
      <p:regular r:id="rId16"/>
      <p:bold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49F9E"/>
    <a:srgbClr val="48A2A0"/>
    <a:srgbClr val="A4D6D5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0" autoAdjust="0"/>
    <p:restoredTop sz="91152" autoAdjust="0"/>
  </p:normalViewPr>
  <p:slideViewPr>
    <p:cSldViewPr snapToGrid="0" showGuides="1">
      <p:cViewPr varScale="1">
        <p:scale>
          <a:sx n="87" d="100"/>
          <a:sy n="87" d="100"/>
        </p:scale>
        <p:origin x="187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4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07EAF319-C23A-F342-B96D-C498100F0E75}"/>
              </a:ext>
            </a:extLst>
          </p:cNvPr>
          <p:cNvSpPr/>
          <p:nvPr/>
        </p:nvSpPr>
        <p:spPr>
          <a:xfrm>
            <a:off x="5663138" y="1660885"/>
            <a:ext cx="6528862" cy="5183579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-518359" y="13536"/>
            <a:ext cx="10747169" cy="5839658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9623" y="1018342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需求规格说明书</a:t>
            </a:r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8D4E804-0E27-1141-AC80-EB71F00A631B}"/>
              </a:ext>
            </a:extLst>
          </p:cNvPr>
          <p:cNvSpPr/>
          <p:nvPr/>
        </p:nvSpPr>
        <p:spPr>
          <a:xfrm>
            <a:off x="649623" y="3333648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G10</a:t>
            </a:r>
            <a:r>
              <a:rPr lang="zh-CN" altLang="en-US" b="1" dirty="0">
                <a:solidFill>
                  <a:schemeClr val="bg1"/>
                </a:solidFill>
              </a:rPr>
              <a:t>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0BDEB6-8F14-6948-98EA-3AD7571F58C4}"/>
              </a:ext>
            </a:extLst>
          </p:cNvPr>
          <p:cNvSpPr/>
          <p:nvPr/>
        </p:nvSpPr>
        <p:spPr>
          <a:xfrm>
            <a:off x="630992" y="388334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组员：吴登钻，钟朱楠，赵晟浩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49EC35-B719-4738-A54D-90A6A5882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648" y="3200657"/>
            <a:ext cx="2250138" cy="210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E8D342E-D0AA-4B2D-8AD9-9CB0FB37705A}"/>
              </a:ext>
            </a:extLst>
          </p:cNvPr>
          <p:cNvSpPr/>
          <p:nvPr/>
        </p:nvSpPr>
        <p:spPr>
          <a:xfrm>
            <a:off x="4672978" y="567035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代码规范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17E6E9-9515-4391-B963-75311FA8F6A3}"/>
              </a:ext>
            </a:extLst>
          </p:cNvPr>
          <p:cNvSpPr txBox="1"/>
          <p:nvPr/>
        </p:nvSpPr>
        <p:spPr>
          <a:xfrm>
            <a:off x="3204663" y="2233228"/>
            <a:ext cx="78691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变量名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云函数小驼峰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3.Pages</a:t>
            </a:r>
            <a:r>
              <a:rPr lang="zh-CN" altLang="en-US" dirty="0"/>
              <a:t>名大驼峰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常量命名全部大写，单词之间用下划线隔开</a:t>
            </a:r>
          </a:p>
        </p:txBody>
      </p:sp>
    </p:spTree>
    <p:extLst>
      <p:ext uri="{BB962C8B-B14F-4D97-AF65-F5344CB8AC3E}">
        <p14:creationId xmlns:p14="http://schemas.microsoft.com/office/powerpoint/2010/main" val="1615475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8896F1-0158-441C-AA1B-FF42AD62AD86}"/>
              </a:ext>
            </a:extLst>
          </p:cNvPr>
          <p:cNvSpPr/>
          <p:nvPr/>
        </p:nvSpPr>
        <p:spPr>
          <a:xfrm>
            <a:off x="4451728" y="356828"/>
            <a:ext cx="26468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代码内部走查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D55177-D1F3-4211-961A-71DE4BB6A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77" y="1151810"/>
            <a:ext cx="5002435" cy="54496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97BA30-F9D0-44E7-ADDB-9C426D0EA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453" y="1075345"/>
            <a:ext cx="4090823" cy="560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1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58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515BBBD-8159-49FA-B0D9-405E2214FB57}"/>
              </a:ext>
            </a:extLst>
          </p:cNvPr>
          <p:cNvSpPr/>
          <p:nvPr/>
        </p:nvSpPr>
        <p:spPr>
          <a:xfrm>
            <a:off x="4680228" y="8792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参考文献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7C627B-231E-43AD-9E25-AD0404F812D9}"/>
              </a:ext>
            </a:extLst>
          </p:cNvPr>
          <p:cNvSpPr/>
          <p:nvPr/>
        </p:nvSpPr>
        <p:spPr>
          <a:xfrm>
            <a:off x="2490367" y="2505670"/>
            <a:ext cx="924910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[1]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张海藩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牟永敏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软件工程导论（第六版） </a:t>
            </a:r>
          </a:p>
          <a:p>
            <a:pPr algn="just"/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[2] GB8567-88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国标 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2400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软件设计文档国家标准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前期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本组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开发文档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497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F1FEF03-5E8B-404E-9B0F-99E92BE1E58A}"/>
              </a:ext>
            </a:extLst>
          </p:cNvPr>
          <p:cNvSpPr/>
          <p:nvPr/>
        </p:nvSpPr>
        <p:spPr>
          <a:xfrm>
            <a:off x="5237963" y="356828"/>
            <a:ext cx="10054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50D3CE-8F7E-4C5D-81F5-A9A00427512B}"/>
              </a:ext>
            </a:extLst>
          </p:cNvPr>
          <p:cNvSpPr/>
          <p:nvPr/>
        </p:nvSpPr>
        <p:spPr>
          <a:xfrm>
            <a:off x="1772237" y="1189442"/>
            <a:ext cx="3336988" cy="2082173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F24C11-5DFB-40FE-BE22-6AB29D9FEA0D}"/>
              </a:ext>
            </a:extLst>
          </p:cNvPr>
          <p:cNvSpPr txBox="1"/>
          <p:nvPr/>
        </p:nvSpPr>
        <p:spPr>
          <a:xfrm>
            <a:off x="1852499" y="1286917"/>
            <a:ext cx="2556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吴登钻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    测试报告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    用户手册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A15ED4-F54B-4A85-9824-7B15B33BE47B}"/>
              </a:ext>
            </a:extLst>
          </p:cNvPr>
          <p:cNvSpPr/>
          <p:nvPr/>
        </p:nvSpPr>
        <p:spPr>
          <a:xfrm>
            <a:off x="7827980" y="2426947"/>
            <a:ext cx="3336988" cy="2082173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F51CB1-50A2-44EA-A32F-DEB68FCD7F16}"/>
              </a:ext>
            </a:extLst>
          </p:cNvPr>
          <p:cNvSpPr txBox="1"/>
          <p:nvPr/>
        </p:nvSpPr>
        <p:spPr>
          <a:xfrm>
            <a:off x="8057871" y="2569205"/>
            <a:ext cx="2556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钟朱楠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  测试报告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  代码规范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E7AC34-B204-4D63-9FF0-F45E7FD44EBB}"/>
              </a:ext>
            </a:extLst>
          </p:cNvPr>
          <p:cNvSpPr/>
          <p:nvPr/>
        </p:nvSpPr>
        <p:spPr>
          <a:xfrm>
            <a:off x="1772237" y="4048972"/>
            <a:ext cx="3336988" cy="2082173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3EDE63-FD2E-43FF-84EB-5C8369BFA08A}"/>
              </a:ext>
            </a:extLst>
          </p:cNvPr>
          <p:cNvSpPr txBox="1"/>
          <p:nvPr/>
        </p:nvSpPr>
        <p:spPr>
          <a:xfrm>
            <a:off x="2002127" y="4191230"/>
            <a:ext cx="2556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赵晟浩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修改项目计划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修改详细设计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8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524024" y="-2032791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70909" y="3450827"/>
            <a:ext cx="2082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END</a:t>
            </a:r>
            <a:endParaRPr lang="zh-CN" altLang="en-US" sz="72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493691" y="4500282"/>
            <a:ext cx="423705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F151021-A102-744B-8D73-FEDE36DB3125}"/>
              </a:ext>
            </a:extLst>
          </p:cNvPr>
          <p:cNvSpPr txBox="1"/>
          <p:nvPr/>
        </p:nvSpPr>
        <p:spPr>
          <a:xfrm>
            <a:off x="8342265" y="4533567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9" name="直接连接符 5">
            <a:extLst>
              <a:ext uri="{FF2B5EF4-FFF2-40B4-BE49-F238E27FC236}">
                <a16:creationId xmlns:a16="http://schemas.microsoft.com/office/drawing/2014/main" id="{B3C7A01E-9CF6-FC4B-A9D9-984CA81696B9}"/>
              </a:ext>
            </a:extLst>
          </p:cNvPr>
          <p:cNvCxnSpPr/>
          <p:nvPr/>
        </p:nvCxnSpPr>
        <p:spPr>
          <a:xfrm>
            <a:off x="9321366" y="5241453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7325873-D01E-42D3-9F82-EEA67D3E2D47}"/>
              </a:ext>
            </a:extLst>
          </p:cNvPr>
          <p:cNvSpPr txBox="1"/>
          <p:nvPr/>
        </p:nvSpPr>
        <p:spPr>
          <a:xfrm>
            <a:off x="133424" y="1290535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2348444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4211</TotalTime>
  <Words>111</Words>
  <Application>Microsoft Office PowerPoint</Application>
  <PresentationFormat>宽屏</PresentationFormat>
  <Paragraphs>36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Gotham Rounded Medium</vt:lpstr>
      <vt:lpstr>Arial</vt:lpstr>
      <vt:lpstr>Calibri</vt:lpstr>
      <vt:lpstr>等线</vt:lpstr>
      <vt:lpstr>Microsoft YaHei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朱楠</cp:lastModifiedBy>
  <cp:revision>206</cp:revision>
  <dcterms:created xsi:type="dcterms:W3CDTF">2016-01-19T08:46:18Z</dcterms:created>
  <dcterms:modified xsi:type="dcterms:W3CDTF">2021-12-17T06:31:28Z</dcterms:modified>
</cp:coreProperties>
</file>