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9"/>
  </p:notesMasterIdLst>
  <p:sldIdLst>
    <p:sldId id="258" r:id="rId2"/>
    <p:sldId id="470" r:id="rId3"/>
    <p:sldId id="471" r:id="rId4"/>
    <p:sldId id="474" r:id="rId5"/>
    <p:sldId id="472" r:id="rId6"/>
    <p:sldId id="473" r:id="rId7"/>
    <p:sldId id="320" r:id="rId8"/>
  </p:sldIdLst>
  <p:sldSz cx="12192000" cy="6858000"/>
  <p:notesSz cx="6858000" cy="9144000"/>
  <p:embeddedFontLst>
    <p:embeddedFont>
      <p:font typeface="Microsoft YaHei" panose="020B0503020204020204" pitchFamily="34" charset="-122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77" d="100"/>
          <a:sy n="77" d="100"/>
        </p:scale>
        <p:origin x="571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518359" y="13536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8D342E-D0AA-4B2D-8AD9-9CB0FB37705A}"/>
              </a:ext>
            </a:extLst>
          </p:cNvPr>
          <p:cNvSpPr/>
          <p:nvPr/>
        </p:nvSpPr>
        <p:spPr>
          <a:xfrm>
            <a:off x="4672978" y="56703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代码规范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7E6E9-9515-4391-B963-75311FA8F6A3}"/>
              </a:ext>
            </a:extLst>
          </p:cNvPr>
          <p:cNvSpPr txBox="1"/>
          <p:nvPr/>
        </p:nvSpPr>
        <p:spPr>
          <a:xfrm>
            <a:off x="3204663" y="2233228"/>
            <a:ext cx="7869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变量名小驼峰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云函数小驼峰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3.Pages</a:t>
            </a:r>
            <a:r>
              <a:rPr lang="zh-CN" altLang="en-US" dirty="0"/>
              <a:t>名大驼峰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常量命名全部大写，单词之间用下划线隔开</a:t>
            </a:r>
          </a:p>
        </p:txBody>
      </p:sp>
    </p:spTree>
    <p:extLst>
      <p:ext uri="{BB962C8B-B14F-4D97-AF65-F5344CB8AC3E}">
        <p14:creationId xmlns:p14="http://schemas.microsoft.com/office/powerpoint/2010/main" val="161547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8896F1-0158-441C-AA1B-FF42AD62AD86}"/>
              </a:ext>
            </a:extLst>
          </p:cNvPr>
          <p:cNvSpPr/>
          <p:nvPr/>
        </p:nvSpPr>
        <p:spPr>
          <a:xfrm>
            <a:off x="4451728" y="356828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代码内部走查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55177-D1F3-4211-961A-71DE4BB6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7" y="1151810"/>
            <a:ext cx="5002435" cy="5449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97BA30-F9D0-44E7-ADDB-9C426D0E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53" y="1075345"/>
            <a:ext cx="4090823" cy="56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58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15BBBD-8159-49FA-B0D9-405E2214FB57}"/>
              </a:ext>
            </a:extLst>
          </p:cNvPr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C627B-231E-43AD-9E25-AD0404F812D9}"/>
              </a:ext>
            </a:extLst>
          </p:cNvPr>
          <p:cNvSpPr/>
          <p:nvPr/>
        </p:nvSpPr>
        <p:spPr>
          <a:xfrm>
            <a:off x="2490367" y="2505670"/>
            <a:ext cx="924910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牟永敏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GB8567-88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国标 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软件设计文档国家标准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本组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开发文档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9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1FEF03-5E8B-404E-9B0F-99E92BE1E58A}"/>
              </a:ext>
            </a:extLst>
          </p:cNvPr>
          <p:cNvSpPr/>
          <p:nvPr/>
        </p:nvSpPr>
        <p:spPr>
          <a:xfrm>
            <a:off x="5237963" y="35682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0D3CE-8F7E-4C5D-81F5-A9A00427512B}"/>
              </a:ext>
            </a:extLst>
          </p:cNvPr>
          <p:cNvSpPr/>
          <p:nvPr/>
        </p:nvSpPr>
        <p:spPr>
          <a:xfrm>
            <a:off x="1772237" y="1189442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24C11-5DFB-40FE-BE22-6AB29D9FEA0D}"/>
              </a:ext>
            </a:extLst>
          </p:cNvPr>
          <p:cNvSpPr txBox="1"/>
          <p:nvPr/>
        </p:nvSpPr>
        <p:spPr>
          <a:xfrm>
            <a:off x="1852499" y="1286917"/>
            <a:ext cx="255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吴登钻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测试报告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用户手册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15ED4-F54B-4A85-9824-7B15B33BE47B}"/>
              </a:ext>
            </a:extLst>
          </p:cNvPr>
          <p:cNvSpPr/>
          <p:nvPr/>
        </p:nvSpPr>
        <p:spPr>
          <a:xfrm>
            <a:off x="7827980" y="2426947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F51CB1-50A2-44EA-A32F-DEB68FCD7F16}"/>
              </a:ext>
            </a:extLst>
          </p:cNvPr>
          <p:cNvSpPr txBox="1"/>
          <p:nvPr/>
        </p:nvSpPr>
        <p:spPr>
          <a:xfrm>
            <a:off x="8057871" y="2569205"/>
            <a:ext cx="255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钟朱楠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测试报告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代码规范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7AC34-B204-4D63-9FF0-F45E7FD44EBB}"/>
              </a:ext>
            </a:extLst>
          </p:cNvPr>
          <p:cNvSpPr/>
          <p:nvPr/>
        </p:nvSpPr>
        <p:spPr>
          <a:xfrm>
            <a:off x="1772237" y="4048972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EDE63-FD2E-43FF-84EB-5C8369BFA08A}"/>
              </a:ext>
            </a:extLst>
          </p:cNvPr>
          <p:cNvSpPr txBox="1"/>
          <p:nvPr/>
        </p:nvSpPr>
        <p:spPr>
          <a:xfrm>
            <a:off x="2002127" y="4191230"/>
            <a:ext cx="255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赵晟浩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修改项目计划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修改详细设计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113</Words>
  <Application>Microsoft Office PowerPoint</Application>
  <PresentationFormat>宽屏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Gotham Rounded Medium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207</cp:revision>
  <dcterms:created xsi:type="dcterms:W3CDTF">2016-01-19T08:46:18Z</dcterms:created>
  <dcterms:modified xsi:type="dcterms:W3CDTF">2021-12-29T04:48:09Z</dcterms:modified>
</cp:coreProperties>
</file>