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29"/>
  </p:notesMasterIdLst>
  <p:sldIdLst>
    <p:sldId id="258" r:id="rId2"/>
    <p:sldId id="450" r:id="rId3"/>
    <p:sldId id="437" r:id="rId4"/>
    <p:sldId id="438" r:id="rId5"/>
    <p:sldId id="427" r:id="rId6"/>
    <p:sldId id="468" r:id="rId7"/>
    <p:sldId id="459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3" r:id="rId22"/>
    <p:sldId id="482" r:id="rId23"/>
    <p:sldId id="484" r:id="rId24"/>
    <p:sldId id="485" r:id="rId25"/>
    <p:sldId id="486" r:id="rId26"/>
    <p:sldId id="487" r:id="rId27"/>
    <p:sldId id="488" r:id="rId28"/>
  </p:sldIdLst>
  <p:sldSz cx="12192000" cy="6858000"/>
  <p:notesSz cx="6858000" cy="9144000"/>
  <p:embeddedFontLst>
    <p:embeddedFont>
      <p:font typeface="等线" panose="02010600030101010101" pitchFamily="2" charset="-122"/>
      <p:regular r:id="rId30"/>
      <p:bold r:id="rId31"/>
    </p:embeddedFont>
    <p:embeddedFont>
      <p:font typeface="黑体" panose="02010609060101010101" pitchFamily="49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0" autoAdjust="0"/>
    <p:restoredTop sz="91152" autoAdjust="0"/>
  </p:normalViewPr>
  <p:slideViewPr>
    <p:cSldViewPr snapToGrid="0" showGuides="1">
      <p:cViewPr varScale="1">
        <p:scale>
          <a:sx n="77" d="100"/>
          <a:sy n="77" d="100"/>
        </p:scale>
        <p:origin x="571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7566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2808274" y="-165463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1018342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项目总结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r>
              <a:rPr lang="zh-CN" altLang="en-US" b="1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E7ED700-6AC6-45C1-90E1-EA5C4EA5F485}"/>
              </a:ext>
            </a:extLst>
          </p:cNvPr>
          <p:cNvSpPr/>
          <p:nvPr/>
        </p:nvSpPr>
        <p:spPr>
          <a:xfrm>
            <a:off x="4550545" y="363283"/>
            <a:ext cx="30909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图与数据字典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EF8920-6BE0-4DBF-819C-0E0348EB4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5" y="2122004"/>
            <a:ext cx="6492473" cy="261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46977A-C221-42A7-964F-D95BDF8D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198" y="1463546"/>
            <a:ext cx="5129241" cy="39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4E5A71-EC82-48EB-91D6-330ED1AE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0" y="1371600"/>
            <a:ext cx="5246994" cy="23257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8BDD42-5990-4340-94E9-66183EA995AF}"/>
              </a:ext>
            </a:extLst>
          </p:cNvPr>
          <p:cNvSpPr/>
          <p:nvPr/>
        </p:nvSpPr>
        <p:spPr>
          <a:xfrm>
            <a:off x="4079266" y="363283"/>
            <a:ext cx="40334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功能性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非功能性需求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AD674B-B249-4AAA-A379-343DE122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" y="3927374"/>
            <a:ext cx="5181375" cy="25237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283BC-D013-45B4-8097-6777742C7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43" y="1828800"/>
            <a:ext cx="5204122" cy="35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22B89-19A9-4493-99D1-7B8C226BCADE}"/>
              </a:ext>
            </a:extLst>
          </p:cNvPr>
          <p:cNvSpPr/>
          <p:nvPr/>
        </p:nvSpPr>
        <p:spPr>
          <a:xfrm>
            <a:off x="4964270" y="22413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体设计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01D61-4479-4E60-B8A7-0CF8B11A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48" y="1362108"/>
            <a:ext cx="8047417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2EC9FA-2EA4-4792-8D66-B60446740657}"/>
              </a:ext>
            </a:extLst>
          </p:cNvPr>
          <p:cNvSpPr/>
          <p:nvPr/>
        </p:nvSpPr>
        <p:spPr>
          <a:xfrm>
            <a:off x="5336818" y="164500"/>
            <a:ext cx="1518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HIPO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9F489-ED52-454F-835A-5919319C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" y="2135300"/>
            <a:ext cx="7652388" cy="3140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630011-DA28-4DBA-995E-B8178704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501" y="2017696"/>
            <a:ext cx="305588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A08453-01D4-4C36-8CE4-7BBF4BCD67C9}"/>
              </a:ext>
            </a:extLst>
          </p:cNvPr>
          <p:cNvSpPr/>
          <p:nvPr/>
        </p:nvSpPr>
        <p:spPr>
          <a:xfrm>
            <a:off x="4848538" y="234074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业务流程图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3526C6-AB2A-4524-B8D6-238146B3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53" y="1461659"/>
            <a:ext cx="6706294" cy="42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2079C-60DD-4298-BCDE-BF6B52E09329}"/>
              </a:ext>
            </a:extLst>
          </p:cNvPr>
          <p:cNvSpPr/>
          <p:nvPr/>
        </p:nvSpPr>
        <p:spPr>
          <a:xfrm>
            <a:off x="4818721" y="373222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软件结构图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506801-A040-4044-8292-17D1C81F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23" y="1756907"/>
            <a:ext cx="471678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5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5ED4F4-A0EC-422A-B769-418040807557}"/>
              </a:ext>
            </a:extLst>
          </p:cNvPr>
          <p:cNvSpPr/>
          <p:nvPr/>
        </p:nvSpPr>
        <p:spPr>
          <a:xfrm>
            <a:off x="4964270" y="22413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详细设计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1ABA35-CA64-4F6E-8E25-E3C4560E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70" y="906500"/>
            <a:ext cx="7889721" cy="55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1D84B7-4F7C-4F22-9D3C-F71D2845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02" y="2514779"/>
            <a:ext cx="5269795" cy="263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775F30-7D50-401C-8AA9-B186E08B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198" y="3661562"/>
            <a:ext cx="5971540" cy="1809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635483-D66A-4EAF-8D9D-ED8BFF62C9BE}"/>
              </a:ext>
            </a:extLst>
          </p:cNvPr>
          <p:cNvSpPr/>
          <p:nvPr/>
        </p:nvSpPr>
        <p:spPr>
          <a:xfrm>
            <a:off x="3629586" y="925175"/>
            <a:ext cx="4698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每个模块进行详细说明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7F0D15-0762-4B86-A86F-75F815CD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1" y="1665596"/>
            <a:ext cx="4191363" cy="3764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E0B43F-E34E-4052-947F-A6222E64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82" y="2450787"/>
            <a:ext cx="5971540" cy="1809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2A0070-9291-455C-B836-97524A7C5FE7}"/>
              </a:ext>
            </a:extLst>
          </p:cNvPr>
          <p:cNvSpPr/>
          <p:nvPr/>
        </p:nvSpPr>
        <p:spPr>
          <a:xfrm>
            <a:off x="1108031" y="473691"/>
            <a:ext cx="419136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IPO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图说明模块输入，处理，输出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E12A3D-E66D-407F-B6E8-C2EE0A7FDF44}"/>
              </a:ext>
            </a:extLst>
          </p:cNvPr>
          <p:cNvSpPr/>
          <p:nvPr/>
        </p:nvSpPr>
        <p:spPr>
          <a:xfrm>
            <a:off x="7493921" y="583981"/>
            <a:ext cx="21146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PDL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伪代码</a:t>
            </a:r>
          </a:p>
        </p:txBody>
      </p:sp>
    </p:spTree>
    <p:extLst>
      <p:ext uri="{BB962C8B-B14F-4D97-AF65-F5344CB8AC3E}">
        <p14:creationId xmlns:p14="http://schemas.microsoft.com/office/powerpoint/2010/main" val="342379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FC5EA7-944B-4CC2-94A8-A48C7B4F930C}"/>
              </a:ext>
            </a:extLst>
          </p:cNvPr>
          <p:cNvSpPr/>
          <p:nvPr/>
        </p:nvSpPr>
        <p:spPr>
          <a:xfrm>
            <a:off x="5388113" y="422918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D5698-1B5F-4D55-ACA8-54B0EF0A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92" y="1267883"/>
            <a:ext cx="2476413" cy="495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7606229" y="2925878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1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3176375" y="0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417B89-F460-614F-9EE5-4AB43EFC1A46}"/>
              </a:ext>
            </a:extLst>
          </p:cNvPr>
          <p:cNvSpPr txBox="1"/>
          <p:nvPr/>
        </p:nvSpPr>
        <p:spPr>
          <a:xfrm>
            <a:off x="6214178" y="139601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项目计划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6720600" y="1899069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5491D1-1FEC-4358-8C24-9F2A61FC0F18}"/>
              </a:ext>
            </a:extLst>
          </p:cNvPr>
          <p:cNvSpPr txBox="1"/>
          <p:nvPr/>
        </p:nvSpPr>
        <p:spPr>
          <a:xfrm>
            <a:off x="6081570" y="176733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可行性分析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E6A57E-42B9-40F8-AC58-41ECB963E75A}"/>
              </a:ext>
            </a:extLst>
          </p:cNvPr>
          <p:cNvSpPr txBox="1"/>
          <p:nvPr/>
        </p:nvSpPr>
        <p:spPr>
          <a:xfrm>
            <a:off x="5755856" y="251644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需求规格说明书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77B726-6496-49D6-81C5-CE2143AC4CB6}"/>
              </a:ext>
            </a:extLst>
          </p:cNvPr>
          <p:cNvSpPr txBox="1"/>
          <p:nvPr/>
        </p:nvSpPr>
        <p:spPr>
          <a:xfrm>
            <a:off x="5601663" y="291274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总体设计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C81B9-FCEE-455E-9B2C-776195DBAEEF}"/>
              </a:ext>
            </a:extLst>
          </p:cNvPr>
          <p:cNvSpPr txBox="1"/>
          <p:nvPr/>
        </p:nvSpPr>
        <p:spPr>
          <a:xfrm>
            <a:off x="5435760" y="332764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详细设计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695C51-2F42-4FAA-AD49-4275A033E813}"/>
              </a:ext>
            </a:extLst>
          </p:cNvPr>
          <p:cNvSpPr txBox="1"/>
          <p:nvPr/>
        </p:nvSpPr>
        <p:spPr>
          <a:xfrm>
            <a:off x="5274776" y="374255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代码规范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25C1EC-CC98-4921-861F-83FBDAAEDB82}"/>
              </a:ext>
            </a:extLst>
          </p:cNvPr>
          <p:cNvSpPr txBox="1"/>
          <p:nvPr/>
        </p:nvSpPr>
        <p:spPr>
          <a:xfrm>
            <a:off x="4849198" y="482411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测试分析报告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311904-8846-443F-966B-A0E0AB6CCA81}"/>
              </a:ext>
            </a:extLst>
          </p:cNvPr>
          <p:cNvSpPr txBox="1"/>
          <p:nvPr/>
        </p:nvSpPr>
        <p:spPr>
          <a:xfrm>
            <a:off x="5142778" y="410794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用户手册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53E016-EF95-4AF8-9B26-281133F1AC82}"/>
              </a:ext>
            </a:extLst>
          </p:cNvPr>
          <p:cNvSpPr txBox="1"/>
          <p:nvPr/>
        </p:nvSpPr>
        <p:spPr>
          <a:xfrm>
            <a:off x="5003657" y="4472003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程序清单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8B9E0A-009B-4942-A384-763E2A09B150}"/>
              </a:ext>
            </a:extLst>
          </p:cNvPr>
          <p:cNvSpPr txBox="1"/>
          <p:nvPr/>
        </p:nvSpPr>
        <p:spPr>
          <a:xfrm>
            <a:off x="5948962" y="216364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C956BF-AFCE-4D5F-8CB6-CA4364818760}"/>
              </a:ext>
            </a:extLst>
          </p:cNvPr>
          <p:cNvSpPr/>
          <p:nvPr/>
        </p:nvSpPr>
        <p:spPr>
          <a:xfrm>
            <a:off x="4563843" y="293709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代码规范文档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FA0A3D-7DEF-4C3B-BAFA-4B6C7376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68" y="2378547"/>
            <a:ext cx="4308863" cy="2100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1BE606-0470-4C08-995F-3156B83D8A8E}"/>
              </a:ext>
            </a:extLst>
          </p:cNvPr>
          <p:cNvSpPr txBox="1"/>
          <p:nvPr/>
        </p:nvSpPr>
        <p:spPr>
          <a:xfrm>
            <a:off x="6284843" y="2378547"/>
            <a:ext cx="4854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变量名小驼峰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云函数小驼峰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3.Pages</a:t>
            </a:r>
            <a:r>
              <a:rPr lang="zh-CN" altLang="en-US" dirty="0"/>
              <a:t>大驼峰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常量命名全部大写，单词之间用下划线隔开</a:t>
            </a:r>
          </a:p>
        </p:txBody>
      </p:sp>
    </p:spTree>
    <p:extLst>
      <p:ext uri="{BB962C8B-B14F-4D97-AF65-F5344CB8AC3E}">
        <p14:creationId xmlns:p14="http://schemas.microsoft.com/office/powerpoint/2010/main" val="214193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8896F1-0158-441C-AA1B-FF42AD62AD86}"/>
              </a:ext>
            </a:extLst>
          </p:cNvPr>
          <p:cNvSpPr/>
          <p:nvPr/>
        </p:nvSpPr>
        <p:spPr>
          <a:xfrm>
            <a:off x="4451728" y="356828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代码内部走查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55177-D1F3-4211-961A-71DE4BB6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7" y="1151810"/>
            <a:ext cx="5002435" cy="54496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97BA30-F9D0-44E7-ADDB-9C426D0E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53" y="1075345"/>
            <a:ext cx="4090823" cy="56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1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1D0FA9-A568-45B7-86BB-476DCFC7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02" y="1108651"/>
            <a:ext cx="8458933" cy="51972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2D31D0-F4EB-42C0-9F3D-1D6D626E9EB6}"/>
              </a:ext>
            </a:extLst>
          </p:cNvPr>
          <p:cNvSpPr/>
          <p:nvPr/>
        </p:nvSpPr>
        <p:spPr>
          <a:xfrm>
            <a:off x="4862097" y="35682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代码清单</a:t>
            </a:r>
          </a:p>
        </p:txBody>
      </p:sp>
    </p:spTree>
    <p:extLst>
      <p:ext uri="{BB962C8B-B14F-4D97-AF65-F5344CB8AC3E}">
        <p14:creationId xmlns:p14="http://schemas.microsoft.com/office/powerpoint/2010/main" val="241613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EA88EF-E60D-4D7B-8BC5-84C7C3225F52}"/>
              </a:ext>
            </a:extLst>
          </p:cNvPr>
          <p:cNvSpPr/>
          <p:nvPr/>
        </p:nvSpPr>
        <p:spPr>
          <a:xfrm>
            <a:off x="4451731" y="356828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测试分析报告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2C87E6-57AE-4EE1-BB39-A5E4E6C4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41" y="1406884"/>
            <a:ext cx="9043868" cy="49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D0F562-8A20-4599-90EE-8C61274305A6}"/>
              </a:ext>
            </a:extLst>
          </p:cNvPr>
          <p:cNvSpPr/>
          <p:nvPr/>
        </p:nvSpPr>
        <p:spPr>
          <a:xfrm>
            <a:off x="4862102" y="35682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测试概要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8EEF5-6E73-4091-BB6B-BA649B14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6" y="1413295"/>
            <a:ext cx="5014395" cy="4945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587ED7-349F-4185-B92D-7A3D75E5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84" y="1716973"/>
            <a:ext cx="503725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17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FDB61B-9D13-4C24-AFCD-DE048C3598F1}"/>
              </a:ext>
            </a:extLst>
          </p:cNvPr>
          <p:cNvSpPr/>
          <p:nvPr/>
        </p:nvSpPr>
        <p:spPr>
          <a:xfrm>
            <a:off x="4862102" y="35682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34390-5636-49C9-B2C8-425E75F9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97" y="1955070"/>
            <a:ext cx="6633785" cy="34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8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43F088-2A8C-42C1-A078-336B3FAB2DD5}"/>
              </a:ext>
            </a:extLst>
          </p:cNvPr>
          <p:cNvSpPr/>
          <p:nvPr/>
        </p:nvSpPr>
        <p:spPr>
          <a:xfrm>
            <a:off x="4862104" y="35682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用户手册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316FC-701E-4A18-B021-3C9109EE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4" y="1022859"/>
            <a:ext cx="10691547" cy="54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B417FC-503C-43C2-B127-C43C2A49A23C}"/>
              </a:ext>
            </a:extLst>
          </p:cNvPr>
          <p:cNvSpPr/>
          <p:nvPr/>
        </p:nvSpPr>
        <p:spPr>
          <a:xfrm>
            <a:off x="4862106" y="35682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899B43-C90A-458A-B57C-C999E097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63" y="1382668"/>
            <a:ext cx="8795107" cy="47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2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42D235-4F59-443E-9E30-E2D5A25E6F27}"/>
              </a:ext>
            </a:extLst>
          </p:cNvPr>
          <p:cNvSpPr/>
          <p:nvPr/>
        </p:nvSpPr>
        <p:spPr>
          <a:xfrm>
            <a:off x="5182929" y="15301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2DA29B-5AE3-4F74-B2CF-A462ABBA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28" y="1209557"/>
            <a:ext cx="7128871" cy="46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91CDE9-49BF-4F63-9C87-B984A151CE72}"/>
              </a:ext>
            </a:extLst>
          </p:cNvPr>
          <p:cNvSpPr/>
          <p:nvPr/>
        </p:nvSpPr>
        <p:spPr>
          <a:xfrm>
            <a:off x="3495287" y="99391"/>
            <a:ext cx="50324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WBS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图和甘特图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33AE5B-89AE-40CE-94CB-C918E687FD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9" y="288828"/>
            <a:ext cx="3351646" cy="628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036A64-1295-4B41-8C87-E656C0D7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46" y="1040023"/>
            <a:ext cx="5517997" cy="27028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F993E3-4FC4-4FB8-9000-2D90C6FE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446" y="4160291"/>
            <a:ext cx="5520241" cy="10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2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5404786" y="143592"/>
            <a:ext cx="173156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可行性分析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F48070-00C3-49CF-BDF1-21B7C9CC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891642"/>
            <a:ext cx="8458933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E18E4D-1EE6-4649-A271-13914400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3" y="595952"/>
            <a:ext cx="5532599" cy="4572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00F0C9-6032-49DB-A680-26B581D7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3" y="5168348"/>
            <a:ext cx="5453938" cy="16896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FB6C6C1-9F0C-429E-907C-34A06EAAC042}"/>
              </a:ext>
            </a:extLst>
          </p:cNvPr>
          <p:cNvSpPr/>
          <p:nvPr/>
        </p:nvSpPr>
        <p:spPr>
          <a:xfrm>
            <a:off x="5146368" y="8884"/>
            <a:ext cx="173156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可行性分析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4D253A9-756F-47B2-82BF-CFB4C4AE2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93" y="2799331"/>
            <a:ext cx="3631680" cy="2604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9A552E-4CF6-477E-B112-935862C77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930" y="595952"/>
            <a:ext cx="57231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440227" y="21302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3EA4D-19A2-4D2C-922D-1F7B95495F33}"/>
              </a:ext>
            </a:extLst>
          </p:cNvPr>
          <p:cNvSpPr/>
          <p:nvPr/>
        </p:nvSpPr>
        <p:spPr>
          <a:xfrm>
            <a:off x="9498868" y="27298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绘图和原型工具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9654FB-811A-4798-BE07-213966B8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481" y="922968"/>
            <a:ext cx="2200041" cy="22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732F11-326B-4082-A381-658F28987C6B}"/>
              </a:ext>
            </a:extLst>
          </p:cNvPr>
          <p:cNvSpPr/>
          <p:nvPr/>
        </p:nvSpPr>
        <p:spPr>
          <a:xfrm>
            <a:off x="549601" y="100140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注册界面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C64BB8-E32C-4DF2-94F9-5A23E797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7" y="1637453"/>
            <a:ext cx="21894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494FA0-DB64-4C74-97A5-747A260ABBF4}"/>
              </a:ext>
            </a:extLst>
          </p:cNvPr>
          <p:cNvSpPr/>
          <p:nvPr/>
        </p:nvSpPr>
        <p:spPr>
          <a:xfrm>
            <a:off x="7471948" y="92296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课程任务界面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8B2FE5-01E3-4236-9AA6-8A6D74450399}"/>
              </a:ext>
            </a:extLst>
          </p:cNvPr>
          <p:cNvSpPr/>
          <p:nvPr/>
        </p:nvSpPr>
        <p:spPr>
          <a:xfrm>
            <a:off x="5351151" y="922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课表界面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FAFDA4-246C-4B28-BA83-BB0F43CCF0FE}"/>
              </a:ext>
            </a:extLst>
          </p:cNvPr>
          <p:cNvSpPr/>
          <p:nvPr/>
        </p:nvSpPr>
        <p:spPr>
          <a:xfrm>
            <a:off x="3165801" y="92296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登录界面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AD2906-E09E-4837-8894-6346C2157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04" y="1621160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B85472-BC0D-40BF-97EF-CF6B3EE795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75" y="1840229"/>
            <a:ext cx="2016760" cy="32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7F1D1E4-20C7-4232-B9B1-8D67AD755615}"/>
              </a:ext>
            </a:extLst>
          </p:cNvPr>
          <p:cNvSpPr/>
          <p:nvPr/>
        </p:nvSpPr>
        <p:spPr>
          <a:xfrm>
            <a:off x="10948348" y="34922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墨刀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7B9C5-E042-4B97-8AD3-E36C0463D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50" y="1840229"/>
            <a:ext cx="1698033" cy="32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0EC386-385E-4657-8814-501735D2847E}"/>
              </a:ext>
            </a:extLst>
          </p:cNvPr>
          <p:cNvSpPr/>
          <p:nvPr/>
        </p:nvSpPr>
        <p:spPr>
          <a:xfrm>
            <a:off x="4279145" y="124743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需求规格说明书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2F3C4D-D287-4705-A199-987FB78B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17" y="1305808"/>
            <a:ext cx="8299765" cy="49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191CAE-99AF-43E6-B56E-28AE7D5328BF}"/>
              </a:ext>
            </a:extLst>
          </p:cNvPr>
          <p:cNvSpPr/>
          <p:nvPr/>
        </p:nvSpPr>
        <p:spPr>
          <a:xfrm>
            <a:off x="564278" y="500748"/>
            <a:ext cx="265970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/>
                <a:ea typeface="黑体"/>
              </a:rPr>
              <a:t>用户群及相关代表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EA6E8-1F73-4F89-9CFA-2C7D92DF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7" y="2216425"/>
            <a:ext cx="4971990" cy="18006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6AB29C-F9CC-4ED4-9AD8-9063919B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14" y="576468"/>
            <a:ext cx="4938188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0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144</Words>
  <Application>Microsoft Office PowerPoint</Application>
  <PresentationFormat>宽屏</PresentationFormat>
  <Paragraphs>53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Gotham Rounded Medium</vt:lpstr>
      <vt:lpstr>Arial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198</cp:revision>
  <dcterms:created xsi:type="dcterms:W3CDTF">2016-01-19T08:46:18Z</dcterms:created>
  <dcterms:modified xsi:type="dcterms:W3CDTF">2021-12-29T04:54:50Z</dcterms:modified>
</cp:coreProperties>
</file>