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AC7D4-E9EF-449E-8394-0FB3D34E38AE}" type="doc">
      <dgm:prSet loTypeId="urn:microsoft.com/office/officeart/2005/8/layout/vList5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EAA5FA2-2CC0-4077-BCBE-1756BF49514B}">
      <dgm:prSet/>
      <dgm:spPr/>
      <dgm:t>
        <a:bodyPr/>
        <a:lstStyle/>
        <a:p>
          <a:pPr rtl="0"/>
          <a:r>
            <a:rPr lang="pt-BR" b="1" dirty="0" smtClean="0"/>
            <a:t>O QUE É HELP DESK?</a:t>
          </a:r>
          <a:endParaRPr lang="pt-BR" dirty="0"/>
        </a:p>
      </dgm:t>
    </dgm:pt>
    <dgm:pt modelId="{CBF991C1-147B-4026-9A1F-E735F346AB4E}" type="parTrans" cxnId="{5D09DF5B-D499-46E1-B027-F148A268B2B6}">
      <dgm:prSet/>
      <dgm:spPr/>
      <dgm:t>
        <a:bodyPr/>
        <a:lstStyle/>
        <a:p>
          <a:endParaRPr lang="pt-BR"/>
        </a:p>
      </dgm:t>
    </dgm:pt>
    <dgm:pt modelId="{4F51F346-BAE2-4BF7-BDD7-FFBF7EFD801B}" type="sibTrans" cxnId="{5D09DF5B-D499-46E1-B027-F148A268B2B6}">
      <dgm:prSet/>
      <dgm:spPr/>
      <dgm:t>
        <a:bodyPr/>
        <a:lstStyle/>
        <a:p>
          <a:endParaRPr lang="pt-BR"/>
        </a:p>
      </dgm:t>
    </dgm:pt>
    <dgm:pt modelId="{946C107E-8594-4690-9952-04524C6BF38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pt-BR" b="1" dirty="0" smtClean="0"/>
            <a:t>AUXÍLIO DIRETO AO USUÁRIO RELATIVO A ÁREA DE TI</a:t>
          </a:r>
          <a:endParaRPr lang="pt-BR" dirty="0"/>
        </a:p>
      </dgm:t>
    </dgm:pt>
    <dgm:pt modelId="{A25AE1F9-78AC-4699-953A-EC852AC432BA}" type="parTrans" cxnId="{415AE36B-9DDF-4F3A-B886-DB9CFE4BED3B}">
      <dgm:prSet/>
      <dgm:spPr/>
      <dgm:t>
        <a:bodyPr/>
        <a:lstStyle/>
        <a:p>
          <a:endParaRPr lang="pt-BR"/>
        </a:p>
      </dgm:t>
    </dgm:pt>
    <dgm:pt modelId="{60D0A23F-2A15-4449-A7FB-388500A39AC9}" type="sibTrans" cxnId="{415AE36B-9DDF-4F3A-B886-DB9CFE4BED3B}">
      <dgm:prSet/>
      <dgm:spPr/>
      <dgm:t>
        <a:bodyPr/>
        <a:lstStyle/>
        <a:p>
          <a:endParaRPr lang="pt-BR"/>
        </a:p>
      </dgm:t>
    </dgm:pt>
    <dgm:pt modelId="{D1A43DB9-9C17-4007-BCDD-751573C759A1}">
      <dgm:prSet/>
      <dgm:spPr/>
      <dgm:t>
        <a:bodyPr/>
        <a:lstStyle/>
        <a:p>
          <a:pPr rtl="0"/>
          <a:r>
            <a:rPr lang="pt-BR" b="1" dirty="0" smtClean="0"/>
            <a:t>ESSENCIAL:</a:t>
          </a:r>
          <a:endParaRPr lang="pt-BR" dirty="0"/>
        </a:p>
      </dgm:t>
    </dgm:pt>
    <dgm:pt modelId="{8F284BD6-297F-42ED-9100-BECC1081BC82}" type="parTrans" cxnId="{81733EDB-5DDE-42A6-BCEC-FEAF1E95A4C6}">
      <dgm:prSet/>
      <dgm:spPr/>
      <dgm:t>
        <a:bodyPr/>
        <a:lstStyle/>
        <a:p>
          <a:endParaRPr lang="pt-BR"/>
        </a:p>
      </dgm:t>
    </dgm:pt>
    <dgm:pt modelId="{E062CBD7-E9D3-4C2C-84DF-2955D40A0D43}" type="sibTrans" cxnId="{81733EDB-5DDE-42A6-BCEC-FEAF1E95A4C6}">
      <dgm:prSet/>
      <dgm:spPr/>
      <dgm:t>
        <a:bodyPr/>
        <a:lstStyle/>
        <a:p>
          <a:endParaRPr lang="pt-BR"/>
        </a:p>
      </dgm:t>
    </dgm:pt>
    <dgm:pt modelId="{2F1CE7F3-CF58-40D7-B1E8-235266D9812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pt-BR" b="1" dirty="0" smtClean="0"/>
            <a:t>CENTRALIZA OS ATENDIMENTOS VIABILIZANDO SOLUÇÕES MAIS RAPIDAMENTE</a:t>
          </a:r>
          <a:endParaRPr lang="pt-BR" b="1" dirty="0"/>
        </a:p>
      </dgm:t>
    </dgm:pt>
    <dgm:pt modelId="{8F85CBEA-36B6-4361-98CD-81AC4CEF0D42}" type="sibTrans" cxnId="{C43876EE-0350-4FDE-8D5F-6F0F60A7CA27}">
      <dgm:prSet/>
      <dgm:spPr/>
      <dgm:t>
        <a:bodyPr/>
        <a:lstStyle/>
        <a:p>
          <a:endParaRPr lang="pt-BR"/>
        </a:p>
      </dgm:t>
    </dgm:pt>
    <dgm:pt modelId="{43F1D897-1FC3-4078-9515-0AFB1B15A8AE}" type="parTrans" cxnId="{C43876EE-0350-4FDE-8D5F-6F0F60A7CA27}">
      <dgm:prSet/>
      <dgm:spPr/>
      <dgm:t>
        <a:bodyPr/>
        <a:lstStyle/>
        <a:p>
          <a:endParaRPr lang="pt-BR"/>
        </a:p>
      </dgm:t>
    </dgm:pt>
    <dgm:pt modelId="{B3A2D7DD-9607-4B80-AF6B-836130D0DB30}" type="pres">
      <dgm:prSet presAssocID="{468AC7D4-E9EF-449E-8394-0FB3D34E38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97610F4-4C30-4757-91E5-58E9587CD195}" type="pres">
      <dgm:prSet presAssocID="{4EAA5FA2-2CC0-4077-BCBE-1756BF49514B}" presName="linNode" presStyleCnt="0"/>
      <dgm:spPr/>
    </dgm:pt>
    <dgm:pt modelId="{0E7002AE-E931-425D-ADCC-73DC881056FB}" type="pres">
      <dgm:prSet presAssocID="{4EAA5FA2-2CC0-4077-BCBE-1756BF49514B}" presName="parentText" presStyleLbl="node1" presStyleIdx="0" presStyleCnt="2" custLinFactNeighborX="-6143" custLinFactNeighborY="-3068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6AA5AF-FE93-4CA2-ABAB-C6B79D54D9C3}" type="pres">
      <dgm:prSet presAssocID="{4EAA5FA2-2CC0-4077-BCBE-1756BF49514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34D7CD-3F17-4011-9453-689CA8B24F90}" type="pres">
      <dgm:prSet presAssocID="{4F51F346-BAE2-4BF7-BDD7-FFBF7EFD801B}" presName="sp" presStyleCnt="0"/>
      <dgm:spPr/>
    </dgm:pt>
    <dgm:pt modelId="{351883BE-BD13-4696-8C41-D4D096D3AA96}" type="pres">
      <dgm:prSet presAssocID="{D1A43DB9-9C17-4007-BCDD-751573C759A1}" presName="linNode" presStyleCnt="0"/>
      <dgm:spPr/>
    </dgm:pt>
    <dgm:pt modelId="{CED5F2BD-7A83-403C-AF42-E8812D05A878}" type="pres">
      <dgm:prSet presAssocID="{D1A43DB9-9C17-4007-BCDD-751573C759A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3D6D7C-8F9D-4FFE-A465-7A9FDBE537E1}" type="pres">
      <dgm:prSet presAssocID="{D1A43DB9-9C17-4007-BCDD-751573C759A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1733EDB-5DDE-42A6-BCEC-FEAF1E95A4C6}" srcId="{468AC7D4-E9EF-449E-8394-0FB3D34E38AE}" destId="{D1A43DB9-9C17-4007-BCDD-751573C759A1}" srcOrd="1" destOrd="0" parTransId="{8F284BD6-297F-42ED-9100-BECC1081BC82}" sibTransId="{E062CBD7-E9D3-4C2C-84DF-2955D40A0D43}"/>
    <dgm:cxn modelId="{C1C0F9FF-005B-463D-9719-1431285F2A02}" type="presOf" srcId="{946C107E-8594-4690-9952-04524C6BF380}" destId="{2F6AA5AF-FE93-4CA2-ABAB-C6B79D54D9C3}" srcOrd="0" destOrd="0" presId="urn:microsoft.com/office/officeart/2005/8/layout/vList5"/>
    <dgm:cxn modelId="{DE6A06F0-91F6-4D4A-BABC-40C552147AA8}" type="presOf" srcId="{D1A43DB9-9C17-4007-BCDD-751573C759A1}" destId="{CED5F2BD-7A83-403C-AF42-E8812D05A878}" srcOrd="0" destOrd="0" presId="urn:microsoft.com/office/officeart/2005/8/layout/vList5"/>
    <dgm:cxn modelId="{BA2EA802-22F0-4266-8470-D7872D947369}" type="presOf" srcId="{4EAA5FA2-2CC0-4077-BCBE-1756BF49514B}" destId="{0E7002AE-E931-425D-ADCC-73DC881056FB}" srcOrd="0" destOrd="0" presId="urn:microsoft.com/office/officeart/2005/8/layout/vList5"/>
    <dgm:cxn modelId="{5D09DF5B-D499-46E1-B027-F148A268B2B6}" srcId="{468AC7D4-E9EF-449E-8394-0FB3D34E38AE}" destId="{4EAA5FA2-2CC0-4077-BCBE-1756BF49514B}" srcOrd="0" destOrd="0" parTransId="{CBF991C1-147B-4026-9A1F-E735F346AB4E}" sibTransId="{4F51F346-BAE2-4BF7-BDD7-FFBF7EFD801B}"/>
    <dgm:cxn modelId="{C43876EE-0350-4FDE-8D5F-6F0F60A7CA27}" srcId="{D1A43DB9-9C17-4007-BCDD-751573C759A1}" destId="{2F1CE7F3-CF58-40D7-B1E8-235266D9812B}" srcOrd="0" destOrd="0" parTransId="{43F1D897-1FC3-4078-9515-0AFB1B15A8AE}" sibTransId="{8F85CBEA-36B6-4361-98CD-81AC4CEF0D42}"/>
    <dgm:cxn modelId="{415AE36B-9DDF-4F3A-B886-DB9CFE4BED3B}" srcId="{4EAA5FA2-2CC0-4077-BCBE-1756BF49514B}" destId="{946C107E-8594-4690-9952-04524C6BF380}" srcOrd="0" destOrd="0" parTransId="{A25AE1F9-78AC-4699-953A-EC852AC432BA}" sibTransId="{60D0A23F-2A15-4449-A7FB-388500A39AC9}"/>
    <dgm:cxn modelId="{FF1543F1-3E6F-4ED1-BDAF-E57BB5E5176E}" type="presOf" srcId="{468AC7D4-E9EF-449E-8394-0FB3D34E38AE}" destId="{B3A2D7DD-9607-4B80-AF6B-836130D0DB30}" srcOrd="0" destOrd="0" presId="urn:microsoft.com/office/officeart/2005/8/layout/vList5"/>
    <dgm:cxn modelId="{FBB1C19E-5876-46F2-8CAF-C14E27DAF948}" type="presOf" srcId="{2F1CE7F3-CF58-40D7-B1E8-235266D9812B}" destId="{6C3D6D7C-8F9D-4FFE-A465-7A9FDBE537E1}" srcOrd="0" destOrd="0" presId="urn:microsoft.com/office/officeart/2005/8/layout/vList5"/>
    <dgm:cxn modelId="{45261409-2977-4224-BD57-5080592BD621}" type="presParOf" srcId="{B3A2D7DD-9607-4B80-AF6B-836130D0DB30}" destId="{897610F4-4C30-4757-91E5-58E9587CD195}" srcOrd="0" destOrd="0" presId="urn:microsoft.com/office/officeart/2005/8/layout/vList5"/>
    <dgm:cxn modelId="{8549D58B-BACD-4B05-867C-C870D2EA97E7}" type="presParOf" srcId="{897610F4-4C30-4757-91E5-58E9587CD195}" destId="{0E7002AE-E931-425D-ADCC-73DC881056FB}" srcOrd="0" destOrd="0" presId="urn:microsoft.com/office/officeart/2005/8/layout/vList5"/>
    <dgm:cxn modelId="{E10D0D1A-31EA-49CA-9EB1-00D5825AD45E}" type="presParOf" srcId="{897610F4-4C30-4757-91E5-58E9587CD195}" destId="{2F6AA5AF-FE93-4CA2-ABAB-C6B79D54D9C3}" srcOrd="1" destOrd="0" presId="urn:microsoft.com/office/officeart/2005/8/layout/vList5"/>
    <dgm:cxn modelId="{2A719874-31EF-4923-AE3D-5205FDDDA38A}" type="presParOf" srcId="{B3A2D7DD-9607-4B80-AF6B-836130D0DB30}" destId="{BD34D7CD-3F17-4011-9453-689CA8B24F90}" srcOrd="1" destOrd="0" presId="urn:microsoft.com/office/officeart/2005/8/layout/vList5"/>
    <dgm:cxn modelId="{20B46E44-60F2-489A-BEF6-91E9C70C068E}" type="presParOf" srcId="{B3A2D7DD-9607-4B80-AF6B-836130D0DB30}" destId="{351883BE-BD13-4696-8C41-D4D096D3AA96}" srcOrd="2" destOrd="0" presId="urn:microsoft.com/office/officeart/2005/8/layout/vList5"/>
    <dgm:cxn modelId="{6E23C08A-C4DA-4630-903E-2A752DFAF4C6}" type="presParOf" srcId="{351883BE-BD13-4696-8C41-D4D096D3AA96}" destId="{CED5F2BD-7A83-403C-AF42-E8812D05A878}" srcOrd="0" destOrd="0" presId="urn:microsoft.com/office/officeart/2005/8/layout/vList5"/>
    <dgm:cxn modelId="{2F334D44-7C14-4661-A160-50A761663A16}" type="presParOf" srcId="{351883BE-BD13-4696-8C41-D4D096D3AA96}" destId="{6C3D6D7C-8F9D-4FFE-A465-7A9FDBE537E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12A7C-597E-48E3-A5EE-D0A09C34FE6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2C4FA6D7-B51E-4CC7-A162-90E26F7FAB74}">
      <dgm:prSet/>
      <dgm:spPr/>
      <dgm:t>
        <a:bodyPr/>
        <a:lstStyle/>
        <a:p>
          <a:pPr rtl="0"/>
          <a:r>
            <a:rPr lang="pt-BR" dirty="0" smtClean="0"/>
            <a:t>Melhoria no atendimento;</a:t>
          </a:r>
          <a:endParaRPr lang="pt-BR" dirty="0"/>
        </a:p>
      </dgm:t>
    </dgm:pt>
    <dgm:pt modelId="{9D5E6215-C4C4-4071-B41D-3D7AF99B5470}" type="parTrans" cxnId="{8A603A95-015C-478D-9CAB-EE082CDDAB76}">
      <dgm:prSet/>
      <dgm:spPr/>
      <dgm:t>
        <a:bodyPr/>
        <a:lstStyle/>
        <a:p>
          <a:endParaRPr lang="pt-BR"/>
        </a:p>
      </dgm:t>
    </dgm:pt>
    <dgm:pt modelId="{1DF07C25-324B-4ADF-A246-566322720FF3}" type="sibTrans" cxnId="{8A603A95-015C-478D-9CAB-EE082CDDAB76}">
      <dgm:prSet/>
      <dgm:spPr/>
      <dgm:t>
        <a:bodyPr/>
        <a:lstStyle/>
        <a:p>
          <a:endParaRPr lang="pt-BR"/>
        </a:p>
      </dgm:t>
    </dgm:pt>
    <dgm:pt modelId="{3375DBA0-3D55-4053-8968-FBA093525347}">
      <dgm:prSet/>
      <dgm:spPr/>
      <dgm:t>
        <a:bodyPr/>
        <a:lstStyle/>
        <a:p>
          <a:pPr rtl="0"/>
          <a:r>
            <a:rPr lang="pt-BR" dirty="0" smtClean="0"/>
            <a:t>Construir uma base de conhecimento e</a:t>
          </a:r>
          <a:endParaRPr lang="pt-BR" dirty="0"/>
        </a:p>
      </dgm:t>
    </dgm:pt>
    <dgm:pt modelId="{A932C5B8-155C-471D-8537-EDFB328DADD9}" type="parTrans" cxnId="{0E30BB69-7CCD-44AC-91EC-8D0E73B2F1BD}">
      <dgm:prSet/>
      <dgm:spPr/>
      <dgm:t>
        <a:bodyPr/>
        <a:lstStyle/>
        <a:p>
          <a:endParaRPr lang="pt-BR"/>
        </a:p>
      </dgm:t>
    </dgm:pt>
    <dgm:pt modelId="{2214D795-3C90-47D4-9607-F11FD2333F23}" type="sibTrans" cxnId="{0E30BB69-7CCD-44AC-91EC-8D0E73B2F1BD}">
      <dgm:prSet/>
      <dgm:spPr/>
      <dgm:t>
        <a:bodyPr/>
        <a:lstStyle/>
        <a:p>
          <a:endParaRPr lang="pt-BR"/>
        </a:p>
      </dgm:t>
    </dgm:pt>
    <dgm:pt modelId="{20DC4A7C-CCE2-4467-A1A1-7585E9EEB81B}">
      <dgm:prSet/>
      <dgm:spPr/>
      <dgm:t>
        <a:bodyPr/>
        <a:lstStyle/>
        <a:p>
          <a:pPr rtl="0"/>
          <a:r>
            <a:rPr lang="pt-BR" dirty="0" smtClean="0"/>
            <a:t>Mapear os processos operacionais.</a:t>
          </a:r>
          <a:endParaRPr lang="pt-BR" dirty="0"/>
        </a:p>
      </dgm:t>
    </dgm:pt>
    <dgm:pt modelId="{0E9340A7-E809-4210-B3BE-1DB6779CDF38}" type="parTrans" cxnId="{63572400-49F8-44EA-9C70-7CEFAF34D851}">
      <dgm:prSet/>
      <dgm:spPr/>
      <dgm:t>
        <a:bodyPr/>
        <a:lstStyle/>
        <a:p>
          <a:endParaRPr lang="pt-BR"/>
        </a:p>
      </dgm:t>
    </dgm:pt>
    <dgm:pt modelId="{C5441E8D-8DBD-4242-8689-761E53A59C86}" type="sibTrans" cxnId="{63572400-49F8-44EA-9C70-7CEFAF34D851}">
      <dgm:prSet/>
      <dgm:spPr/>
      <dgm:t>
        <a:bodyPr/>
        <a:lstStyle/>
        <a:p>
          <a:endParaRPr lang="pt-BR"/>
        </a:p>
      </dgm:t>
    </dgm:pt>
    <dgm:pt modelId="{6AD7EF46-E058-45B1-AEB2-8837F758E383}" type="pres">
      <dgm:prSet presAssocID="{35B12A7C-597E-48E3-A5EE-D0A09C34FE6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44D6969-958A-491D-A3A8-8CFAC3C721D1}" type="pres">
      <dgm:prSet presAssocID="{35B12A7C-597E-48E3-A5EE-D0A09C34FE63}" presName="arrow" presStyleLbl="bgShp" presStyleIdx="0" presStyleCnt="1"/>
      <dgm:spPr/>
    </dgm:pt>
    <dgm:pt modelId="{FF629E89-9394-467F-A456-F4EC588E79D9}" type="pres">
      <dgm:prSet presAssocID="{35B12A7C-597E-48E3-A5EE-D0A09C34FE63}" presName="linearProcess" presStyleCnt="0"/>
      <dgm:spPr/>
    </dgm:pt>
    <dgm:pt modelId="{CBE57921-359D-469A-8F8C-444D4DFD614C}" type="pres">
      <dgm:prSet presAssocID="{2C4FA6D7-B51E-4CC7-A162-90E26F7FAB7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1314B5-4B6E-4918-B556-AC4DA894BF78}" type="pres">
      <dgm:prSet presAssocID="{1DF07C25-324B-4ADF-A246-566322720FF3}" presName="sibTrans" presStyleCnt="0"/>
      <dgm:spPr/>
    </dgm:pt>
    <dgm:pt modelId="{FD3FE575-CAC4-4F54-BF0B-64A4857652F3}" type="pres">
      <dgm:prSet presAssocID="{3375DBA0-3D55-4053-8968-FBA09352534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EDC20B-1AFA-413A-A630-D778697A5DEC}" type="pres">
      <dgm:prSet presAssocID="{2214D795-3C90-47D4-9607-F11FD2333F23}" presName="sibTrans" presStyleCnt="0"/>
      <dgm:spPr/>
    </dgm:pt>
    <dgm:pt modelId="{A78CCF36-683F-432E-8DFA-32AADE9EC280}" type="pres">
      <dgm:prSet presAssocID="{20DC4A7C-CCE2-4467-A1A1-7585E9EEB81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C933B09-2200-441C-8161-9966332655BF}" type="presOf" srcId="{2C4FA6D7-B51E-4CC7-A162-90E26F7FAB74}" destId="{CBE57921-359D-469A-8F8C-444D4DFD614C}" srcOrd="0" destOrd="0" presId="urn:microsoft.com/office/officeart/2005/8/layout/hProcess9"/>
    <dgm:cxn modelId="{4E7043A0-D580-4C47-B52F-511A47DA79A6}" type="presOf" srcId="{35B12A7C-597E-48E3-A5EE-D0A09C34FE63}" destId="{6AD7EF46-E058-45B1-AEB2-8837F758E383}" srcOrd="0" destOrd="0" presId="urn:microsoft.com/office/officeart/2005/8/layout/hProcess9"/>
    <dgm:cxn modelId="{0E30BB69-7CCD-44AC-91EC-8D0E73B2F1BD}" srcId="{35B12A7C-597E-48E3-A5EE-D0A09C34FE63}" destId="{3375DBA0-3D55-4053-8968-FBA093525347}" srcOrd="1" destOrd="0" parTransId="{A932C5B8-155C-471D-8537-EDFB328DADD9}" sibTransId="{2214D795-3C90-47D4-9607-F11FD2333F23}"/>
    <dgm:cxn modelId="{F258ACDB-2EAB-466B-9C66-C6289778F615}" type="presOf" srcId="{20DC4A7C-CCE2-4467-A1A1-7585E9EEB81B}" destId="{A78CCF36-683F-432E-8DFA-32AADE9EC280}" srcOrd="0" destOrd="0" presId="urn:microsoft.com/office/officeart/2005/8/layout/hProcess9"/>
    <dgm:cxn modelId="{8A603A95-015C-478D-9CAB-EE082CDDAB76}" srcId="{35B12A7C-597E-48E3-A5EE-D0A09C34FE63}" destId="{2C4FA6D7-B51E-4CC7-A162-90E26F7FAB74}" srcOrd="0" destOrd="0" parTransId="{9D5E6215-C4C4-4071-B41D-3D7AF99B5470}" sibTransId="{1DF07C25-324B-4ADF-A246-566322720FF3}"/>
    <dgm:cxn modelId="{51B7C96F-F0A4-4BDA-8D88-BF4DA3F4217F}" type="presOf" srcId="{3375DBA0-3D55-4053-8968-FBA093525347}" destId="{FD3FE575-CAC4-4F54-BF0B-64A4857652F3}" srcOrd="0" destOrd="0" presId="urn:microsoft.com/office/officeart/2005/8/layout/hProcess9"/>
    <dgm:cxn modelId="{63572400-49F8-44EA-9C70-7CEFAF34D851}" srcId="{35B12A7C-597E-48E3-A5EE-D0A09C34FE63}" destId="{20DC4A7C-CCE2-4467-A1A1-7585E9EEB81B}" srcOrd="2" destOrd="0" parTransId="{0E9340A7-E809-4210-B3BE-1DB6779CDF38}" sibTransId="{C5441E8D-8DBD-4242-8689-761E53A59C86}"/>
    <dgm:cxn modelId="{8F809CC8-A542-45EF-9EEA-AF29EB089A45}" type="presParOf" srcId="{6AD7EF46-E058-45B1-AEB2-8837F758E383}" destId="{944D6969-958A-491D-A3A8-8CFAC3C721D1}" srcOrd="0" destOrd="0" presId="urn:microsoft.com/office/officeart/2005/8/layout/hProcess9"/>
    <dgm:cxn modelId="{741938DF-7734-4FC7-BC0B-87147298829C}" type="presParOf" srcId="{6AD7EF46-E058-45B1-AEB2-8837F758E383}" destId="{FF629E89-9394-467F-A456-F4EC588E79D9}" srcOrd="1" destOrd="0" presId="urn:microsoft.com/office/officeart/2005/8/layout/hProcess9"/>
    <dgm:cxn modelId="{5CE401FF-C053-4B36-A2B7-D89EF55ACF37}" type="presParOf" srcId="{FF629E89-9394-467F-A456-F4EC588E79D9}" destId="{CBE57921-359D-469A-8F8C-444D4DFD614C}" srcOrd="0" destOrd="0" presId="urn:microsoft.com/office/officeart/2005/8/layout/hProcess9"/>
    <dgm:cxn modelId="{899F41AE-F5A1-45B2-881B-09711DB0ABA4}" type="presParOf" srcId="{FF629E89-9394-467F-A456-F4EC588E79D9}" destId="{AE1314B5-4B6E-4918-B556-AC4DA894BF78}" srcOrd="1" destOrd="0" presId="urn:microsoft.com/office/officeart/2005/8/layout/hProcess9"/>
    <dgm:cxn modelId="{BD7CBB76-7A0C-43D1-8D0C-6D0B87A98B2A}" type="presParOf" srcId="{FF629E89-9394-467F-A456-F4EC588E79D9}" destId="{FD3FE575-CAC4-4F54-BF0B-64A4857652F3}" srcOrd="2" destOrd="0" presId="urn:microsoft.com/office/officeart/2005/8/layout/hProcess9"/>
    <dgm:cxn modelId="{6D92E8C1-DED0-4E59-B83E-97BBF5B86804}" type="presParOf" srcId="{FF629E89-9394-467F-A456-F4EC588E79D9}" destId="{3EEDC20B-1AFA-413A-A630-D778697A5DEC}" srcOrd="3" destOrd="0" presId="urn:microsoft.com/office/officeart/2005/8/layout/hProcess9"/>
    <dgm:cxn modelId="{E89BAC6E-5165-4522-AAB2-B25CFE700998}" type="presParOf" srcId="{FF629E89-9394-467F-A456-F4EC588E79D9}" destId="{A78CCF36-683F-432E-8DFA-32AADE9EC2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5ACFF-560B-42E5-9E21-72F99D4CEF1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CDC5504-515C-41AE-9EA3-E17F4B354FE7}">
      <dgm:prSet/>
      <dgm:spPr/>
      <dgm:t>
        <a:bodyPr/>
        <a:lstStyle/>
        <a:p>
          <a:pPr rtl="0"/>
          <a:r>
            <a:rPr lang="pt-BR" i="1" dirty="0" smtClean="0"/>
            <a:t>Nossa Proposta:</a:t>
          </a:r>
          <a:endParaRPr lang="pt-BR" dirty="0"/>
        </a:p>
      </dgm:t>
    </dgm:pt>
    <dgm:pt modelId="{F38BC454-B4DB-4E42-AE82-ADBE810F489F}" type="parTrans" cxnId="{1EDC144B-0F4F-44A3-80FC-72DBCA144AF4}">
      <dgm:prSet/>
      <dgm:spPr/>
      <dgm:t>
        <a:bodyPr/>
        <a:lstStyle/>
        <a:p>
          <a:endParaRPr lang="pt-BR"/>
        </a:p>
      </dgm:t>
    </dgm:pt>
    <dgm:pt modelId="{19B8451C-C3CD-4417-A7AB-08DD64C10035}" type="sibTrans" cxnId="{1EDC144B-0F4F-44A3-80FC-72DBCA144AF4}">
      <dgm:prSet/>
      <dgm:spPr/>
      <dgm:t>
        <a:bodyPr/>
        <a:lstStyle/>
        <a:p>
          <a:endParaRPr lang="pt-BR"/>
        </a:p>
      </dgm:t>
    </dgm:pt>
    <dgm:pt modelId="{01BEE318-1A7D-4619-B6B1-AD49D6FD7BF2}">
      <dgm:prSet/>
      <dgm:spPr/>
      <dgm:t>
        <a:bodyPr/>
        <a:lstStyle/>
        <a:p>
          <a:pPr rtl="0"/>
          <a:r>
            <a:rPr lang="pt-BR" i="1" dirty="0" smtClean="0"/>
            <a:t>Software de qualidade com baixo custo.</a:t>
          </a:r>
          <a:endParaRPr lang="pt-BR" dirty="0"/>
        </a:p>
      </dgm:t>
    </dgm:pt>
    <dgm:pt modelId="{1B09994E-76B8-440D-9D33-393EBF4ADDFE}" type="parTrans" cxnId="{A0A3F9BF-40D3-4E34-A54A-09699F9C0237}">
      <dgm:prSet/>
      <dgm:spPr/>
      <dgm:t>
        <a:bodyPr/>
        <a:lstStyle/>
        <a:p>
          <a:endParaRPr lang="pt-BR"/>
        </a:p>
      </dgm:t>
    </dgm:pt>
    <dgm:pt modelId="{F29C5064-3608-4D75-9089-678509D5325D}" type="sibTrans" cxnId="{A0A3F9BF-40D3-4E34-A54A-09699F9C0237}">
      <dgm:prSet/>
      <dgm:spPr/>
      <dgm:t>
        <a:bodyPr/>
        <a:lstStyle/>
        <a:p>
          <a:endParaRPr lang="pt-BR"/>
        </a:p>
      </dgm:t>
    </dgm:pt>
    <dgm:pt modelId="{8D00630E-898D-477C-9B7B-C095899DB89F}">
      <dgm:prSet/>
      <dgm:spPr/>
      <dgm:t>
        <a:bodyPr/>
        <a:lstStyle/>
        <a:p>
          <a:pPr rtl="0"/>
          <a:r>
            <a:rPr lang="pt-BR" dirty="0" smtClean="0"/>
            <a:t>Sucesso da Organização</a:t>
          </a:r>
          <a:endParaRPr lang="pt-BR" dirty="0"/>
        </a:p>
      </dgm:t>
    </dgm:pt>
    <dgm:pt modelId="{B3FDC05B-2A4C-4CFD-9837-4866CFE05D85}" type="parTrans" cxnId="{6FC4947C-B93E-4294-87B1-6806C44AF332}">
      <dgm:prSet/>
      <dgm:spPr/>
      <dgm:t>
        <a:bodyPr/>
        <a:lstStyle/>
        <a:p>
          <a:endParaRPr lang="pt-BR"/>
        </a:p>
      </dgm:t>
    </dgm:pt>
    <dgm:pt modelId="{433E2D5B-3810-4944-B71D-B6F30205B98F}" type="sibTrans" cxnId="{6FC4947C-B93E-4294-87B1-6806C44AF332}">
      <dgm:prSet/>
      <dgm:spPr/>
      <dgm:t>
        <a:bodyPr/>
        <a:lstStyle/>
        <a:p>
          <a:endParaRPr lang="pt-BR"/>
        </a:p>
      </dgm:t>
    </dgm:pt>
    <dgm:pt modelId="{E61EBEE0-3A30-40C9-A552-3A728112C9EA}" type="pres">
      <dgm:prSet presAssocID="{E965ACFF-560B-42E5-9E21-72F99D4CEF1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01B1E22-9D3F-42FA-A52A-E83DA59C850C}" type="pres">
      <dgm:prSet presAssocID="{E965ACFF-560B-42E5-9E21-72F99D4CEF11}" presName="arrow" presStyleLbl="bgShp" presStyleIdx="0" presStyleCnt="1"/>
      <dgm:spPr/>
    </dgm:pt>
    <dgm:pt modelId="{EBDB9667-2252-451C-8679-2D862EFE660E}" type="pres">
      <dgm:prSet presAssocID="{E965ACFF-560B-42E5-9E21-72F99D4CEF11}" presName="arrowDiagram3" presStyleCnt="0"/>
      <dgm:spPr/>
    </dgm:pt>
    <dgm:pt modelId="{7BB47D54-A66D-490B-A1D1-126BF9B3361F}" type="pres">
      <dgm:prSet presAssocID="{FCDC5504-515C-41AE-9EA3-E17F4B354FE7}" presName="bullet3a" presStyleLbl="node1" presStyleIdx="0" presStyleCnt="3"/>
      <dgm:spPr/>
    </dgm:pt>
    <dgm:pt modelId="{597B30C1-2349-493B-80B0-D6EF7E869F26}" type="pres">
      <dgm:prSet presAssocID="{FCDC5504-515C-41AE-9EA3-E17F4B354FE7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43EFA3-EF73-40F6-B30D-F658BF6A3CDB}" type="pres">
      <dgm:prSet presAssocID="{01BEE318-1A7D-4619-B6B1-AD49D6FD7BF2}" presName="bullet3b" presStyleLbl="node1" presStyleIdx="1" presStyleCnt="3"/>
      <dgm:spPr/>
    </dgm:pt>
    <dgm:pt modelId="{EF4F766E-7478-4A84-A30D-E4483BDE24AD}" type="pres">
      <dgm:prSet presAssocID="{01BEE318-1A7D-4619-B6B1-AD49D6FD7BF2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82C38A-4332-487D-9BD3-361C908A5876}" type="pres">
      <dgm:prSet presAssocID="{8D00630E-898D-477C-9B7B-C095899DB89F}" presName="bullet3c" presStyleLbl="node1" presStyleIdx="2" presStyleCnt="3" custFlipVert="1" custFlipHor="1" custScaleX="133333" custScaleY="137821"/>
      <dgm:spPr/>
    </dgm:pt>
    <dgm:pt modelId="{C484A339-BA07-4396-81A0-3A3FB397BFBF}" type="pres">
      <dgm:prSet presAssocID="{8D00630E-898D-477C-9B7B-C095899DB89F}" presName="textBox3c" presStyleLbl="revTx" presStyleIdx="2" presStyleCnt="3" custLinFactNeighborX="13715" custLinFactNeighborY="-71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DC144B-0F4F-44A3-80FC-72DBCA144AF4}" srcId="{E965ACFF-560B-42E5-9E21-72F99D4CEF11}" destId="{FCDC5504-515C-41AE-9EA3-E17F4B354FE7}" srcOrd="0" destOrd="0" parTransId="{F38BC454-B4DB-4E42-AE82-ADBE810F489F}" sibTransId="{19B8451C-C3CD-4417-A7AB-08DD64C10035}"/>
    <dgm:cxn modelId="{500B9833-A44F-45BB-8B0C-E45140FE9433}" type="presOf" srcId="{FCDC5504-515C-41AE-9EA3-E17F4B354FE7}" destId="{597B30C1-2349-493B-80B0-D6EF7E869F26}" srcOrd="0" destOrd="0" presId="urn:microsoft.com/office/officeart/2005/8/layout/arrow2"/>
    <dgm:cxn modelId="{A0A3F9BF-40D3-4E34-A54A-09699F9C0237}" srcId="{E965ACFF-560B-42E5-9E21-72F99D4CEF11}" destId="{01BEE318-1A7D-4619-B6B1-AD49D6FD7BF2}" srcOrd="1" destOrd="0" parTransId="{1B09994E-76B8-440D-9D33-393EBF4ADDFE}" sibTransId="{F29C5064-3608-4D75-9089-678509D5325D}"/>
    <dgm:cxn modelId="{7A65B336-AC57-40C2-ACC0-0B33D4282C45}" type="presOf" srcId="{E965ACFF-560B-42E5-9E21-72F99D4CEF11}" destId="{E61EBEE0-3A30-40C9-A552-3A728112C9EA}" srcOrd="0" destOrd="0" presId="urn:microsoft.com/office/officeart/2005/8/layout/arrow2"/>
    <dgm:cxn modelId="{6FC4947C-B93E-4294-87B1-6806C44AF332}" srcId="{E965ACFF-560B-42E5-9E21-72F99D4CEF11}" destId="{8D00630E-898D-477C-9B7B-C095899DB89F}" srcOrd="2" destOrd="0" parTransId="{B3FDC05B-2A4C-4CFD-9837-4866CFE05D85}" sibTransId="{433E2D5B-3810-4944-B71D-B6F30205B98F}"/>
    <dgm:cxn modelId="{9EF3F51C-34BA-4173-A88C-7D1329ED3267}" type="presOf" srcId="{01BEE318-1A7D-4619-B6B1-AD49D6FD7BF2}" destId="{EF4F766E-7478-4A84-A30D-E4483BDE24AD}" srcOrd="0" destOrd="0" presId="urn:microsoft.com/office/officeart/2005/8/layout/arrow2"/>
    <dgm:cxn modelId="{705F717D-7B0D-4C9D-A63C-F0B58E5BC8C1}" type="presOf" srcId="{8D00630E-898D-477C-9B7B-C095899DB89F}" destId="{C484A339-BA07-4396-81A0-3A3FB397BFBF}" srcOrd="0" destOrd="0" presId="urn:microsoft.com/office/officeart/2005/8/layout/arrow2"/>
    <dgm:cxn modelId="{4ACD5661-2542-4CEB-AB14-01818343CD60}" type="presParOf" srcId="{E61EBEE0-3A30-40C9-A552-3A728112C9EA}" destId="{F01B1E22-9D3F-42FA-A52A-E83DA59C850C}" srcOrd="0" destOrd="0" presId="urn:microsoft.com/office/officeart/2005/8/layout/arrow2"/>
    <dgm:cxn modelId="{A02AEFB1-7FEC-4E35-90AE-523ECDE2E61B}" type="presParOf" srcId="{E61EBEE0-3A30-40C9-A552-3A728112C9EA}" destId="{EBDB9667-2252-451C-8679-2D862EFE660E}" srcOrd="1" destOrd="0" presId="urn:microsoft.com/office/officeart/2005/8/layout/arrow2"/>
    <dgm:cxn modelId="{B25E3FD0-3C3E-493E-B862-CAA7D617D533}" type="presParOf" srcId="{EBDB9667-2252-451C-8679-2D862EFE660E}" destId="{7BB47D54-A66D-490B-A1D1-126BF9B3361F}" srcOrd="0" destOrd="0" presId="urn:microsoft.com/office/officeart/2005/8/layout/arrow2"/>
    <dgm:cxn modelId="{C7DBC4F8-ECEE-4CD3-A0E1-0094955F9258}" type="presParOf" srcId="{EBDB9667-2252-451C-8679-2D862EFE660E}" destId="{597B30C1-2349-493B-80B0-D6EF7E869F26}" srcOrd="1" destOrd="0" presId="urn:microsoft.com/office/officeart/2005/8/layout/arrow2"/>
    <dgm:cxn modelId="{83AFC3B2-0146-4855-9853-8D75D1BCBF95}" type="presParOf" srcId="{EBDB9667-2252-451C-8679-2D862EFE660E}" destId="{A443EFA3-EF73-40F6-B30D-F658BF6A3CDB}" srcOrd="2" destOrd="0" presId="urn:microsoft.com/office/officeart/2005/8/layout/arrow2"/>
    <dgm:cxn modelId="{E1B578C5-7A91-4309-A899-1023C88CBE1D}" type="presParOf" srcId="{EBDB9667-2252-451C-8679-2D862EFE660E}" destId="{EF4F766E-7478-4A84-A30D-E4483BDE24AD}" srcOrd="3" destOrd="0" presId="urn:microsoft.com/office/officeart/2005/8/layout/arrow2"/>
    <dgm:cxn modelId="{43FDE0F5-BE95-4D25-8D99-65FBE7664540}" type="presParOf" srcId="{EBDB9667-2252-451C-8679-2D862EFE660E}" destId="{8082C38A-4332-487D-9BD3-361C908A5876}" srcOrd="4" destOrd="0" presId="urn:microsoft.com/office/officeart/2005/8/layout/arrow2"/>
    <dgm:cxn modelId="{2A638057-D29D-4378-BEE2-C7462AA49896}" type="presParOf" srcId="{EBDB9667-2252-451C-8679-2D862EFE660E}" destId="{C484A339-BA07-4396-81A0-3A3FB397BFB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4DD163-A530-4DCF-85E1-D25677E1A0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690318F-164B-40E8-B992-AC8159281328}">
      <dgm:prSet/>
      <dgm:spPr/>
      <dgm:t>
        <a:bodyPr/>
        <a:lstStyle/>
        <a:p>
          <a:pPr rtl="0"/>
          <a:r>
            <a:rPr lang="pt-BR" b="1" dirty="0" smtClean="0"/>
            <a:t> Níveis de Acesso</a:t>
          </a:r>
          <a:endParaRPr lang="pt-BR" dirty="0"/>
        </a:p>
      </dgm:t>
    </dgm:pt>
    <dgm:pt modelId="{BCCBF3E2-827A-4CB9-9AC6-130451A8C17B}" type="parTrans" cxnId="{06F20F22-4749-4948-86D4-CD9D9E71DE61}">
      <dgm:prSet/>
      <dgm:spPr/>
      <dgm:t>
        <a:bodyPr/>
        <a:lstStyle/>
        <a:p>
          <a:endParaRPr lang="pt-BR"/>
        </a:p>
      </dgm:t>
    </dgm:pt>
    <dgm:pt modelId="{6FB0AC49-EB22-42AD-9629-14E0058CD9A7}" type="sibTrans" cxnId="{06F20F22-4749-4948-86D4-CD9D9E71DE61}">
      <dgm:prSet/>
      <dgm:spPr/>
      <dgm:t>
        <a:bodyPr/>
        <a:lstStyle/>
        <a:p>
          <a:endParaRPr lang="pt-BR"/>
        </a:p>
      </dgm:t>
    </dgm:pt>
    <dgm:pt modelId="{79BEB85A-799A-4C64-9B3E-9709D80C7880}">
      <dgm:prSet/>
      <dgm:spPr/>
      <dgm:t>
        <a:bodyPr/>
        <a:lstStyle/>
        <a:p>
          <a:pPr rtl="0"/>
          <a:r>
            <a:rPr lang="pt-BR" b="1" dirty="0" smtClean="0"/>
            <a:t> Tipos de Acesso</a:t>
          </a:r>
          <a:endParaRPr lang="pt-BR" dirty="0"/>
        </a:p>
      </dgm:t>
    </dgm:pt>
    <dgm:pt modelId="{ADD05738-0DAC-4399-A24C-53F3BE1E0C4E}" type="parTrans" cxnId="{70B79C07-E514-4523-8D50-931C22BFCCFF}">
      <dgm:prSet/>
      <dgm:spPr/>
      <dgm:t>
        <a:bodyPr/>
        <a:lstStyle/>
        <a:p>
          <a:endParaRPr lang="pt-BR"/>
        </a:p>
      </dgm:t>
    </dgm:pt>
    <dgm:pt modelId="{5F5745D8-C3EC-4844-83A6-D2D9FBC2D713}" type="sibTrans" cxnId="{70B79C07-E514-4523-8D50-931C22BFCCFF}">
      <dgm:prSet/>
      <dgm:spPr/>
      <dgm:t>
        <a:bodyPr/>
        <a:lstStyle/>
        <a:p>
          <a:endParaRPr lang="pt-BR"/>
        </a:p>
      </dgm:t>
    </dgm:pt>
    <dgm:pt modelId="{1E296AD7-C3A4-494E-9095-BCC66925FDDB}">
      <dgm:prSet/>
      <dgm:spPr/>
      <dgm:t>
        <a:bodyPr/>
        <a:lstStyle/>
        <a:p>
          <a:pPr rtl="0"/>
          <a:r>
            <a:rPr lang="pt-BR" b="1" dirty="0" smtClean="0"/>
            <a:t>UNIDADES e DEPARTAMENTOS</a:t>
          </a:r>
          <a:endParaRPr lang="pt-BR" dirty="0"/>
        </a:p>
      </dgm:t>
    </dgm:pt>
    <dgm:pt modelId="{0307C875-1C42-49EF-A649-E33851C8259C}" type="parTrans" cxnId="{00A0870C-3B7C-4FBC-B91A-05C31B40D87E}">
      <dgm:prSet/>
      <dgm:spPr/>
      <dgm:t>
        <a:bodyPr/>
        <a:lstStyle/>
        <a:p>
          <a:endParaRPr lang="pt-BR"/>
        </a:p>
      </dgm:t>
    </dgm:pt>
    <dgm:pt modelId="{D8F83D63-AB76-42F9-A04B-78676A6EFFC3}" type="sibTrans" cxnId="{00A0870C-3B7C-4FBC-B91A-05C31B40D87E}">
      <dgm:prSet/>
      <dgm:spPr/>
      <dgm:t>
        <a:bodyPr/>
        <a:lstStyle/>
        <a:p>
          <a:endParaRPr lang="pt-BR"/>
        </a:p>
      </dgm:t>
    </dgm:pt>
    <dgm:pt modelId="{6D7B4FEA-08D5-4D65-9379-C90CF05DCAE0}">
      <dgm:prSet/>
      <dgm:spPr/>
      <dgm:t>
        <a:bodyPr/>
        <a:lstStyle/>
        <a:p>
          <a:pPr rtl="0"/>
          <a:r>
            <a:rPr lang="pt-BR" b="1" dirty="0" smtClean="0"/>
            <a:t>Operações Básicas</a:t>
          </a:r>
          <a:endParaRPr lang="pt-BR" dirty="0"/>
        </a:p>
      </dgm:t>
    </dgm:pt>
    <dgm:pt modelId="{B038D879-9E56-4AF3-AAB8-496DAFFC1F09}" type="parTrans" cxnId="{96A4A260-03D9-41A5-924F-B96BAEBB0AC7}">
      <dgm:prSet/>
      <dgm:spPr/>
      <dgm:t>
        <a:bodyPr/>
        <a:lstStyle/>
        <a:p>
          <a:endParaRPr lang="pt-BR"/>
        </a:p>
      </dgm:t>
    </dgm:pt>
    <dgm:pt modelId="{B29AF263-D8E2-407B-8EE8-16C96C0CEAF8}" type="sibTrans" cxnId="{96A4A260-03D9-41A5-924F-B96BAEBB0AC7}">
      <dgm:prSet/>
      <dgm:spPr/>
      <dgm:t>
        <a:bodyPr/>
        <a:lstStyle/>
        <a:p>
          <a:endParaRPr lang="pt-BR"/>
        </a:p>
      </dgm:t>
    </dgm:pt>
    <dgm:pt modelId="{75C072AD-81E0-4233-921A-165EE5A6A4BC}">
      <dgm:prSet/>
      <dgm:spPr/>
      <dgm:t>
        <a:bodyPr/>
        <a:lstStyle/>
        <a:p>
          <a:pPr rtl="0"/>
          <a:r>
            <a:rPr lang="pt-BR" b="1" dirty="0" smtClean="0"/>
            <a:t>CHAMADOS  </a:t>
          </a:r>
          <a:endParaRPr lang="pt-BR" dirty="0"/>
        </a:p>
      </dgm:t>
    </dgm:pt>
    <dgm:pt modelId="{535676E1-1563-4ECD-B631-E62565EA751E}" type="parTrans" cxnId="{14ED8D1B-1262-4668-AA3D-322E3898FE59}">
      <dgm:prSet/>
      <dgm:spPr/>
      <dgm:t>
        <a:bodyPr/>
        <a:lstStyle/>
        <a:p>
          <a:endParaRPr lang="pt-BR"/>
        </a:p>
      </dgm:t>
    </dgm:pt>
    <dgm:pt modelId="{4A21C34E-0B1C-4D83-AE97-7F4A5F2DF17F}" type="sibTrans" cxnId="{14ED8D1B-1262-4668-AA3D-322E3898FE59}">
      <dgm:prSet/>
      <dgm:spPr/>
      <dgm:t>
        <a:bodyPr/>
        <a:lstStyle/>
        <a:p>
          <a:endParaRPr lang="pt-BR"/>
        </a:p>
      </dgm:t>
    </dgm:pt>
    <dgm:pt modelId="{3BA6ED86-9BA5-4169-B1B7-DCDDEA96DFF7}">
      <dgm:prSet/>
      <dgm:spPr/>
      <dgm:t>
        <a:bodyPr/>
        <a:lstStyle/>
        <a:p>
          <a:pPr rtl="0"/>
          <a:r>
            <a:rPr lang="pt-BR" b="1" dirty="0" smtClean="0"/>
            <a:t>Abertura </a:t>
          </a:r>
          <a:endParaRPr lang="pt-BR" dirty="0"/>
        </a:p>
      </dgm:t>
    </dgm:pt>
    <dgm:pt modelId="{DCC1D499-BA23-4FA9-9CF0-BAF30BC84945}" type="parTrans" cxnId="{9313DB9A-719E-4475-8E73-2DBD3F97D315}">
      <dgm:prSet/>
      <dgm:spPr/>
      <dgm:t>
        <a:bodyPr/>
        <a:lstStyle/>
        <a:p>
          <a:endParaRPr lang="pt-BR"/>
        </a:p>
      </dgm:t>
    </dgm:pt>
    <dgm:pt modelId="{0C64C449-E830-4D99-A87E-E6B98CC56D53}" type="sibTrans" cxnId="{9313DB9A-719E-4475-8E73-2DBD3F97D315}">
      <dgm:prSet/>
      <dgm:spPr/>
      <dgm:t>
        <a:bodyPr/>
        <a:lstStyle/>
        <a:p>
          <a:endParaRPr lang="pt-BR"/>
        </a:p>
      </dgm:t>
    </dgm:pt>
    <dgm:pt modelId="{2FA3F439-4335-4C53-B947-1D63B4FBC500}">
      <dgm:prSet/>
      <dgm:spPr/>
      <dgm:t>
        <a:bodyPr/>
        <a:lstStyle/>
        <a:p>
          <a:pPr rtl="0"/>
          <a:r>
            <a:rPr lang="pt-BR" b="1" dirty="0" smtClean="0"/>
            <a:t>Atualização de Informações</a:t>
          </a:r>
          <a:endParaRPr lang="pt-BR" dirty="0"/>
        </a:p>
      </dgm:t>
    </dgm:pt>
    <dgm:pt modelId="{4C551874-E347-4A2E-9206-108384841287}" type="parTrans" cxnId="{1C215A15-EB4D-433A-BDF5-7C60BDE907CA}">
      <dgm:prSet/>
      <dgm:spPr/>
      <dgm:t>
        <a:bodyPr/>
        <a:lstStyle/>
        <a:p>
          <a:endParaRPr lang="pt-BR"/>
        </a:p>
      </dgm:t>
    </dgm:pt>
    <dgm:pt modelId="{4AE61EE7-6F38-4474-A9EC-AA6AF9A79DA3}" type="sibTrans" cxnId="{1C215A15-EB4D-433A-BDF5-7C60BDE907CA}">
      <dgm:prSet/>
      <dgm:spPr/>
      <dgm:t>
        <a:bodyPr/>
        <a:lstStyle/>
        <a:p>
          <a:endParaRPr lang="pt-BR"/>
        </a:p>
      </dgm:t>
    </dgm:pt>
    <dgm:pt modelId="{15F74128-47BA-4559-8146-ADB2D3C54B1F}">
      <dgm:prSet/>
      <dgm:spPr/>
      <dgm:t>
        <a:bodyPr/>
        <a:lstStyle/>
        <a:p>
          <a:pPr rtl="0"/>
          <a:r>
            <a:rPr lang="pt-BR" b="1" dirty="0" smtClean="0"/>
            <a:t>BASE DE CONHECIMENTO</a:t>
          </a:r>
          <a:endParaRPr lang="pt-BR" dirty="0"/>
        </a:p>
      </dgm:t>
    </dgm:pt>
    <dgm:pt modelId="{DE51D080-9AAB-42D1-A88E-956D86A264E4}" type="parTrans" cxnId="{5283A1AE-2CB2-487B-85F7-9671C078FCCB}">
      <dgm:prSet/>
      <dgm:spPr/>
      <dgm:t>
        <a:bodyPr/>
        <a:lstStyle/>
        <a:p>
          <a:endParaRPr lang="pt-BR"/>
        </a:p>
      </dgm:t>
    </dgm:pt>
    <dgm:pt modelId="{C5B9D0A1-CE3E-41E1-A17E-B73D9824AF17}" type="sibTrans" cxnId="{5283A1AE-2CB2-487B-85F7-9671C078FCCB}">
      <dgm:prSet/>
      <dgm:spPr/>
      <dgm:t>
        <a:bodyPr/>
        <a:lstStyle/>
        <a:p>
          <a:endParaRPr lang="pt-BR"/>
        </a:p>
      </dgm:t>
    </dgm:pt>
    <dgm:pt modelId="{E5F70874-64F6-4CE9-B605-6C108A6CE560}">
      <dgm:prSet/>
      <dgm:spPr/>
      <dgm:t>
        <a:bodyPr/>
        <a:lstStyle/>
        <a:p>
          <a:pPr rtl="0"/>
          <a:r>
            <a:rPr lang="pt-BR" b="1" dirty="0" smtClean="0"/>
            <a:t>Histórico</a:t>
          </a:r>
          <a:endParaRPr lang="pt-BR" b="1" dirty="0"/>
        </a:p>
      </dgm:t>
    </dgm:pt>
    <dgm:pt modelId="{F39A9E0A-3261-4C81-BDBA-EB85F804DC70}" type="parTrans" cxnId="{8B9763E1-F0BA-4EA9-A7F5-83F66D2BD06E}">
      <dgm:prSet/>
      <dgm:spPr/>
      <dgm:t>
        <a:bodyPr/>
        <a:lstStyle/>
        <a:p>
          <a:endParaRPr lang="pt-BR"/>
        </a:p>
      </dgm:t>
    </dgm:pt>
    <dgm:pt modelId="{B916C4C3-FB5E-4C67-8A51-CA2343730175}" type="sibTrans" cxnId="{8B9763E1-F0BA-4EA9-A7F5-83F66D2BD06E}">
      <dgm:prSet/>
      <dgm:spPr/>
      <dgm:t>
        <a:bodyPr/>
        <a:lstStyle/>
        <a:p>
          <a:endParaRPr lang="pt-BR"/>
        </a:p>
      </dgm:t>
    </dgm:pt>
    <dgm:pt modelId="{9D42DEFF-536A-4A1C-BA2F-6EB42FA94515}">
      <dgm:prSet/>
      <dgm:spPr/>
      <dgm:t>
        <a:bodyPr/>
        <a:lstStyle/>
        <a:p>
          <a:pPr rtl="0"/>
          <a:r>
            <a:rPr lang="pt-BR" b="1" dirty="0" smtClean="0"/>
            <a:t>USUÁRIOS</a:t>
          </a:r>
          <a:endParaRPr lang="pt-BR" dirty="0"/>
        </a:p>
      </dgm:t>
    </dgm:pt>
    <dgm:pt modelId="{B1343C47-F22D-46FF-908A-F7ADEE5D3727}" type="sibTrans" cxnId="{2229A1AC-DC42-4889-B53F-DA5C0FB7D403}">
      <dgm:prSet/>
      <dgm:spPr/>
      <dgm:t>
        <a:bodyPr/>
        <a:lstStyle/>
        <a:p>
          <a:endParaRPr lang="pt-BR"/>
        </a:p>
      </dgm:t>
    </dgm:pt>
    <dgm:pt modelId="{AD7DA181-6E46-4839-92E4-4D6AE1CC95F8}" type="parTrans" cxnId="{2229A1AC-DC42-4889-B53F-DA5C0FB7D403}">
      <dgm:prSet/>
      <dgm:spPr/>
      <dgm:t>
        <a:bodyPr/>
        <a:lstStyle/>
        <a:p>
          <a:endParaRPr lang="pt-BR"/>
        </a:p>
      </dgm:t>
    </dgm:pt>
    <dgm:pt modelId="{6F19C5F3-BBAF-4C51-965A-CA16B8B1111D}" type="pres">
      <dgm:prSet presAssocID="{184DD163-A530-4DCF-85E1-D25677E1A0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D49789-0B61-4317-AFC1-DEAD5217A4A8}" type="pres">
      <dgm:prSet presAssocID="{9D42DEFF-536A-4A1C-BA2F-6EB42FA94515}" presName="linNode" presStyleCnt="0"/>
      <dgm:spPr/>
    </dgm:pt>
    <dgm:pt modelId="{46782631-2F98-4675-BF97-579108677521}" type="pres">
      <dgm:prSet presAssocID="{9D42DEFF-536A-4A1C-BA2F-6EB42FA9451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F60595-02D5-419B-88FC-D743318F3604}" type="pres">
      <dgm:prSet presAssocID="{9D42DEFF-536A-4A1C-BA2F-6EB42FA9451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2A3672-C578-407A-A5D5-5A7A5BB7157B}" type="pres">
      <dgm:prSet presAssocID="{B1343C47-F22D-46FF-908A-F7ADEE5D3727}" presName="sp" presStyleCnt="0"/>
      <dgm:spPr/>
    </dgm:pt>
    <dgm:pt modelId="{690ED745-FD31-4CFB-B18A-64EB2DABF389}" type="pres">
      <dgm:prSet presAssocID="{1E296AD7-C3A4-494E-9095-BCC66925FDDB}" presName="linNode" presStyleCnt="0"/>
      <dgm:spPr/>
    </dgm:pt>
    <dgm:pt modelId="{FBF195F2-2E52-4AA9-8188-8C8405BA0796}" type="pres">
      <dgm:prSet presAssocID="{1E296AD7-C3A4-494E-9095-BCC66925FDD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6DF97E-C4AB-4BA7-BE92-1975610D77A8}" type="pres">
      <dgm:prSet presAssocID="{1E296AD7-C3A4-494E-9095-BCC66925FDDB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CC1562-3023-4780-847B-F81BC19EC460}" type="pres">
      <dgm:prSet presAssocID="{D8F83D63-AB76-42F9-A04B-78676A6EFFC3}" presName="sp" presStyleCnt="0"/>
      <dgm:spPr/>
    </dgm:pt>
    <dgm:pt modelId="{E75F28D1-E4A2-4A16-A5B6-AD84BFFF939B}" type="pres">
      <dgm:prSet presAssocID="{75C072AD-81E0-4233-921A-165EE5A6A4BC}" presName="linNode" presStyleCnt="0"/>
      <dgm:spPr/>
    </dgm:pt>
    <dgm:pt modelId="{0EA49902-D77F-4285-A087-7E01AD8416A2}" type="pres">
      <dgm:prSet presAssocID="{75C072AD-81E0-4233-921A-165EE5A6A4B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E66984-D492-4CA3-91F8-F7602047C695}" type="pres">
      <dgm:prSet presAssocID="{75C072AD-81E0-4233-921A-165EE5A6A4B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122E5B-E4B0-4DFB-865C-08B0F86A5465}" type="pres">
      <dgm:prSet presAssocID="{4A21C34E-0B1C-4D83-AE97-7F4A5F2DF17F}" presName="sp" presStyleCnt="0"/>
      <dgm:spPr/>
    </dgm:pt>
    <dgm:pt modelId="{B1741137-CBC5-4385-949E-646A0DA350ED}" type="pres">
      <dgm:prSet presAssocID="{15F74128-47BA-4559-8146-ADB2D3C54B1F}" presName="linNode" presStyleCnt="0"/>
      <dgm:spPr/>
    </dgm:pt>
    <dgm:pt modelId="{C3D876FB-0AC6-4D0C-9AF8-3179BF1C02DE}" type="pres">
      <dgm:prSet presAssocID="{15F74128-47BA-4559-8146-ADB2D3C54B1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3D86CE-5D76-4587-81DC-FB4AC66564BE}" type="pres">
      <dgm:prSet presAssocID="{15F74128-47BA-4559-8146-ADB2D3C54B1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283A1AE-2CB2-487B-85F7-9671C078FCCB}" srcId="{184DD163-A530-4DCF-85E1-D25677E1A011}" destId="{15F74128-47BA-4559-8146-ADB2D3C54B1F}" srcOrd="3" destOrd="0" parTransId="{DE51D080-9AAB-42D1-A88E-956D86A264E4}" sibTransId="{C5B9D0A1-CE3E-41E1-A17E-B73D9824AF17}"/>
    <dgm:cxn modelId="{30753DCF-C7AF-4AC4-98EE-C3082F99E0AB}" type="presOf" srcId="{2FA3F439-4335-4C53-B947-1D63B4FBC500}" destId="{65E66984-D492-4CA3-91F8-F7602047C695}" srcOrd="0" destOrd="1" presId="urn:microsoft.com/office/officeart/2005/8/layout/vList5"/>
    <dgm:cxn modelId="{06F20F22-4749-4948-86D4-CD9D9E71DE61}" srcId="{9D42DEFF-536A-4A1C-BA2F-6EB42FA94515}" destId="{1690318F-164B-40E8-B992-AC8159281328}" srcOrd="0" destOrd="0" parTransId="{BCCBF3E2-827A-4CB9-9AC6-130451A8C17B}" sibTransId="{6FB0AC49-EB22-42AD-9629-14E0058CD9A7}"/>
    <dgm:cxn modelId="{4CECBB5B-56B3-48FE-A784-61B4EDEE1B15}" type="presOf" srcId="{15F74128-47BA-4559-8146-ADB2D3C54B1F}" destId="{C3D876FB-0AC6-4D0C-9AF8-3179BF1C02DE}" srcOrd="0" destOrd="0" presId="urn:microsoft.com/office/officeart/2005/8/layout/vList5"/>
    <dgm:cxn modelId="{5D6E12D4-107B-44BB-B48B-FAF095315CD3}" type="presOf" srcId="{1690318F-164B-40E8-B992-AC8159281328}" destId="{3DF60595-02D5-419B-88FC-D743318F3604}" srcOrd="0" destOrd="0" presId="urn:microsoft.com/office/officeart/2005/8/layout/vList5"/>
    <dgm:cxn modelId="{14BB8EBE-6CB2-42A6-9119-910DE63BBC93}" type="presOf" srcId="{3BA6ED86-9BA5-4169-B1B7-DCDDEA96DFF7}" destId="{65E66984-D492-4CA3-91F8-F7602047C695}" srcOrd="0" destOrd="0" presId="urn:microsoft.com/office/officeart/2005/8/layout/vList5"/>
    <dgm:cxn modelId="{8B9763E1-F0BA-4EA9-A7F5-83F66D2BD06E}" srcId="{15F74128-47BA-4559-8146-ADB2D3C54B1F}" destId="{E5F70874-64F6-4CE9-B605-6C108A6CE560}" srcOrd="0" destOrd="0" parTransId="{F39A9E0A-3261-4C81-BDBA-EB85F804DC70}" sibTransId="{B916C4C3-FB5E-4C67-8A51-CA2343730175}"/>
    <dgm:cxn modelId="{CBB13BCA-13FD-4BDE-9B2B-BB504C07FE54}" type="presOf" srcId="{6D7B4FEA-08D5-4D65-9379-C90CF05DCAE0}" destId="{E56DF97E-C4AB-4BA7-BE92-1975610D77A8}" srcOrd="0" destOrd="0" presId="urn:microsoft.com/office/officeart/2005/8/layout/vList5"/>
    <dgm:cxn modelId="{70B79C07-E514-4523-8D50-931C22BFCCFF}" srcId="{9D42DEFF-536A-4A1C-BA2F-6EB42FA94515}" destId="{79BEB85A-799A-4C64-9B3E-9709D80C7880}" srcOrd="1" destOrd="0" parTransId="{ADD05738-0DAC-4399-A24C-53F3BE1E0C4E}" sibTransId="{5F5745D8-C3EC-4844-83A6-D2D9FBC2D713}"/>
    <dgm:cxn modelId="{8E38DBC9-6CB9-422A-9338-D84D5481AFB7}" type="presOf" srcId="{75C072AD-81E0-4233-921A-165EE5A6A4BC}" destId="{0EA49902-D77F-4285-A087-7E01AD8416A2}" srcOrd="0" destOrd="0" presId="urn:microsoft.com/office/officeart/2005/8/layout/vList5"/>
    <dgm:cxn modelId="{96A4A260-03D9-41A5-924F-B96BAEBB0AC7}" srcId="{1E296AD7-C3A4-494E-9095-BCC66925FDDB}" destId="{6D7B4FEA-08D5-4D65-9379-C90CF05DCAE0}" srcOrd="0" destOrd="0" parTransId="{B038D879-9E56-4AF3-AAB8-496DAFFC1F09}" sibTransId="{B29AF263-D8E2-407B-8EE8-16C96C0CEAF8}"/>
    <dgm:cxn modelId="{00A0870C-3B7C-4FBC-B91A-05C31B40D87E}" srcId="{184DD163-A530-4DCF-85E1-D25677E1A011}" destId="{1E296AD7-C3A4-494E-9095-BCC66925FDDB}" srcOrd="1" destOrd="0" parTransId="{0307C875-1C42-49EF-A649-E33851C8259C}" sibTransId="{D8F83D63-AB76-42F9-A04B-78676A6EFFC3}"/>
    <dgm:cxn modelId="{86FA19DB-E606-428E-A0B9-2A0DFFEBA515}" type="presOf" srcId="{1E296AD7-C3A4-494E-9095-BCC66925FDDB}" destId="{FBF195F2-2E52-4AA9-8188-8C8405BA0796}" srcOrd="0" destOrd="0" presId="urn:microsoft.com/office/officeart/2005/8/layout/vList5"/>
    <dgm:cxn modelId="{4112069C-22B4-46D6-B812-D958F5BBB60D}" type="presOf" srcId="{9D42DEFF-536A-4A1C-BA2F-6EB42FA94515}" destId="{46782631-2F98-4675-BF97-579108677521}" srcOrd="0" destOrd="0" presId="urn:microsoft.com/office/officeart/2005/8/layout/vList5"/>
    <dgm:cxn modelId="{7DAF8BCF-C459-4BD2-A5CA-C057681BC496}" type="presOf" srcId="{E5F70874-64F6-4CE9-B605-6C108A6CE560}" destId="{CE3D86CE-5D76-4587-81DC-FB4AC66564BE}" srcOrd="0" destOrd="0" presId="urn:microsoft.com/office/officeart/2005/8/layout/vList5"/>
    <dgm:cxn modelId="{DBA5A165-49F1-441A-AF2A-D239FD19769B}" type="presOf" srcId="{184DD163-A530-4DCF-85E1-D25677E1A011}" destId="{6F19C5F3-BBAF-4C51-965A-CA16B8B1111D}" srcOrd="0" destOrd="0" presId="urn:microsoft.com/office/officeart/2005/8/layout/vList5"/>
    <dgm:cxn modelId="{7DE2EF62-CC0A-4069-834E-00E3662C036B}" type="presOf" srcId="{79BEB85A-799A-4C64-9B3E-9709D80C7880}" destId="{3DF60595-02D5-419B-88FC-D743318F3604}" srcOrd="0" destOrd="1" presId="urn:microsoft.com/office/officeart/2005/8/layout/vList5"/>
    <dgm:cxn modelId="{2229A1AC-DC42-4889-B53F-DA5C0FB7D403}" srcId="{184DD163-A530-4DCF-85E1-D25677E1A011}" destId="{9D42DEFF-536A-4A1C-BA2F-6EB42FA94515}" srcOrd="0" destOrd="0" parTransId="{AD7DA181-6E46-4839-92E4-4D6AE1CC95F8}" sibTransId="{B1343C47-F22D-46FF-908A-F7ADEE5D3727}"/>
    <dgm:cxn modelId="{9313DB9A-719E-4475-8E73-2DBD3F97D315}" srcId="{75C072AD-81E0-4233-921A-165EE5A6A4BC}" destId="{3BA6ED86-9BA5-4169-B1B7-DCDDEA96DFF7}" srcOrd="0" destOrd="0" parTransId="{DCC1D499-BA23-4FA9-9CF0-BAF30BC84945}" sibTransId="{0C64C449-E830-4D99-A87E-E6B98CC56D53}"/>
    <dgm:cxn modelId="{1C215A15-EB4D-433A-BDF5-7C60BDE907CA}" srcId="{75C072AD-81E0-4233-921A-165EE5A6A4BC}" destId="{2FA3F439-4335-4C53-B947-1D63B4FBC500}" srcOrd="1" destOrd="0" parTransId="{4C551874-E347-4A2E-9206-108384841287}" sibTransId="{4AE61EE7-6F38-4474-A9EC-AA6AF9A79DA3}"/>
    <dgm:cxn modelId="{14ED8D1B-1262-4668-AA3D-322E3898FE59}" srcId="{184DD163-A530-4DCF-85E1-D25677E1A011}" destId="{75C072AD-81E0-4233-921A-165EE5A6A4BC}" srcOrd="2" destOrd="0" parTransId="{535676E1-1563-4ECD-B631-E62565EA751E}" sibTransId="{4A21C34E-0B1C-4D83-AE97-7F4A5F2DF17F}"/>
    <dgm:cxn modelId="{E062B04B-7029-4CB5-A8E9-D2959E2A59F0}" type="presParOf" srcId="{6F19C5F3-BBAF-4C51-965A-CA16B8B1111D}" destId="{9DD49789-0B61-4317-AFC1-DEAD5217A4A8}" srcOrd="0" destOrd="0" presId="urn:microsoft.com/office/officeart/2005/8/layout/vList5"/>
    <dgm:cxn modelId="{9EF03009-0573-4CF5-83F6-48E7F0F55D77}" type="presParOf" srcId="{9DD49789-0B61-4317-AFC1-DEAD5217A4A8}" destId="{46782631-2F98-4675-BF97-579108677521}" srcOrd="0" destOrd="0" presId="urn:microsoft.com/office/officeart/2005/8/layout/vList5"/>
    <dgm:cxn modelId="{6A4983B8-EF57-4C06-9A05-6C15E7583E5E}" type="presParOf" srcId="{9DD49789-0B61-4317-AFC1-DEAD5217A4A8}" destId="{3DF60595-02D5-419B-88FC-D743318F3604}" srcOrd="1" destOrd="0" presId="urn:microsoft.com/office/officeart/2005/8/layout/vList5"/>
    <dgm:cxn modelId="{46A27B97-2B62-46EE-B37D-340CEC85AFF2}" type="presParOf" srcId="{6F19C5F3-BBAF-4C51-965A-CA16B8B1111D}" destId="{5E2A3672-C578-407A-A5D5-5A7A5BB7157B}" srcOrd="1" destOrd="0" presId="urn:microsoft.com/office/officeart/2005/8/layout/vList5"/>
    <dgm:cxn modelId="{27F7F1EF-3822-413B-A5CF-AD9E6CD3C37C}" type="presParOf" srcId="{6F19C5F3-BBAF-4C51-965A-CA16B8B1111D}" destId="{690ED745-FD31-4CFB-B18A-64EB2DABF389}" srcOrd="2" destOrd="0" presId="urn:microsoft.com/office/officeart/2005/8/layout/vList5"/>
    <dgm:cxn modelId="{94CC5BBB-D08A-4610-8A2C-5AC1BF014417}" type="presParOf" srcId="{690ED745-FD31-4CFB-B18A-64EB2DABF389}" destId="{FBF195F2-2E52-4AA9-8188-8C8405BA0796}" srcOrd="0" destOrd="0" presId="urn:microsoft.com/office/officeart/2005/8/layout/vList5"/>
    <dgm:cxn modelId="{3E7BC0A3-55F2-4E68-BF24-8031DC24C172}" type="presParOf" srcId="{690ED745-FD31-4CFB-B18A-64EB2DABF389}" destId="{E56DF97E-C4AB-4BA7-BE92-1975610D77A8}" srcOrd="1" destOrd="0" presId="urn:microsoft.com/office/officeart/2005/8/layout/vList5"/>
    <dgm:cxn modelId="{574BFE04-62C7-4F71-84E9-4BC017F0CF72}" type="presParOf" srcId="{6F19C5F3-BBAF-4C51-965A-CA16B8B1111D}" destId="{52CC1562-3023-4780-847B-F81BC19EC460}" srcOrd="3" destOrd="0" presId="urn:microsoft.com/office/officeart/2005/8/layout/vList5"/>
    <dgm:cxn modelId="{28DA0C85-5B03-4EC3-AD95-A8018F22DF9C}" type="presParOf" srcId="{6F19C5F3-BBAF-4C51-965A-CA16B8B1111D}" destId="{E75F28D1-E4A2-4A16-A5B6-AD84BFFF939B}" srcOrd="4" destOrd="0" presId="urn:microsoft.com/office/officeart/2005/8/layout/vList5"/>
    <dgm:cxn modelId="{36944A3D-1626-4829-AF0B-7C4793D508D3}" type="presParOf" srcId="{E75F28D1-E4A2-4A16-A5B6-AD84BFFF939B}" destId="{0EA49902-D77F-4285-A087-7E01AD8416A2}" srcOrd="0" destOrd="0" presId="urn:microsoft.com/office/officeart/2005/8/layout/vList5"/>
    <dgm:cxn modelId="{42F2C3B0-E78E-4026-9534-697A0746672C}" type="presParOf" srcId="{E75F28D1-E4A2-4A16-A5B6-AD84BFFF939B}" destId="{65E66984-D492-4CA3-91F8-F7602047C695}" srcOrd="1" destOrd="0" presId="urn:microsoft.com/office/officeart/2005/8/layout/vList5"/>
    <dgm:cxn modelId="{C3A4C093-D4A3-4447-8DBC-135A83235B92}" type="presParOf" srcId="{6F19C5F3-BBAF-4C51-965A-CA16B8B1111D}" destId="{BD122E5B-E4B0-4DFB-865C-08B0F86A5465}" srcOrd="5" destOrd="0" presId="urn:microsoft.com/office/officeart/2005/8/layout/vList5"/>
    <dgm:cxn modelId="{486515A1-73E1-44F4-B546-9D4BF0B76702}" type="presParOf" srcId="{6F19C5F3-BBAF-4C51-965A-CA16B8B1111D}" destId="{B1741137-CBC5-4385-949E-646A0DA350ED}" srcOrd="6" destOrd="0" presId="urn:microsoft.com/office/officeart/2005/8/layout/vList5"/>
    <dgm:cxn modelId="{DAA52189-6F79-43E6-889E-BB7E8D7781AB}" type="presParOf" srcId="{B1741137-CBC5-4385-949E-646A0DA350ED}" destId="{C3D876FB-0AC6-4D0C-9AF8-3179BF1C02DE}" srcOrd="0" destOrd="0" presId="urn:microsoft.com/office/officeart/2005/8/layout/vList5"/>
    <dgm:cxn modelId="{58978EAF-C427-4EBF-88B3-20061C8031F9}" type="presParOf" srcId="{B1741137-CBC5-4385-949E-646A0DA350ED}" destId="{CE3D86CE-5D76-4587-81DC-FB4AC6656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4DD163-A530-4DCF-85E1-D25677E1A0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5F74128-47BA-4559-8146-ADB2D3C54B1F}">
      <dgm:prSet/>
      <dgm:spPr/>
      <dgm:t>
        <a:bodyPr/>
        <a:lstStyle/>
        <a:p>
          <a:pPr rtl="0"/>
          <a:r>
            <a:rPr lang="pt-BR" b="1" dirty="0" smtClean="0"/>
            <a:t>Conclusão</a:t>
          </a:r>
          <a:endParaRPr lang="pt-BR" dirty="0"/>
        </a:p>
      </dgm:t>
    </dgm:pt>
    <dgm:pt modelId="{DE51D080-9AAB-42D1-A88E-956D86A264E4}" type="parTrans" cxnId="{5283A1AE-2CB2-487B-85F7-9671C078FCCB}">
      <dgm:prSet/>
      <dgm:spPr/>
      <dgm:t>
        <a:bodyPr/>
        <a:lstStyle/>
        <a:p>
          <a:endParaRPr lang="pt-BR"/>
        </a:p>
      </dgm:t>
    </dgm:pt>
    <dgm:pt modelId="{C5B9D0A1-CE3E-41E1-A17E-B73D9824AF17}" type="sibTrans" cxnId="{5283A1AE-2CB2-487B-85F7-9671C078FCCB}">
      <dgm:prSet/>
      <dgm:spPr/>
      <dgm:t>
        <a:bodyPr/>
        <a:lstStyle/>
        <a:p>
          <a:endParaRPr lang="pt-BR"/>
        </a:p>
      </dgm:t>
    </dgm:pt>
    <dgm:pt modelId="{E5F70874-64F6-4CE9-B605-6C108A6CE560}">
      <dgm:prSet/>
      <dgm:spPr/>
      <dgm:t>
        <a:bodyPr/>
        <a:lstStyle/>
        <a:p>
          <a:pPr rtl="0"/>
          <a:endParaRPr lang="pt-BR" b="1" dirty="0"/>
        </a:p>
      </dgm:t>
    </dgm:pt>
    <dgm:pt modelId="{F39A9E0A-3261-4C81-BDBA-EB85F804DC70}" type="parTrans" cxnId="{8B9763E1-F0BA-4EA9-A7F5-83F66D2BD06E}">
      <dgm:prSet/>
      <dgm:spPr/>
      <dgm:t>
        <a:bodyPr/>
        <a:lstStyle/>
        <a:p>
          <a:endParaRPr lang="pt-BR"/>
        </a:p>
      </dgm:t>
    </dgm:pt>
    <dgm:pt modelId="{B916C4C3-FB5E-4C67-8A51-CA2343730175}" type="sibTrans" cxnId="{8B9763E1-F0BA-4EA9-A7F5-83F66D2BD06E}">
      <dgm:prSet/>
      <dgm:spPr/>
      <dgm:t>
        <a:bodyPr/>
        <a:lstStyle/>
        <a:p>
          <a:endParaRPr lang="pt-BR"/>
        </a:p>
      </dgm:t>
    </dgm:pt>
    <dgm:pt modelId="{6F19C5F3-BBAF-4C51-965A-CA16B8B1111D}" type="pres">
      <dgm:prSet presAssocID="{184DD163-A530-4DCF-85E1-D25677E1A0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1741137-CBC5-4385-949E-646A0DA350ED}" type="pres">
      <dgm:prSet presAssocID="{15F74128-47BA-4559-8146-ADB2D3C54B1F}" presName="linNode" presStyleCnt="0"/>
      <dgm:spPr/>
    </dgm:pt>
    <dgm:pt modelId="{C3D876FB-0AC6-4D0C-9AF8-3179BF1C02DE}" type="pres">
      <dgm:prSet presAssocID="{15F74128-47BA-4559-8146-ADB2D3C54B1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3D86CE-5D76-4587-81DC-FB4AC66564BE}" type="pres">
      <dgm:prSet presAssocID="{15F74128-47BA-4559-8146-ADB2D3C54B1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283A1AE-2CB2-487B-85F7-9671C078FCCB}" srcId="{184DD163-A530-4DCF-85E1-D25677E1A011}" destId="{15F74128-47BA-4559-8146-ADB2D3C54B1F}" srcOrd="0" destOrd="0" parTransId="{DE51D080-9AAB-42D1-A88E-956D86A264E4}" sibTransId="{C5B9D0A1-CE3E-41E1-A17E-B73D9824AF17}"/>
    <dgm:cxn modelId="{450E59A4-6E90-4C03-9310-9EB261E42A89}" type="presOf" srcId="{E5F70874-64F6-4CE9-B605-6C108A6CE560}" destId="{CE3D86CE-5D76-4587-81DC-FB4AC66564BE}" srcOrd="0" destOrd="0" presId="urn:microsoft.com/office/officeart/2005/8/layout/vList5"/>
    <dgm:cxn modelId="{73AD32D3-25A0-4A3C-9F56-59C659F50716}" type="presOf" srcId="{184DD163-A530-4DCF-85E1-D25677E1A011}" destId="{6F19C5F3-BBAF-4C51-965A-CA16B8B1111D}" srcOrd="0" destOrd="0" presId="urn:microsoft.com/office/officeart/2005/8/layout/vList5"/>
    <dgm:cxn modelId="{0DB4DAFB-A92D-4A4E-B6B3-BFCF59A11D81}" type="presOf" srcId="{15F74128-47BA-4559-8146-ADB2D3C54B1F}" destId="{C3D876FB-0AC6-4D0C-9AF8-3179BF1C02DE}" srcOrd="0" destOrd="0" presId="urn:microsoft.com/office/officeart/2005/8/layout/vList5"/>
    <dgm:cxn modelId="{8B9763E1-F0BA-4EA9-A7F5-83F66D2BD06E}" srcId="{15F74128-47BA-4559-8146-ADB2D3C54B1F}" destId="{E5F70874-64F6-4CE9-B605-6C108A6CE560}" srcOrd="0" destOrd="0" parTransId="{F39A9E0A-3261-4C81-BDBA-EB85F804DC70}" sibTransId="{B916C4C3-FB5E-4C67-8A51-CA2343730175}"/>
    <dgm:cxn modelId="{25C15323-0C83-46DC-BF47-6E99E43EEA32}" type="presParOf" srcId="{6F19C5F3-BBAF-4C51-965A-CA16B8B1111D}" destId="{B1741137-CBC5-4385-949E-646A0DA350ED}" srcOrd="0" destOrd="0" presId="urn:microsoft.com/office/officeart/2005/8/layout/vList5"/>
    <dgm:cxn modelId="{3A25E074-6B75-46F9-97C5-6C17CB2D500B}" type="presParOf" srcId="{B1741137-CBC5-4385-949E-646A0DA350ED}" destId="{C3D876FB-0AC6-4D0C-9AF8-3179BF1C02DE}" srcOrd="0" destOrd="0" presId="urn:microsoft.com/office/officeart/2005/8/layout/vList5"/>
    <dgm:cxn modelId="{7F27446A-FA4D-4E7B-884A-6891CB3D103F}" type="presParOf" srcId="{B1741137-CBC5-4385-949E-646A0DA350ED}" destId="{CE3D86CE-5D76-4587-81DC-FB4AC6656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6AA5AF-FE93-4CA2-ABAB-C6B79D54D9C3}">
      <dsp:nvSpPr>
        <dsp:cNvPr id="0" name=""/>
        <dsp:cNvSpPr/>
      </dsp:nvSpPr>
      <dsp:spPr>
        <a:xfrm rot="5400000">
          <a:off x="4319634" y="-1037775"/>
          <a:ext cx="2552986" cy="526694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400" b="1" kern="1200" dirty="0" smtClean="0"/>
            <a:t>AUXÍLIO DIRETO AO USUÁRIO RELATIVO A ÁREA DE TI</a:t>
          </a:r>
          <a:endParaRPr lang="pt-BR" sz="3400" kern="1200" dirty="0"/>
        </a:p>
      </dsp:txBody>
      <dsp:txXfrm rot="5400000">
        <a:off x="4319634" y="-1037775"/>
        <a:ext cx="2552986" cy="5266944"/>
      </dsp:txXfrm>
    </dsp:sp>
    <dsp:sp modelId="{0E7002AE-E931-425D-ADCC-73DC881056FB}">
      <dsp:nvSpPr>
        <dsp:cNvPr id="0" name=""/>
        <dsp:cNvSpPr/>
      </dsp:nvSpPr>
      <dsp:spPr>
        <a:xfrm>
          <a:off x="0" y="0"/>
          <a:ext cx="2962656" cy="31912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b="1" kern="1200" dirty="0" smtClean="0"/>
            <a:t>O QUE É HELP DESK?</a:t>
          </a:r>
          <a:endParaRPr lang="pt-BR" sz="3900" kern="1200" dirty="0"/>
        </a:p>
      </dsp:txBody>
      <dsp:txXfrm>
        <a:off x="0" y="0"/>
        <a:ext cx="2962656" cy="3191232"/>
      </dsp:txXfrm>
    </dsp:sp>
    <dsp:sp modelId="{6C3D6D7C-8F9D-4FFE-A465-7A9FDBE537E1}">
      <dsp:nvSpPr>
        <dsp:cNvPr id="0" name=""/>
        <dsp:cNvSpPr/>
      </dsp:nvSpPr>
      <dsp:spPr>
        <a:xfrm rot="5400000">
          <a:off x="4319634" y="2313018"/>
          <a:ext cx="2552986" cy="526694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400" b="1" kern="1200" dirty="0" smtClean="0"/>
            <a:t>CENTRALIZA OS ATENDIMENTOS VIABILIZANDO SOLUÇÕES MAIS RAPIDAMENTE</a:t>
          </a:r>
          <a:endParaRPr lang="pt-BR" sz="3400" b="1" kern="1200" dirty="0"/>
        </a:p>
      </dsp:txBody>
      <dsp:txXfrm rot="5400000">
        <a:off x="4319634" y="2313018"/>
        <a:ext cx="2552986" cy="5266944"/>
      </dsp:txXfrm>
    </dsp:sp>
    <dsp:sp modelId="{CED5F2BD-7A83-403C-AF42-E8812D05A878}">
      <dsp:nvSpPr>
        <dsp:cNvPr id="0" name=""/>
        <dsp:cNvSpPr/>
      </dsp:nvSpPr>
      <dsp:spPr>
        <a:xfrm>
          <a:off x="0" y="3350874"/>
          <a:ext cx="2962656" cy="31912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b="1" kern="1200" dirty="0" smtClean="0"/>
            <a:t>ESSENCIAL:</a:t>
          </a:r>
          <a:endParaRPr lang="pt-BR" sz="3900" kern="1200" dirty="0"/>
        </a:p>
      </dsp:txBody>
      <dsp:txXfrm>
        <a:off x="0" y="3350874"/>
        <a:ext cx="2962656" cy="319123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4D6969-958A-491D-A3A8-8CFAC3C721D1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57921-359D-469A-8F8C-444D4DFD614C}">
      <dsp:nvSpPr>
        <dsp:cNvPr id="0" name=""/>
        <dsp:cNvSpPr/>
      </dsp:nvSpPr>
      <dsp:spPr>
        <a:xfrm>
          <a:off x="8840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Melhoria no atendimento;</a:t>
          </a:r>
          <a:endParaRPr lang="pt-BR" sz="2700" kern="1200" dirty="0"/>
        </a:p>
      </dsp:txBody>
      <dsp:txXfrm>
        <a:off x="8840" y="1357788"/>
        <a:ext cx="2648902" cy="1810385"/>
      </dsp:txXfrm>
    </dsp:sp>
    <dsp:sp modelId="{FD3FE575-CAC4-4F54-BF0B-64A4857652F3}">
      <dsp:nvSpPr>
        <dsp:cNvPr id="0" name=""/>
        <dsp:cNvSpPr/>
      </dsp:nvSpPr>
      <dsp:spPr>
        <a:xfrm>
          <a:off x="2790348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Construir uma base de conhecimento e</a:t>
          </a:r>
          <a:endParaRPr lang="pt-BR" sz="2700" kern="1200" dirty="0"/>
        </a:p>
      </dsp:txBody>
      <dsp:txXfrm>
        <a:off x="2790348" y="1357788"/>
        <a:ext cx="2648902" cy="1810385"/>
      </dsp:txXfrm>
    </dsp:sp>
    <dsp:sp modelId="{A78CCF36-683F-432E-8DFA-32AADE9EC280}">
      <dsp:nvSpPr>
        <dsp:cNvPr id="0" name=""/>
        <dsp:cNvSpPr/>
      </dsp:nvSpPr>
      <dsp:spPr>
        <a:xfrm>
          <a:off x="5571857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Mapear os processos operacionais.</a:t>
          </a:r>
          <a:endParaRPr lang="pt-BR" sz="2700" kern="1200" dirty="0"/>
        </a:p>
      </dsp:txBody>
      <dsp:txXfrm>
        <a:off x="5571857" y="1357788"/>
        <a:ext cx="2648902" cy="181038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1B1E22-9D3F-42FA-A52A-E83DA59C850C}">
      <dsp:nvSpPr>
        <dsp:cNvPr id="0" name=""/>
        <dsp:cNvSpPr/>
      </dsp:nvSpPr>
      <dsp:spPr>
        <a:xfrm>
          <a:off x="360039" y="0"/>
          <a:ext cx="6912768" cy="43204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47D54-A66D-490B-A1D1-126BF9B3361F}">
      <dsp:nvSpPr>
        <dsp:cNvPr id="0" name=""/>
        <dsp:cNvSpPr/>
      </dsp:nvSpPr>
      <dsp:spPr>
        <a:xfrm>
          <a:off x="1237961" y="2981995"/>
          <a:ext cx="179731" cy="179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B30C1-2349-493B-80B0-D6EF7E869F26}">
      <dsp:nvSpPr>
        <dsp:cNvPr id="0" name=""/>
        <dsp:cNvSpPr/>
      </dsp:nvSpPr>
      <dsp:spPr>
        <a:xfrm>
          <a:off x="1327827" y="3071861"/>
          <a:ext cx="1610674" cy="124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6" tIns="0" rIns="0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i="1" kern="1200" dirty="0" smtClean="0"/>
            <a:t>Nossa Proposta:</a:t>
          </a:r>
          <a:endParaRPr lang="pt-BR" sz="2200" kern="1200" dirty="0"/>
        </a:p>
      </dsp:txBody>
      <dsp:txXfrm>
        <a:off x="1327827" y="3071861"/>
        <a:ext cx="1610674" cy="1248618"/>
      </dsp:txXfrm>
    </dsp:sp>
    <dsp:sp modelId="{A443EFA3-EF73-40F6-B30D-F658BF6A3CDB}">
      <dsp:nvSpPr>
        <dsp:cNvPr id="0" name=""/>
        <dsp:cNvSpPr/>
      </dsp:nvSpPr>
      <dsp:spPr>
        <a:xfrm>
          <a:off x="2824441" y="1807688"/>
          <a:ext cx="324900" cy="324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F766E-7478-4A84-A30D-E4483BDE24AD}">
      <dsp:nvSpPr>
        <dsp:cNvPr id="0" name=""/>
        <dsp:cNvSpPr/>
      </dsp:nvSpPr>
      <dsp:spPr>
        <a:xfrm>
          <a:off x="2986891" y="1970138"/>
          <a:ext cx="1659064" cy="235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58" tIns="0" rIns="0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i="1" kern="1200" dirty="0" smtClean="0"/>
            <a:t>Software de qualidade com baixo custo.</a:t>
          </a:r>
          <a:endParaRPr lang="pt-BR" sz="2200" kern="1200" dirty="0"/>
        </a:p>
      </dsp:txBody>
      <dsp:txXfrm>
        <a:off x="2986891" y="1970138"/>
        <a:ext cx="1659064" cy="2350341"/>
      </dsp:txXfrm>
    </dsp:sp>
    <dsp:sp modelId="{8082C38A-4332-487D-9BD3-361C908A5876}">
      <dsp:nvSpPr>
        <dsp:cNvPr id="0" name=""/>
        <dsp:cNvSpPr/>
      </dsp:nvSpPr>
      <dsp:spPr>
        <a:xfrm flipH="1" flipV="1">
          <a:off x="4657478" y="1008110"/>
          <a:ext cx="599105" cy="61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4A339-BA07-4396-81A0-3A3FB397BFBF}">
      <dsp:nvSpPr>
        <dsp:cNvPr id="0" name=""/>
        <dsp:cNvSpPr/>
      </dsp:nvSpPr>
      <dsp:spPr>
        <a:xfrm>
          <a:off x="5184571" y="1296156"/>
          <a:ext cx="1659064" cy="300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91" tIns="0" rIns="0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Sucesso da Organização</a:t>
          </a:r>
          <a:endParaRPr lang="pt-BR" sz="2200" kern="1200" dirty="0"/>
        </a:p>
      </dsp:txBody>
      <dsp:txXfrm>
        <a:off x="5184571" y="1296156"/>
        <a:ext cx="1659064" cy="300273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F60595-02D5-419B-88FC-D743318F3604}">
      <dsp:nvSpPr>
        <dsp:cNvPr id="0" name=""/>
        <dsp:cNvSpPr/>
      </dsp:nvSpPr>
      <dsp:spPr>
        <a:xfrm rot="5400000">
          <a:off x="5138313" y="-2031720"/>
          <a:ext cx="984716" cy="52994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b="1" kern="1200" dirty="0" smtClean="0"/>
            <a:t> Níveis de Acesso</a:t>
          </a:r>
          <a:endParaRPr lang="pt-BR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b="1" kern="1200" dirty="0" smtClean="0"/>
            <a:t> Tipos de Acesso</a:t>
          </a:r>
          <a:endParaRPr lang="pt-BR" sz="2600" kern="1200" dirty="0"/>
        </a:p>
      </dsp:txBody>
      <dsp:txXfrm rot="5400000">
        <a:off x="5138313" y="-2031720"/>
        <a:ext cx="984716" cy="5299456"/>
      </dsp:txXfrm>
    </dsp:sp>
    <dsp:sp modelId="{46782631-2F98-4675-BF97-579108677521}">
      <dsp:nvSpPr>
        <dsp:cNvPr id="0" name=""/>
        <dsp:cNvSpPr/>
      </dsp:nvSpPr>
      <dsp:spPr>
        <a:xfrm>
          <a:off x="0" y="2559"/>
          <a:ext cx="2980944" cy="1230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USUÁRIOS</a:t>
          </a:r>
          <a:endParaRPr lang="pt-BR" sz="2600" kern="1200" dirty="0"/>
        </a:p>
      </dsp:txBody>
      <dsp:txXfrm>
        <a:off x="0" y="2559"/>
        <a:ext cx="2980944" cy="1230896"/>
      </dsp:txXfrm>
    </dsp:sp>
    <dsp:sp modelId="{E56DF97E-C4AB-4BA7-BE92-1975610D77A8}">
      <dsp:nvSpPr>
        <dsp:cNvPr id="0" name=""/>
        <dsp:cNvSpPr/>
      </dsp:nvSpPr>
      <dsp:spPr>
        <a:xfrm rot="5400000">
          <a:off x="5138313" y="-739279"/>
          <a:ext cx="984716" cy="52994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b="1" kern="1200" dirty="0" smtClean="0"/>
            <a:t>Operações Básicas</a:t>
          </a:r>
          <a:endParaRPr lang="pt-BR" sz="2600" kern="1200" dirty="0"/>
        </a:p>
      </dsp:txBody>
      <dsp:txXfrm rot="5400000">
        <a:off x="5138313" y="-739279"/>
        <a:ext cx="984716" cy="5299456"/>
      </dsp:txXfrm>
    </dsp:sp>
    <dsp:sp modelId="{FBF195F2-2E52-4AA9-8188-8C8405BA0796}">
      <dsp:nvSpPr>
        <dsp:cNvPr id="0" name=""/>
        <dsp:cNvSpPr/>
      </dsp:nvSpPr>
      <dsp:spPr>
        <a:xfrm>
          <a:off x="0" y="1295000"/>
          <a:ext cx="2980944" cy="1230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UNIDADES e DEPARTAMENTOS</a:t>
          </a:r>
          <a:endParaRPr lang="pt-BR" sz="2600" kern="1200" dirty="0"/>
        </a:p>
      </dsp:txBody>
      <dsp:txXfrm>
        <a:off x="0" y="1295000"/>
        <a:ext cx="2980944" cy="1230896"/>
      </dsp:txXfrm>
    </dsp:sp>
    <dsp:sp modelId="{65E66984-D492-4CA3-91F8-F7602047C695}">
      <dsp:nvSpPr>
        <dsp:cNvPr id="0" name=""/>
        <dsp:cNvSpPr/>
      </dsp:nvSpPr>
      <dsp:spPr>
        <a:xfrm rot="5400000">
          <a:off x="5138313" y="553160"/>
          <a:ext cx="984716" cy="52994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b="1" kern="1200" dirty="0" smtClean="0"/>
            <a:t>Abertura </a:t>
          </a:r>
          <a:endParaRPr lang="pt-BR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b="1" kern="1200" dirty="0" smtClean="0"/>
            <a:t>Atualização de Informações</a:t>
          </a:r>
          <a:endParaRPr lang="pt-BR" sz="2600" kern="1200" dirty="0"/>
        </a:p>
      </dsp:txBody>
      <dsp:txXfrm rot="5400000">
        <a:off x="5138313" y="553160"/>
        <a:ext cx="984716" cy="5299456"/>
      </dsp:txXfrm>
    </dsp:sp>
    <dsp:sp modelId="{0EA49902-D77F-4285-A087-7E01AD8416A2}">
      <dsp:nvSpPr>
        <dsp:cNvPr id="0" name=""/>
        <dsp:cNvSpPr/>
      </dsp:nvSpPr>
      <dsp:spPr>
        <a:xfrm>
          <a:off x="0" y="2587440"/>
          <a:ext cx="2980944" cy="1230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CHAMADOS  </a:t>
          </a:r>
          <a:endParaRPr lang="pt-BR" sz="2600" kern="1200" dirty="0"/>
        </a:p>
      </dsp:txBody>
      <dsp:txXfrm>
        <a:off x="0" y="2587440"/>
        <a:ext cx="2980944" cy="1230896"/>
      </dsp:txXfrm>
    </dsp:sp>
    <dsp:sp modelId="{CE3D86CE-5D76-4587-81DC-FB4AC66564BE}">
      <dsp:nvSpPr>
        <dsp:cNvPr id="0" name=""/>
        <dsp:cNvSpPr/>
      </dsp:nvSpPr>
      <dsp:spPr>
        <a:xfrm rot="5400000">
          <a:off x="5138313" y="1845601"/>
          <a:ext cx="984716" cy="52994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b="1" kern="1200" dirty="0" smtClean="0"/>
            <a:t>Histórico</a:t>
          </a:r>
          <a:endParaRPr lang="pt-BR" sz="2600" b="1" kern="1200" dirty="0"/>
        </a:p>
      </dsp:txBody>
      <dsp:txXfrm rot="5400000">
        <a:off x="5138313" y="1845601"/>
        <a:ext cx="984716" cy="5299456"/>
      </dsp:txXfrm>
    </dsp:sp>
    <dsp:sp modelId="{C3D876FB-0AC6-4D0C-9AF8-3179BF1C02DE}">
      <dsp:nvSpPr>
        <dsp:cNvPr id="0" name=""/>
        <dsp:cNvSpPr/>
      </dsp:nvSpPr>
      <dsp:spPr>
        <a:xfrm>
          <a:off x="0" y="3879881"/>
          <a:ext cx="2980944" cy="1230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BASE DE CONHECIMENTO</a:t>
          </a:r>
          <a:endParaRPr lang="pt-BR" sz="2600" kern="1200" dirty="0"/>
        </a:p>
      </dsp:txBody>
      <dsp:txXfrm>
        <a:off x="0" y="3879881"/>
        <a:ext cx="2980944" cy="123089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3D86CE-5D76-4587-81DC-FB4AC66564BE}">
      <dsp:nvSpPr>
        <dsp:cNvPr id="0" name=""/>
        <dsp:cNvSpPr/>
      </dsp:nvSpPr>
      <dsp:spPr>
        <a:xfrm rot="5400000">
          <a:off x="3585337" y="-93059"/>
          <a:ext cx="4090669" cy="52994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6500" b="1" kern="1200" dirty="0"/>
        </a:p>
      </dsp:txBody>
      <dsp:txXfrm rot="5400000">
        <a:off x="3585337" y="-93059"/>
        <a:ext cx="4090669" cy="5299456"/>
      </dsp:txXfrm>
    </dsp:sp>
    <dsp:sp modelId="{C3D876FB-0AC6-4D0C-9AF8-3179BF1C02DE}">
      <dsp:nvSpPr>
        <dsp:cNvPr id="0" name=""/>
        <dsp:cNvSpPr/>
      </dsp:nvSpPr>
      <dsp:spPr>
        <a:xfrm>
          <a:off x="0" y="0"/>
          <a:ext cx="2980944" cy="5113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300" b="1" kern="1200" dirty="0" smtClean="0"/>
            <a:t>Conclusão</a:t>
          </a:r>
          <a:endParaRPr lang="pt-BR" sz="4300" kern="1200" dirty="0"/>
        </a:p>
      </dsp:txBody>
      <dsp:txXfrm>
        <a:off x="0" y="0"/>
        <a:ext cx="2980944" cy="5113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B003-D928-4F20-8590-77275B73930D}" type="datetimeFigureOut">
              <a:rPr lang="pt-BR" smtClean="0"/>
              <a:pPr/>
              <a:t>28/11/2012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0B14-0C30-4253-8DF2-EDB13A02F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/>
        </p:nvGraphicFramePr>
        <p:xfrm>
          <a:off x="468313" y="1268413"/>
          <a:ext cx="8280400" cy="511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 descr="000000_martelo_justic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9872" y="1699860"/>
            <a:ext cx="5040560" cy="4249420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0" y="315813"/>
          <a:ext cx="8229600" cy="654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tângulo 9"/>
          <p:cNvSpPr/>
          <p:nvPr/>
        </p:nvSpPr>
        <p:spPr>
          <a:xfrm>
            <a:off x="6047656" y="0"/>
            <a:ext cx="3096344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pt-BR" sz="4000" dirty="0" smtClean="0">
                <a:latin typeface="Aharoni" pitchFamily="2" charset="-79"/>
                <a:cs typeface="Aharoni" pitchFamily="2" charset="-79"/>
              </a:rPr>
              <a:t>FOCO NO HELP DESK</a:t>
            </a:r>
            <a:endParaRPr lang="pt-BR" sz="4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4546848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>
                <a:latin typeface="Aharoni" pitchFamily="2" charset="-79"/>
                <a:cs typeface="Aharoni" pitchFamily="2" charset="-79"/>
              </a:rPr>
              <a:t>OBJETIVOS</a:t>
            </a:r>
            <a:endParaRPr lang="pt-BR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Mercado de softwares Help </a:t>
            </a:r>
            <a:r>
              <a:rPr lang="pt-BR" dirty="0" err="1" smtClean="0"/>
              <a:t>Desk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899592" y="1484784"/>
          <a:ext cx="763284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Softwares Existentes - </a:t>
            </a:r>
            <a:r>
              <a:rPr lang="pt-BR" dirty="0" err="1" smtClean="0"/>
              <a:t>Ocomon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00" y="1772816"/>
            <a:ext cx="9012100" cy="4752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 smtClean="0"/>
              <a:t>Softwares Existentes  </a:t>
            </a:r>
            <a:br>
              <a:rPr lang="pt-BR" dirty="0" smtClean="0"/>
            </a:br>
            <a:r>
              <a:rPr lang="pt-BR" dirty="0" err="1" smtClean="0"/>
              <a:t>Mysuite</a:t>
            </a:r>
            <a:r>
              <a:rPr lang="pt-BR" dirty="0" smtClean="0"/>
              <a:t> Help </a:t>
            </a:r>
            <a:r>
              <a:rPr lang="pt-BR" dirty="0" err="1" smtClean="0"/>
              <a:t>Desk</a:t>
            </a:r>
            <a:endParaRPr lang="pt-BR" dirty="0"/>
          </a:p>
        </p:txBody>
      </p:sp>
      <p:pic>
        <p:nvPicPr>
          <p:cNvPr id="3074" name="Picture 2" descr="Proporcione qualidade total no atendimento ao seu cliente ciom o Help Desk mySu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59205"/>
            <a:ext cx="6696744" cy="512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dirty="0" smtClean="0"/>
              <a:t>Por que Adquirir </a:t>
            </a:r>
            <a:r>
              <a:rPr lang="pt-BR" dirty="0" err="1" smtClean="0"/>
              <a:t>easy</a:t>
            </a:r>
            <a:r>
              <a:rPr lang="pt-BR" dirty="0" smtClean="0"/>
              <a:t> Help </a:t>
            </a:r>
            <a:r>
              <a:rPr lang="pt-BR" dirty="0" err="1" smtClean="0"/>
              <a:t>Desk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4098" name="Picture 2" descr="http://conceicaopacheco.files.wordpress.com/2011/10/porq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27269"/>
            <a:ext cx="7128792" cy="50258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39604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Facilidade na instalação e operação;</a:t>
            </a:r>
            <a:br>
              <a:rPr lang="pt-BR" dirty="0" smtClean="0"/>
            </a:br>
            <a:r>
              <a:rPr lang="pt-BR" dirty="0" smtClean="0"/>
              <a:t>Software modular, cresce junto com a sua empresa;</a:t>
            </a:r>
            <a:br>
              <a:rPr lang="pt-BR" dirty="0" smtClean="0"/>
            </a:br>
            <a:r>
              <a:rPr lang="pt-BR" dirty="0" smtClean="0"/>
              <a:t> Não há taxas mensais, somente deslocamento e hora técnica;</a:t>
            </a:r>
            <a:br>
              <a:rPr lang="pt-BR" dirty="0" smtClean="0"/>
            </a:br>
            <a:r>
              <a:rPr lang="pt-BR" dirty="0" smtClean="0"/>
              <a:t>Qualidade e Custo baixo.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11188" y="188913"/>
            <a:ext cx="7772400" cy="86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sng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INTRODUÇÃO AO SISTEMA</a:t>
            </a:r>
            <a:endParaRPr kumimoji="0" lang="pt-BR" sz="4000" b="1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a 4"/>
          <p:cNvGraphicFramePr/>
          <p:nvPr/>
        </p:nvGraphicFramePr>
        <p:xfrm>
          <a:off x="468313" y="1268413"/>
          <a:ext cx="8280400" cy="511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102</Words>
  <Application>Microsoft Office PowerPoint</Application>
  <PresentationFormat>Apresentação na tela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OBJETIVOS</vt:lpstr>
      <vt:lpstr>Mercado de softwares Help Desk</vt:lpstr>
      <vt:lpstr>Softwares Existentes - Ocomon</vt:lpstr>
      <vt:lpstr>Softwares Existentes   Mysuite Help Desk</vt:lpstr>
      <vt:lpstr>Por que Adquirir easy Help Desk?</vt:lpstr>
      <vt:lpstr> Facilidade na instalação e operação; Software modular, cresce junto com a sua empresa;  Não há taxas mensais, somente deslocamento e hora técnica; Qualidade e Custo baixo. 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HELP DESK</dc:title>
  <dc:creator>HPPavilion</dc:creator>
  <cp:lastModifiedBy>Rogerio</cp:lastModifiedBy>
  <cp:revision>33</cp:revision>
  <dcterms:modified xsi:type="dcterms:W3CDTF">2012-11-28T17:17:56Z</dcterms:modified>
</cp:coreProperties>
</file>