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E89A1-AC92-47F4-B264-B94FAD3D1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84AEBE-CDD0-408C-B1CC-69E9DAF85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457CB-24E5-4F03-8AE3-8A40A537C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9B7A-FC0D-40F1-8356-869436C13F63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E570F-805A-46ED-B664-69EAC066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920AF0-D55A-4E50-8F2B-8E3282C3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56AE-ED89-41D0-BEFF-1A6B18CD4A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2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458FF-C757-44FF-ADD9-5ACF2DFB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CFC5C8-94E9-4CFE-A758-3A69D3BAD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ECFB65-EA5C-4D1C-9571-461C692E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9B7A-FC0D-40F1-8356-869436C13F63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F81BE0-F4BB-463B-A4E0-CAF0B830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2B63A2-D566-4ACA-9614-32A66E86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56AE-ED89-41D0-BEFF-1A6B18CD4A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85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C7BB1D-F3EE-4E01-AB95-F03041226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127BEF-18FF-4813-814F-85FE75168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F7BAC7-5D07-4688-AB70-82E7A89D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9B7A-FC0D-40F1-8356-869436C13F63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CF3EFB-6239-4468-BDB2-1F2EB132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6FC290-014C-43EA-9837-F566FB49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56AE-ED89-41D0-BEFF-1A6B18CD4A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535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AC3F1-E4BB-4795-95AB-605D9AAA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DBECFA-9CDB-4438-B90C-103E725D7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6BA623-ED84-4498-9C4B-A82622CF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9B7A-FC0D-40F1-8356-869436C13F63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6BD058-65D6-4F6B-9468-D7637A4F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E2AAE5-51AE-46A7-BC49-8686EA19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56AE-ED89-41D0-BEFF-1A6B18CD4A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062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411D4-529F-4277-B279-48300DCFF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ADB765-5286-4134-9967-9FB4C1BFA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CD6E41-24B7-4588-B7D3-AD8857A1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9B7A-FC0D-40F1-8356-869436C13F63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1963C3-5D07-4807-BF88-810688B0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202FF8-D6D4-4220-80BD-9E16BB90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56AE-ED89-41D0-BEFF-1A6B18CD4A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214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AC63C-DE92-48F3-A7C1-27277988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4ECFEE-3BA0-406D-9DB2-10FE61DEB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A061F1-9B6B-485C-90AF-D5880C37D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17C1ED-0DDD-4EDD-9657-AECF5BE7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9B7A-FC0D-40F1-8356-869436C13F63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23DFA2-5F99-4EAF-B702-480D5E2E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780172-8A09-4019-8358-232D3725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56AE-ED89-41D0-BEFF-1A6B18CD4A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423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0F387-2281-409F-AFF4-5F5C0C77D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FC1C96-24AD-4DFE-BFDE-82FBB4848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19DF61-C9E5-4571-8942-D6AF484C7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7B2DCB-064B-4825-991A-D5D4E1662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872C23-AD63-431D-9AB6-261258CE5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4DA35E-1EC8-43A8-93F8-04B9B6A8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9B7A-FC0D-40F1-8356-869436C13F63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146C09-D2E8-460B-95B9-E3BB82C2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FBD6F2-30FC-4B7C-B093-4CDEB7C7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56AE-ED89-41D0-BEFF-1A6B18CD4A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29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30A8D-EFF0-4F52-A8C5-CF10D3AB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625918-CD26-4FB8-B0E1-BA7765D0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9B7A-FC0D-40F1-8356-869436C13F63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6BD0F2-B985-4D4D-9C1B-2828D2E2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F34DF3-489C-4CD6-913D-4E2B0900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56AE-ED89-41D0-BEFF-1A6B18CD4A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890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F9D97B-22B6-4206-8A4A-DBF37E31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9B7A-FC0D-40F1-8356-869436C13F63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F0C5C4-D29F-4053-B13D-EF0D8FA1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2727C6-6A7C-4B1E-B739-A20DF22F3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56AE-ED89-41D0-BEFF-1A6B18CD4A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819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4FC53-470C-48C6-991D-55251823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0E0AFD-F8DB-4E36-8BEB-CB3E6D1D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772ADC-9439-496E-ADFC-7AE6B4509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D466B1-D88C-4FD1-BEE9-7D06DD2E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9B7A-FC0D-40F1-8356-869436C13F63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CB71CC-211A-4AB7-A564-18D98963B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C8FF0D-2EEC-4F14-B194-BD6C403B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56AE-ED89-41D0-BEFF-1A6B18CD4A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6157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FA2C6-168F-4071-8D16-C78229E9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21BBF5-3988-49CE-84E1-658CEF7C7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A836AF-AF37-4F32-9C62-4D181C945C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5F5769-A8E3-41B8-9CF8-C3291058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9B7A-FC0D-40F1-8356-869436C13F63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3D1177-46F6-4109-AC69-2646DE46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CDB10E-BF57-4903-9AB4-5924084F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556AE-ED89-41D0-BEFF-1A6B18CD4A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336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A63DFE-C5C7-432B-ACF0-8AD661D1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65004F-477C-4FAB-A472-658BAEBB4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C59DC-5C8D-4226-9BE5-6F46C8AE4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E9B7A-FC0D-40F1-8356-869436C13F63}" type="datetimeFigureOut">
              <a:rPr lang="es-MX" smtClean="0"/>
              <a:t>10/09/2025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189C0B-3737-49A2-BA29-07E498A36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032897-196A-425C-8DB5-DC0ABE6F9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556AE-ED89-41D0-BEFF-1A6B18CD4AA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225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E1E70-B88A-4748-815C-B26CD9F7F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Funcionamiento de los códigos de sensores MQ y DHT11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79F711-775B-45D9-8024-8A626442A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933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7C06D-68FF-481A-9C4C-E4DEB98E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Ahora el código en Python para que guarde los datos en un </a:t>
            </a:r>
            <a:r>
              <a:rPr lang="es-MX" dirty="0" err="1"/>
              <a:t>rachivo</a:t>
            </a:r>
            <a:r>
              <a:rPr lang="es-MX" dirty="0"/>
              <a:t> .CSV y genere tablas en tiempo real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6156C-51F5-400F-9B86-E88C46934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0538" cy="435133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serial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pandas as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0CD191-13AF-43AD-B502-9EA1CF150A5D}"/>
              </a:ext>
            </a:extLst>
          </p:cNvPr>
          <p:cNvSpPr txBox="1"/>
          <p:nvPr/>
        </p:nvSpPr>
        <p:spPr>
          <a:xfrm>
            <a:off x="6353264" y="1917904"/>
            <a:ext cx="5167618" cy="365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Explicación: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para recibir datos desde ESP32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para guardar datos en archivo CSV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manejo de tiempos y marcas temporales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manipulación de datos en tablas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matplotlib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s-MX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graficación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 tiempo real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914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75803-65D7-491A-8425-7ED704D1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FB57A1-4E5D-437F-8D55-FC8E3182B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74622" cy="4351338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 = "COM4"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BAUDRATE = 115200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ARCHIVO = "lecturas_sensores.csv"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 =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serial.Serial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(PORT, BAUDRATE,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Explicación: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puerto y velocidad de comunicación con ESP32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asegura que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 se quede esperando indefinidamente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Conecta el programa Python al ESP32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706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A6E45-3866-4160-92A6-ADE26F4F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34DB79-1E58-4EDE-AFC5-4739609A6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header_guardado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datos = []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Explicación: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header_guardado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marca si ya se guardó la primera línea de encabezado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lista para almacenar todas las lecturas antes de guardarlas en CSV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32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49B41-2DB6-4220-A885-F1A345C83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B91CC3-DE83-44C4-BA55-2DA198C21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plt.ion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# Modo interactivo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axs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plt.subplots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(3, 1,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=(12, 12))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fig.suptitle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("Lecturas en Tiempo Real (ESP32)")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Explicación: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plt.ion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activa el modo interactivo para actualizar gráficos en tiempo real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subplots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(3,1)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tres gráficos verticales (Gases, Temperatura, Humedad)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=(12,12)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tamaño de la figura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EC9F4-010B-4B04-BD99-5FF405CC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CCE3AC-E129-49C2-9275-DD870A6A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0772" cy="435133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axs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set_title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("Gases")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axs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set_ylabel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("Concentración (%)")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axs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ax.set_xlabel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("Tiempo")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ax.grid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(True)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FE1024E-9523-454B-A067-B67C73E5150A}"/>
              </a:ext>
            </a:extLst>
          </p:cNvPr>
          <p:cNvSpPr txBox="1"/>
          <p:nvPr/>
        </p:nvSpPr>
        <p:spPr>
          <a:xfrm>
            <a:off x="7357145" y="2088859"/>
            <a:ext cx="4303552" cy="368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Explicación: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títulos y etiquetas para cada gráfico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Activa la grilla para facilitar lectura de valores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gráfico tiene su propia leyenda y ejes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612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CE8FC-C8DC-4FA5-97AE-F5E7292E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721F6A-C204-4A79-B583-CF6236B9D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3673"/>
            <a:ext cx="10515600" cy="562329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ser.readline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="ignore").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strip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continue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(f"</a:t>
            </a:r>
            <a:r>
              <a:rPr lang="es-MX" sz="180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➡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Explicación: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Lee línea completa enviada por el ESP32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Decodifica de bytes a </a:t>
            </a:r>
            <a:r>
              <a:rPr lang="es-MX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Ignora errores y líneas vacías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Muestra datos en consola para depuración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897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05F1D-F7F4-488E-91D8-4C09C36E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B3F2A2-70AC-49C7-AB74-A07E3519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header_guardado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"MQ3" in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["Tiempo"] + [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col.strip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 in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linea.split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(",")]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header_guardado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Explicación: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Detecta la primera línea que contiene nombres de sensores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Guarda como encabezado del CSV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Evita guardar el encabezado múltiples veces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487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03EB7-3BAB-425C-8C16-9DBE9EAC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E2CE35-7932-4D1E-BEB4-2FC30C68B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804" y="1834014"/>
            <a:ext cx="8146409" cy="435133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valores = [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x.strip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 in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linea.split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(",")]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datetime.now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strftime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("%Y-%m-%d %H:%M:%S")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datos.append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timestamp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+ valores)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(datos,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['Tiempo'] =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pd.to_datetime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['Tiempo'])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A2636DA-9A64-41D8-A169-96EB1648885C}"/>
              </a:ext>
            </a:extLst>
          </p:cNvPr>
          <p:cNvSpPr txBox="1"/>
          <p:nvPr/>
        </p:nvSpPr>
        <p:spPr>
          <a:xfrm>
            <a:off x="8917496" y="1690688"/>
            <a:ext cx="2919369" cy="4621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Explicación: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Convierte cada lectura a número decimal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Agrega marca temporal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Guarda la lectura en la lista 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Convierte la lista en un </a:t>
            </a:r>
            <a:r>
              <a:rPr lang="es-MX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graficar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4934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E5687-EAC6-4559-BEFC-77D7893B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474C17-2A74-4C3C-9151-1DA4C3361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axs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['Tiempo'],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['MQ3 (Alcohol %)'],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='MQ3 (Alcohol)',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marker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='o')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axs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axs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[0].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(True)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Explicación: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Traza línea para cada sensor de gas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Agrega leyenda y grilla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Visualización en porcentaje de concentración de gases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64410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69916-47E4-438C-8546-DA94703E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1B3BE0-D789-4351-A66B-ED742A1FD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axs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[1].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['Tiempo'],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['Temperatura (°C)'], color='red',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marker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='o')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axs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[2].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['Tiempo'],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['Humedad (%)'], color='blue',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marker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='o')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Explicación: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gráfico independiente con color y etiqueta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Permite ver evolución de temperatura y humedad en tiempo real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207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B0A07-C2A0-4637-9078-A1454897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Primero explicaremos el código </a:t>
            </a:r>
            <a:r>
              <a:rPr lang="es-MX" dirty="0" err="1"/>
              <a:t>Main</a:t>
            </a:r>
            <a:r>
              <a:rPr lang="es-MX" dirty="0"/>
              <a:t> de la ESP32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DDDE1-D097-4BD4-845B-3555431B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6549" cy="4351338"/>
          </a:xfrm>
        </p:spPr>
        <p:txBody>
          <a:bodyPr>
            <a:normAutofit fontScale="85000" lnSpcReduction="20000"/>
          </a:bodyPr>
          <a:lstStyle/>
          <a:p>
            <a:r>
              <a:rPr lang="es-MX" dirty="0" err="1"/>
              <a:t>import</a:t>
            </a:r>
            <a:r>
              <a:rPr lang="es-MX" dirty="0"/>
              <a:t> time</a:t>
            </a:r>
          </a:p>
          <a:p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dht</a:t>
            </a:r>
            <a:endParaRPr lang="es-MX" dirty="0"/>
          </a:p>
          <a:p>
            <a:r>
              <a:rPr lang="es-MX" dirty="0" err="1"/>
              <a:t>from</a:t>
            </a:r>
            <a:r>
              <a:rPr lang="es-MX" dirty="0"/>
              <a:t> machine </a:t>
            </a:r>
            <a:r>
              <a:rPr lang="es-MX" dirty="0" err="1"/>
              <a:t>import</a:t>
            </a:r>
            <a:r>
              <a:rPr lang="es-MX" dirty="0"/>
              <a:t> Pin, ADC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# Pines para los sensores</a:t>
            </a:r>
          </a:p>
          <a:p>
            <a:r>
              <a:rPr lang="es-MX" dirty="0"/>
              <a:t>MQ3_PIN = 39    # Alcohol</a:t>
            </a:r>
          </a:p>
          <a:p>
            <a:r>
              <a:rPr lang="es-MX" dirty="0"/>
              <a:t>MQ5_PIN = 36    # Metano</a:t>
            </a:r>
          </a:p>
          <a:p>
            <a:r>
              <a:rPr lang="es-MX" dirty="0"/>
              <a:t>MQ7_PIN = 34    # Monóxido de carbono</a:t>
            </a:r>
          </a:p>
          <a:p>
            <a:r>
              <a:rPr lang="es-MX" dirty="0"/>
              <a:t>MQ135_PIN = 2   # Calidad del aire</a:t>
            </a:r>
          </a:p>
          <a:p>
            <a:r>
              <a:rPr lang="es-MX" dirty="0"/>
              <a:t>DHT11_PIN = 23  # Temperatura y Humedad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8841C70-4F2C-4587-A49B-1EE4151E20EB}"/>
              </a:ext>
            </a:extLst>
          </p:cNvPr>
          <p:cNvSpPr txBox="1"/>
          <p:nvPr/>
        </p:nvSpPr>
        <p:spPr>
          <a:xfrm>
            <a:off x="7449424" y="1249960"/>
            <a:ext cx="3011648" cy="500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 para retardos entre lecturas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dht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 sensor DHT11 (temperatura y humedad)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machine: para controlar hardware del ESP32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Pin: configurar pines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ADC: lectura de señales analógicas de los MQ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lvl="0" indent="-285750" algn="l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sensor tiene un pin asignado al ESP32</a:t>
            </a:r>
            <a:endParaRPr lang="es-MX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Nombres claros según tipo de sensor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Facilita la lectura y depuración del código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3850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BFEC8-B80F-41E3-849C-C768FFA3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65137E-F173-48C9-A82C-43EC0E148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plt.tight_layout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plt.pause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(0.1)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Explicación: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Ajusta disposición de </a:t>
            </a:r>
            <a:r>
              <a:rPr lang="es-MX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subgráficos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evitar superposición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pause(0.1)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actualiza la visualización de manera continua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7967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A9F43-9FA3-4B6A-8693-A2291ED9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2590F5-7F5A-44AA-BF6B-20BD391B6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KeyboardInterrupt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("\n</a:t>
            </a:r>
            <a:r>
              <a:rPr lang="es-MX" sz="180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⏹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Lectura detenida por el usuario.")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ser.close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Explicación: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Permite detener el bucle con </a:t>
            </a:r>
            <a:r>
              <a:rPr lang="es-MX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Ctrl+C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Cierra puerto serial para liberar recursos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522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8B644-B1CB-4E32-ACD0-59917D80C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05C2AD-7403-4BFC-8C33-9843A66F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96450" cy="435133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datos: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open(ARCHIVO, "w",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newline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='') as f: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csv.writer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writer.writerow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writer.writerows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(datos)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31C1F0B-9B39-4377-8AC9-77C7D7705AF8}"/>
              </a:ext>
            </a:extLst>
          </p:cNvPr>
          <p:cNvSpPr txBox="1"/>
          <p:nvPr/>
        </p:nvSpPr>
        <p:spPr>
          <a:xfrm>
            <a:off x="7910818" y="1979802"/>
            <a:ext cx="3942826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Explicación: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Guarda todas las lecturas acumuladas en un archivo CSV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Encabezado + datos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Permite análisis posterior o </a:t>
            </a:r>
            <a:r>
              <a:rPr lang="es-MX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graficación</a:t>
            </a: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histórica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595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D6F99-1282-41CB-83AA-DF2F1C7F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7A3626-342A-47D8-BCF9-129BEA13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9752" cy="4667250"/>
          </a:xfrm>
        </p:spPr>
        <p:txBody>
          <a:bodyPr>
            <a:normAutofit fontScale="55000" lnSpcReduction="20000"/>
          </a:bodyPr>
          <a:lstStyle/>
          <a:p>
            <a:endParaRPr lang="es-MX" dirty="0"/>
          </a:p>
          <a:p>
            <a:r>
              <a:rPr lang="es-MX" dirty="0"/>
              <a:t># Inicialización de sensores MQ</a:t>
            </a:r>
          </a:p>
          <a:p>
            <a:r>
              <a:rPr lang="es-MX" dirty="0" err="1"/>
              <a:t>def</a:t>
            </a:r>
            <a:r>
              <a:rPr lang="es-MX" dirty="0"/>
              <a:t> </a:t>
            </a:r>
            <a:r>
              <a:rPr lang="es-MX" dirty="0" err="1"/>
              <a:t>configurar_sensor</a:t>
            </a:r>
            <a:r>
              <a:rPr lang="es-MX" dirty="0"/>
              <a:t>(pin):</a:t>
            </a:r>
          </a:p>
          <a:p>
            <a:r>
              <a:rPr lang="es-MX" dirty="0"/>
              <a:t>    </a:t>
            </a:r>
            <a:r>
              <a:rPr lang="es-MX" dirty="0" err="1"/>
              <a:t>adc</a:t>
            </a:r>
            <a:r>
              <a:rPr lang="es-MX" dirty="0"/>
              <a:t> = ADC(Pin(pin))</a:t>
            </a:r>
          </a:p>
          <a:p>
            <a:r>
              <a:rPr lang="es-MX" dirty="0"/>
              <a:t>    </a:t>
            </a:r>
            <a:r>
              <a:rPr lang="es-MX" dirty="0" err="1"/>
              <a:t>adc.atten</a:t>
            </a:r>
            <a:r>
              <a:rPr lang="es-MX" dirty="0"/>
              <a:t>(ADC.ATTN_11DB)      # Hasta 3.3V</a:t>
            </a:r>
          </a:p>
          <a:p>
            <a:r>
              <a:rPr lang="es-MX" dirty="0"/>
              <a:t>    </a:t>
            </a:r>
            <a:r>
              <a:rPr lang="es-MX" dirty="0" err="1"/>
              <a:t>adc.width</a:t>
            </a:r>
            <a:r>
              <a:rPr lang="es-MX" dirty="0"/>
              <a:t>(ADC.WIDTH_12BIT)    # 0-4095</a:t>
            </a:r>
          </a:p>
          <a:p>
            <a:r>
              <a:rPr lang="es-MX" dirty="0"/>
              <a:t>    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adc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mq3 = </a:t>
            </a:r>
            <a:r>
              <a:rPr lang="es-MX" dirty="0" err="1"/>
              <a:t>configurar_sensor</a:t>
            </a:r>
            <a:r>
              <a:rPr lang="es-MX" dirty="0"/>
              <a:t>(MQ3_PIN)</a:t>
            </a:r>
          </a:p>
          <a:p>
            <a:r>
              <a:rPr lang="es-MX" dirty="0"/>
              <a:t>mq5 = </a:t>
            </a:r>
            <a:r>
              <a:rPr lang="es-MX" dirty="0" err="1"/>
              <a:t>configurar_sensor</a:t>
            </a:r>
            <a:r>
              <a:rPr lang="es-MX" dirty="0"/>
              <a:t>(MQ5_PIN)</a:t>
            </a:r>
          </a:p>
          <a:p>
            <a:r>
              <a:rPr lang="es-MX" dirty="0"/>
              <a:t>mq7 = </a:t>
            </a:r>
            <a:r>
              <a:rPr lang="es-MX" dirty="0" err="1"/>
              <a:t>configurar_sensor</a:t>
            </a:r>
            <a:r>
              <a:rPr lang="es-MX" dirty="0"/>
              <a:t>(MQ7_PIN)</a:t>
            </a:r>
          </a:p>
          <a:p>
            <a:r>
              <a:rPr lang="es-MX" dirty="0"/>
              <a:t>mq135 = </a:t>
            </a:r>
            <a:r>
              <a:rPr lang="es-MX" dirty="0" err="1"/>
              <a:t>configurar_sensor</a:t>
            </a:r>
            <a:r>
              <a:rPr lang="es-MX" dirty="0"/>
              <a:t>(MQ135_PIN)</a:t>
            </a:r>
          </a:p>
          <a:p>
            <a:endParaRPr lang="es-MX" dirty="0"/>
          </a:p>
          <a:p>
            <a:r>
              <a:rPr lang="es-MX" dirty="0"/>
              <a:t># Sensor DHT11</a:t>
            </a:r>
          </a:p>
          <a:p>
            <a:r>
              <a:rPr lang="es-MX" dirty="0" err="1"/>
              <a:t>sensor_dht</a:t>
            </a:r>
            <a:r>
              <a:rPr lang="es-MX" dirty="0"/>
              <a:t> = dht.DHT11(Pin(DHT11_PIN))</a:t>
            </a:r>
          </a:p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28D5097-B1AF-40F1-946F-E140852D7CB8}"/>
              </a:ext>
            </a:extLst>
          </p:cNvPr>
          <p:cNvSpPr txBox="1"/>
          <p:nvPr/>
        </p:nvSpPr>
        <p:spPr>
          <a:xfrm>
            <a:off x="6325299" y="2499919"/>
            <a:ext cx="3967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1. </a:t>
            </a:r>
            <a:r>
              <a:rPr lang="es-MX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configurar_sensor</a:t>
            </a:r>
            <a:r>
              <a:rPr lang="es-MX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(pin)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Inicializa un sensor MQ conectado a un pin analógico de la ESP32. </a:t>
            </a:r>
          </a:p>
          <a:p>
            <a:r>
              <a:rPr lang="es-MX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pin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: Número de pin GPIO al que está conectado el sensor. </a:t>
            </a:r>
          </a:p>
          <a:p>
            <a:endParaRPr lang="es-MX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Configura pines para lectura analógica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Atenuación para máximo 3.3V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Resolución de 12 bits (0-4095)</a:t>
            </a:r>
          </a:p>
          <a:p>
            <a:endParaRPr lang="es-MX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s-MX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2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42B63-31B4-4CF0-AB32-FA65A9B6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F6142B-6801-407A-9483-64423BFAD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3661" cy="4351338"/>
          </a:xfrm>
        </p:spPr>
        <p:txBody>
          <a:bodyPr>
            <a:normAutofit fontScale="55000" lnSpcReduction="20000"/>
          </a:bodyPr>
          <a:lstStyle/>
          <a:p>
            <a:r>
              <a:rPr lang="es-MX" dirty="0" err="1"/>
              <a:t>def</a:t>
            </a:r>
            <a:r>
              <a:rPr lang="es-MX" dirty="0"/>
              <a:t> </a:t>
            </a:r>
            <a:r>
              <a:rPr lang="es-MX" dirty="0" err="1"/>
              <a:t>leer_sensor_porcentaje</a:t>
            </a:r>
            <a:r>
              <a:rPr lang="es-MX" dirty="0"/>
              <a:t>(sensor):</a:t>
            </a:r>
          </a:p>
          <a:p>
            <a:r>
              <a:rPr lang="es-MX" dirty="0"/>
              <a:t>    """Convierte la lectura ADC en porcentaje relativo 0-100%"""</a:t>
            </a:r>
          </a:p>
          <a:p>
            <a:r>
              <a:rPr lang="es-MX" dirty="0"/>
              <a:t>    valor = </a:t>
            </a:r>
            <a:r>
              <a:rPr lang="es-MX" dirty="0" err="1"/>
              <a:t>sensor.read</a:t>
            </a:r>
            <a:r>
              <a:rPr lang="es-MX" dirty="0"/>
              <a:t>()</a:t>
            </a:r>
          </a:p>
          <a:p>
            <a:r>
              <a:rPr lang="es-MX" dirty="0"/>
              <a:t>    </a:t>
            </a:r>
            <a:r>
              <a:rPr lang="es-MX" dirty="0" err="1"/>
              <a:t>if</a:t>
            </a:r>
            <a:r>
              <a:rPr lang="es-MX" dirty="0"/>
              <a:t> valor &lt;= 0 </a:t>
            </a:r>
            <a:r>
              <a:rPr lang="es-MX" dirty="0" err="1"/>
              <a:t>or</a:t>
            </a:r>
            <a:r>
              <a:rPr lang="es-MX" dirty="0"/>
              <a:t> valor &gt; 4095:</a:t>
            </a:r>
          </a:p>
          <a:p>
            <a:r>
              <a:rPr lang="es-MX" dirty="0"/>
              <a:t>        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None</a:t>
            </a:r>
            <a:endParaRPr lang="es-MX" dirty="0"/>
          </a:p>
          <a:p>
            <a:r>
              <a:rPr lang="es-MX" dirty="0"/>
              <a:t>    porcentaje = (valor / 4095) * 100</a:t>
            </a:r>
          </a:p>
          <a:p>
            <a:r>
              <a:rPr lang="es-MX" dirty="0"/>
              <a:t>    </a:t>
            </a:r>
            <a:r>
              <a:rPr lang="es-MX" dirty="0" err="1"/>
              <a:t>return</a:t>
            </a:r>
            <a:r>
              <a:rPr lang="es-MX" dirty="0"/>
              <a:t> porcentaje</a:t>
            </a:r>
          </a:p>
          <a:p>
            <a:endParaRPr lang="es-MX" dirty="0"/>
          </a:p>
          <a:p>
            <a:r>
              <a:rPr lang="es-MX" dirty="0"/>
              <a:t># Función para leer DHT11</a:t>
            </a:r>
          </a:p>
          <a:p>
            <a:r>
              <a:rPr lang="es-MX" dirty="0" err="1"/>
              <a:t>def</a:t>
            </a:r>
            <a:r>
              <a:rPr lang="es-MX" dirty="0"/>
              <a:t> leer_dht11():</a:t>
            </a:r>
          </a:p>
          <a:p>
            <a:r>
              <a:rPr lang="es-MX" dirty="0"/>
              <a:t>    try:</a:t>
            </a:r>
          </a:p>
          <a:p>
            <a:r>
              <a:rPr lang="es-MX" dirty="0"/>
              <a:t>        </a:t>
            </a:r>
            <a:r>
              <a:rPr lang="es-MX" dirty="0" err="1"/>
              <a:t>sensor_dht.measure</a:t>
            </a:r>
            <a:r>
              <a:rPr lang="es-MX" dirty="0"/>
              <a:t>()</a:t>
            </a:r>
          </a:p>
          <a:p>
            <a:r>
              <a:rPr lang="es-MX" dirty="0"/>
              <a:t>        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sensor_dht.temperature</a:t>
            </a:r>
            <a:r>
              <a:rPr lang="es-MX" dirty="0"/>
              <a:t>(), </a:t>
            </a:r>
            <a:r>
              <a:rPr lang="es-MX" dirty="0" err="1"/>
              <a:t>sensor_dht.humidity</a:t>
            </a:r>
            <a:r>
              <a:rPr lang="es-MX" dirty="0"/>
              <a:t>()</a:t>
            </a:r>
          </a:p>
          <a:p>
            <a:r>
              <a:rPr lang="es-MX" dirty="0"/>
              <a:t>    </a:t>
            </a:r>
            <a:r>
              <a:rPr lang="es-MX" dirty="0" err="1"/>
              <a:t>except</a:t>
            </a:r>
            <a:r>
              <a:rPr lang="es-MX" dirty="0"/>
              <a:t>:</a:t>
            </a:r>
          </a:p>
          <a:p>
            <a:r>
              <a:rPr lang="es-MX" dirty="0"/>
              <a:t>        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None</a:t>
            </a:r>
            <a:r>
              <a:rPr lang="es-MX" dirty="0"/>
              <a:t>, </a:t>
            </a:r>
            <a:r>
              <a:rPr lang="es-MX" dirty="0" err="1"/>
              <a:t>None</a:t>
            </a: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B84771-EF13-40E6-B44C-9F949A089A26}"/>
              </a:ext>
            </a:extLst>
          </p:cNvPr>
          <p:cNvSpPr txBox="1"/>
          <p:nvPr/>
        </p:nvSpPr>
        <p:spPr>
          <a:xfrm>
            <a:off x="7256477" y="1502688"/>
            <a:ext cx="40973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leer_sensor</a:t>
            </a:r>
            <a:r>
              <a:rPr lang="es-MX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(sensor)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: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Lee el valor de un sensor MQ y lo convierte en un porcentaje. </a:t>
            </a:r>
          </a:p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Se observaron lecturas periódicas de los sensores MQ-3, MQ-5, MQ-7 y MQ-135, cuyos valores se convirtieron a porcentajes mediante una regla de tres basadas en la lectura ADC de 12 bits (rango de 0 a 4095). </a:t>
            </a:r>
          </a:p>
          <a:p>
            <a:endParaRPr lang="es-MX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MX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leer_dht11():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Lee los valores de temperatura y humedad del sensor DHT11. En caso de error, devuelve </a:t>
            </a:r>
            <a:r>
              <a:rPr lang="es-MX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None</a:t>
            </a:r>
            <a:r>
              <a:rPr lang="es-MX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s-MX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None</a:t>
            </a:r>
            <a:r>
              <a:rPr lang="es-MX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s-MX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El sensor DHT11 entregó valores válidos de temperatura (en grados Celsius) y humedad relativa (en porcentaje).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59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74BDF-E0A7-4C98-86E0-04CD7954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E15E1-FB1D-4123-9C68-C89D2265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8607" cy="4351338"/>
          </a:xfrm>
        </p:spPr>
        <p:txBody>
          <a:bodyPr/>
          <a:lstStyle/>
          <a:p>
            <a:r>
              <a:rPr lang="es-MX" dirty="0"/>
              <a:t># Encabezado CSV</a:t>
            </a:r>
          </a:p>
          <a:p>
            <a:r>
              <a:rPr lang="es-MX" dirty="0" err="1"/>
              <a:t>print</a:t>
            </a:r>
            <a:r>
              <a:rPr lang="es-MX" dirty="0"/>
              <a:t>("MQ3 (Alcohol %),MQ5 (METANO %),MQ7 (CO%),MQ135 (NH3%),Temperatura (°C),Humedad (%)")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491885-7D85-408D-92F6-548A83444084}"/>
              </a:ext>
            </a:extLst>
          </p:cNvPr>
          <p:cNvSpPr txBox="1"/>
          <p:nvPr/>
        </p:nvSpPr>
        <p:spPr>
          <a:xfrm>
            <a:off x="3842158" y="3429000"/>
            <a:ext cx="3305262" cy="1807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Imprime encabezado para identificar columnas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Útil para guardar en CSV o leer en consola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2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48F50-A606-4DC2-945F-42C81293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FEDA82-426A-44F1-AAD9-EA3C1387C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1066" cy="435133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# Bucle principal</a:t>
            </a:r>
          </a:p>
          <a:p>
            <a:r>
              <a:rPr lang="es-MX" dirty="0"/>
              <a:t>try:</a:t>
            </a:r>
          </a:p>
          <a:p>
            <a:r>
              <a:rPr lang="es-MX" dirty="0"/>
              <a:t>    </a:t>
            </a:r>
            <a:r>
              <a:rPr lang="es-MX" dirty="0" err="1"/>
              <a:t>while</a:t>
            </a:r>
            <a:r>
              <a:rPr lang="es-MX" dirty="0"/>
              <a:t> True:</a:t>
            </a:r>
          </a:p>
          <a:p>
            <a:r>
              <a:rPr lang="es-MX" dirty="0"/>
              <a:t>        mq3_val = </a:t>
            </a:r>
            <a:r>
              <a:rPr lang="es-MX" dirty="0" err="1"/>
              <a:t>leer_sensor_porcentaje</a:t>
            </a:r>
            <a:r>
              <a:rPr lang="es-MX" dirty="0"/>
              <a:t>(mq3)</a:t>
            </a:r>
          </a:p>
          <a:p>
            <a:r>
              <a:rPr lang="es-MX" dirty="0"/>
              <a:t>        mq5_val = </a:t>
            </a:r>
            <a:r>
              <a:rPr lang="es-MX" dirty="0" err="1"/>
              <a:t>leer_sensor_porcentaje</a:t>
            </a:r>
            <a:r>
              <a:rPr lang="es-MX" dirty="0"/>
              <a:t>(mq5)</a:t>
            </a:r>
          </a:p>
          <a:p>
            <a:r>
              <a:rPr lang="es-MX" dirty="0"/>
              <a:t>        mq7_val = </a:t>
            </a:r>
            <a:r>
              <a:rPr lang="es-MX" dirty="0" err="1"/>
              <a:t>leer_sensor_porcentaje</a:t>
            </a:r>
            <a:r>
              <a:rPr lang="es-MX" dirty="0"/>
              <a:t>(mq7)</a:t>
            </a:r>
          </a:p>
          <a:p>
            <a:r>
              <a:rPr lang="es-MX" dirty="0"/>
              <a:t>        mq135_val = </a:t>
            </a:r>
            <a:r>
              <a:rPr lang="es-MX" dirty="0" err="1"/>
              <a:t>leer_sensor_porcentaje</a:t>
            </a:r>
            <a:r>
              <a:rPr lang="es-MX" dirty="0"/>
              <a:t>(mq135)</a:t>
            </a:r>
          </a:p>
          <a:p>
            <a:r>
              <a:rPr lang="es-MX" dirty="0"/>
              <a:t>        </a:t>
            </a:r>
            <a:r>
              <a:rPr lang="es-MX" dirty="0" err="1"/>
              <a:t>temp</a:t>
            </a:r>
            <a:r>
              <a:rPr lang="es-MX" dirty="0"/>
              <a:t>, hum = leer_dht11()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F9B5044-B187-48F9-9281-65ED3B76A145}"/>
              </a:ext>
            </a:extLst>
          </p:cNvPr>
          <p:cNvSpPr txBox="1"/>
          <p:nvPr/>
        </p:nvSpPr>
        <p:spPr>
          <a:xfrm>
            <a:off x="8179266" y="2155971"/>
            <a:ext cx="3442982" cy="389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Bucle principal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MX" sz="1800" b="1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while</a:t>
            </a:r>
            <a:r>
              <a:rPr lang="es-MX" sz="18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True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):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Ejecuta de manera continua la lectura de sensores y muestra los resultados por consola. </a:t>
            </a:r>
          </a:p>
          <a:p>
            <a:endParaRPr lang="es-MX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Lee continuamente los valores de todos los sensores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Guarda datos en variables para imprimir o procesar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34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6F3E1-D5EE-4BD9-B934-2D966164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3BFCF-E598-4052-9E51-7ED1EE4B8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mq3_val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raise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("MQ3 no conectado")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Detecta si algún sensor falla o no está conectado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Evita imprimir datos inválidos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5205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ABE60-075B-423F-A29C-D2F69FF0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38E25-C618-4541-8730-8D907D9D0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0813" cy="4351338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fila = [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f"{mq3_val:.2f}"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mq3_val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 ",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f"{mq5_val:.2f}"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mq5_val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 ",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f"{mq7_val:.2f}"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mq7_val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 ",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f"{mq135_val:.2f}"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mq135_val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 ",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f"{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 ",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f"{hum}"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hum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 "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(",".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(fila))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1B2613-9995-4DFC-8BAD-875E1A549B56}"/>
              </a:ext>
            </a:extLst>
          </p:cNvPr>
          <p:cNvSpPr txBox="1"/>
          <p:nvPr/>
        </p:nvSpPr>
        <p:spPr>
          <a:xfrm>
            <a:off x="6308521" y="2248250"/>
            <a:ext cx="4773336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Convierte valores a formato de 2 decimales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Imprime separados por comas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Espera 3 segundos entre lecturas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291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CAF0C-4E84-4694-ACA6-4381F429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CEAC4F-00A5-49F4-89A2-19A867C0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e: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18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f"Error</a:t>
            </a:r>
            <a:r>
              <a:rPr lang="es-MX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 el programa: {e}")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Captura errores en tiempo de ejecución</a:t>
            </a:r>
            <a:endParaRPr lang="es-MX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Muestra mensaje informativo sin detener el ESP32 abruptamente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8379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1597</Words>
  <Application>Microsoft Office PowerPoint</Application>
  <PresentationFormat>Panorámica</PresentationFormat>
  <Paragraphs>203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Segoe UI Emoji</vt:lpstr>
      <vt:lpstr>Symbol</vt:lpstr>
      <vt:lpstr>Times New Roman</vt:lpstr>
      <vt:lpstr>Tema de Office</vt:lpstr>
      <vt:lpstr>Funcionamiento de los códigos de sensores MQ y DHT11</vt:lpstr>
      <vt:lpstr>Primero explicaremos el código Main de la ESP32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Ahora el código en Python para que guarde los datos en un rachivo .CSV y genere tablas en tiempo real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Funcionamiento de los códigos de sensores MQ y DHT11</dc:title>
  <dc:creator>Ricardo Cordova Sanchez</dc:creator>
  <cp:lastModifiedBy>Ricardo Cordova Sanchez</cp:lastModifiedBy>
  <cp:revision>4</cp:revision>
  <dcterms:created xsi:type="dcterms:W3CDTF">2025-09-10T20:49:09Z</dcterms:created>
  <dcterms:modified xsi:type="dcterms:W3CDTF">2025-09-10T21:14:40Z</dcterms:modified>
</cp:coreProperties>
</file>