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5"/>
    <p:sldMasterId id="2147483660" r:id="rId6"/>
  </p:sldMasterIdLst>
  <p:notesMasterIdLst>
    <p:notesMasterId r:id="rId13"/>
  </p:notesMasterIdLst>
  <p:sldIdLst>
    <p:sldId id="260" r:id="rId7"/>
    <p:sldId id="272" r:id="rId8"/>
    <p:sldId id="275" r:id="rId9"/>
    <p:sldId id="256" r:id="rId10"/>
    <p:sldId id="257" r:id="rId11"/>
    <p:sldId id="25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E6C4D-CD03-4A94-8E7C-77E5E65600B5}" v="66" dt="2023-07-24T17:21:49.493"/>
    <p1510:client id="{71506221-7F14-9E07-0907-83CCE476C596}" v="2" dt="2023-07-26T12:12:43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de-DE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9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de-DE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82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1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07e33a7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07e33a7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07e33a7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07e33a7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7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7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7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7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7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42977D0-16DF-4144-94E5-2041E15850F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711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3A98F38-41A6-4B28-9DC3-8AEBD3FF0B01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71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B52A258-6540-4627-9544-F9B90C51098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304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82767" y="302655"/>
            <a:ext cx="7218941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504199" y="1382790"/>
            <a:ext cx="3510457" cy="3480773"/>
          </a:xfrm>
        </p:spPr>
        <p:txBody>
          <a:bodyPr/>
          <a:lstStyle>
            <a:lvl1pPr marL="202500" indent="-202500">
              <a:spcBef>
                <a:spcPts val="1350"/>
              </a:spcBef>
              <a:spcAft>
                <a:spcPts val="0"/>
              </a:spcAft>
              <a:buFontTx/>
              <a:buBlip>
                <a:blip r:embed="rId3"/>
              </a:buBlip>
              <a:defRPr sz="1500"/>
            </a:lvl1pPr>
            <a:lvl2pPr marL="405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4"/>
              </a:buBlip>
              <a:defRPr sz="1500"/>
            </a:lvl2pPr>
            <a:lvl3pPr marL="6075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5"/>
              </a:buBlip>
              <a:defRPr sz="1500"/>
            </a:lvl3pPr>
            <a:lvl4pPr marL="810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6"/>
              </a:buBlip>
              <a:defRPr sz="1500"/>
            </a:lvl4pPr>
            <a:lvl5pPr>
              <a:spcBef>
                <a:spcPts val="450"/>
              </a:spcBef>
              <a:spcAft>
                <a:spcPts val="0"/>
              </a:spcAft>
              <a:defRPr sz="1500"/>
            </a:lvl5pPr>
            <a:lvl6pPr>
              <a:spcBef>
                <a:spcPts val="450"/>
              </a:spcBef>
              <a:spcAft>
                <a:spcPts val="0"/>
              </a:spcAft>
              <a:defRPr sz="1500"/>
            </a:lvl6pPr>
            <a:lvl7pPr>
              <a:spcBef>
                <a:spcPts val="450"/>
              </a:spcBef>
              <a:spcAft>
                <a:spcPts val="0"/>
              </a:spcAft>
              <a:defRPr sz="1500"/>
            </a:lvl7pPr>
            <a:lvl8pPr>
              <a:spcBef>
                <a:spcPts val="450"/>
              </a:spcBef>
              <a:spcAft>
                <a:spcPts val="0"/>
              </a:spcAft>
              <a:defRPr sz="1500"/>
            </a:lvl8pPr>
            <a:lvl9pPr>
              <a:spcBef>
                <a:spcPts val="450"/>
              </a:spcBef>
              <a:spcAft>
                <a:spcPts val="0"/>
              </a:spcAft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1A406-9538-49C3-8EE8-2A8828D36F07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31100" y="4963450"/>
            <a:ext cx="4283556" cy="81000"/>
          </a:xfrm>
        </p:spPr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6901" y="4963450"/>
            <a:ext cx="294283" cy="81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443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853939" y="1"/>
            <a:ext cx="3290061" cy="51435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5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150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78637" cy="51458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5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A3A36A1-3991-4BA2-906C-7B25DC73D115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135241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57639" y="1105427"/>
            <a:ext cx="3105404" cy="1080565"/>
          </a:xfrm>
        </p:spPr>
        <p:txBody>
          <a:bodyPr anchor="b"/>
          <a:lstStyle>
            <a:lvl1pPr algn="r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533043" y="1"/>
            <a:ext cx="1945386" cy="51435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243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305505" y="0"/>
            <a:ext cx="4838495" cy="51435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05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05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5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09443" y="2242000"/>
            <a:ext cx="3375439" cy="1080565"/>
          </a:xfrm>
        </p:spPr>
        <p:txBody>
          <a:bodyPr anchor="t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170E633-6266-4EC2-8D09-5756E516ACDD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26828" y="1600988"/>
            <a:ext cx="3375439" cy="540000"/>
          </a:xfr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740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5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41232" y="1096619"/>
            <a:ext cx="3375439" cy="1080565"/>
          </a:xfrm>
        </p:spPr>
        <p:txBody>
          <a:bodyPr anchor="b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2FDB11-8E61-4546-A516-DC5DB23A5BAC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92450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0" indent="0" algn="l">
              <a:buNone/>
              <a:defRPr sz="1800" b="1">
                <a:solidFill>
                  <a:schemeClr val="accent3"/>
                </a:solidFill>
              </a:defRPr>
            </a:lvl2pPr>
            <a:lvl3pPr marL="0" indent="0" algn="l">
              <a:buNone/>
              <a:defRPr sz="1800" b="1">
                <a:solidFill>
                  <a:schemeClr val="accent3"/>
                </a:solidFill>
              </a:defRPr>
            </a:lvl3pPr>
            <a:lvl4pPr marL="0" indent="0" algn="l">
              <a:buNone/>
              <a:defRPr sz="1800" b="1">
                <a:solidFill>
                  <a:schemeClr val="accent3"/>
                </a:solidFill>
              </a:defRPr>
            </a:lvl4pPr>
            <a:lvl5pPr marL="0" indent="0" algn="l">
              <a:buNone/>
              <a:defRPr sz="1800" b="1">
                <a:solidFill>
                  <a:schemeClr val="accent3"/>
                </a:solidFill>
              </a:defRPr>
            </a:lvl5pPr>
            <a:lvl6pPr marL="0" indent="0" algn="l">
              <a:buNone/>
              <a:defRPr sz="1800" b="1">
                <a:solidFill>
                  <a:schemeClr val="accent3"/>
                </a:solidFill>
              </a:defRPr>
            </a:lvl6pPr>
            <a:lvl7pPr marL="0" indent="0" algn="l">
              <a:buNone/>
              <a:defRPr sz="1800" b="1">
                <a:solidFill>
                  <a:schemeClr val="accent3"/>
                </a:solidFill>
              </a:defRPr>
            </a:lvl7pPr>
            <a:lvl8pPr marL="0" indent="0" algn="l">
              <a:buNone/>
              <a:defRPr sz="1800" b="1">
                <a:solidFill>
                  <a:schemeClr val="accent3"/>
                </a:solidFill>
              </a:defRPr>
            </a:lvl8pPr>
            <a:lvl9pPr marL="0" indent="0" algn="l"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9780" y="1"/>
            <a:ext cx="3112042" cy="51435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125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BF5C721-1D40-4EA4-99E1-FA58D5764188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1" y="1299564"/>
            <a:ext cx="8099900" cy="356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927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AB03B9-A374-4410-821D-6068806042C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36461" y="1299563"/>
            <a:ext cx="3915510" cy="3564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920343" y="1299563"/>
            <a:ext cx="3915510" cy="3564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489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4043034-6790-4149-B64E-CAC485301312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36461" y="2919562"/>
            <a:ext cx="3915510" cy="1944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920430" y="2919562"/>
            <a:ext cx="3915510" cy="1944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36461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920430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342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B4C7129-0516-4D39-95C4-C17CDDE84E0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739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35307" y="789385"/>
            <a:ext cx="8101054" cy="4074178"/>
          </a:xfrm>
        </p:spPr>
        <p:txBody>
          <a:bodyPr bIns="0" anchor="ctr"/>
          <a:lstStyle>
            <a:lvl1pPr marL="0" indent="0" algn="l">
              <a:buNone/>
              <a:defRPr sz="4950">
                <a:solidFill>
                  <a:schemeClr val="tx2"/>
                </a:solidFill>
              </a:defRPr>
            </a:lvl1pPr>
            <a:lvl2pPr marL="0" indent="0" algn="l">
              <a:buNone/>
              <a:defRPr sz="4950">
                <a:solidFill>
                  <a:schemeClr val="tx2"/>
                </a:solidFill>
              </a:defRPr>
            </a:lvl2pPr>
            <a:lvl3pPr marL="0" indent="0" algn="l">
              <a:buNone/>
              <a:defRPr sz="4950">
                <a:solidFill>
                  <a:schemeClr val="tx2"/>
                </a:solidFill>
              </a:defRPr>
            </a:lvl3pPr>
            <a:lvl4pPr marL="0" indent="0" algn="l">
              <a:buNone/>
              <a:defRPr sz="4950">
                <a:solidFill>
                  <a:schemeClr val="tx2"/>
                </a:solidFill>
              </a:defRPr>
            </a:lvl4pPr>
            <a:lvl5pPr marL="0" indent="0" algn="l">
              <a:buNone/>
              <a:defRPr sz="4950">
                <a:solidFill>
                  <a:schemeClr val="tx2"/>
                </a:solidFill>
              </a:defRPr>
            </a:lvl5pPr>
            <a:lvl6pPr marL="0" indent="0" algn="l">
              <a:buNone/>
              <a:defRPr sz="4950">
                <a:solidFill>
                  <a:schemeClr val="tx2"/>
                </a:solidFill>
              </a:defRPr>
            </a:lvl6pPr>
            <a:lvl7pPr marL="0" indent="0" algn="l">
              <a:buNone/>
              <a:defRPr sz="4950">
                <a:solidFill>
                  <a:schemeClr val="tx2"/>
                </a:solidFill>
              </a:defRPr>
            </a:lvl7pPr>
            <a:lvl8pPr marL="0" indent="0" algn="l">
              <a:buNone/>
              <a:defRPr sz="4950">
                <a:solidFill>
                  <a:schemeClr val="tx2"/>
                </a:solidFill>
              </a:defRPr>
            </a:lvl8pPr>
            <a:lvl9pPr marL="0" indent="0" algn="l">
              <a:buNone/>
              <a:defRPr sz="495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FBE98F-E63C-4783-8C87-99B2C299DBA3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513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E0E154D-2B30-4414-AF1B-5CD5450EFC82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3" y="1299317"/>
            <a:ext cx="4036649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18BD629-475B-4A14-8CFE-14BC309F29F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3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929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5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AD6DD47-4A00-4A0F-A6B2-3C9A3CDDF41B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810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C25E27A-E251-409E-B8F5-E4A5B299A3B1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841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BB9952-2023-48DD-9D3E-028666D3F810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58779" y="0"/>
            <a:ext cx="6087007" cy="51435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4870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2231CC-09F4-4A5E-9284-A5449C2667B2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58780" y="0"/>
            <a:ext cx="6087008" cy="51435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5528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535B2DB-6070-4A8E-9B9A-582DA9C6F93A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58779" y="0"/>
            <a:ext cx="6085222" cy="51435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63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BC65189-201A-44F7-BCB3-0313BF313DD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  <a:endParaRPr lang="de-DE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116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 (3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22D0D5F-E68E-4386-9391-BE6E7B6BEAA2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BEC00A-2D48-4013-B391-8772109AC8D8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2C6F70-E75D-475F-B419-269CCB1A7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9BAE79B-A563-4FC7-B9F7-A23D4B7F09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F2288D79-07BA-4239-B9FD-72BB7BF32D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  <a:endParaRPr lang="de-DE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A56B1E33-75AC-4D5C-833A-CA5C8008C847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AFC5990D-0BBE-4F16-8156-3BC1019B8FD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800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(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1BEFA09-75EF-416E-893D-A21894B4002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0C1F59-2627-48DB-B813-67C0C96836A6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D98E1-86F9-4336-BA66-00637C7D39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3990048" cy="5143500"/>
          </a:xfrm>
          <a:custGeom>
            <a:avLst/>
            <a:gdLst>
              <a:gd name="connsiteX0" fmla="*/ 1331361 w 5319371"/>
              <a:gd name="connsiteY0" fmla="*/ 0 h 6858000"/>
              <a:gd name="connsiteX1" fmla="*/ 5319371 w 5319371"/>
              <a:gd name="connsiteY1" fmla="*/ 0 h 6858000"/>
              <a:gd name="connsiteX2" fmla="*/ 4021306 w 5319371"/>
              <a:gd name="connsiteY2" fmla="*/ 6720150 h 6858000"/>
              <a:gd name="connsiteX3" fmla="*/ 3240429 w 5319371"/>
              <a:gd name="connsiteY3" fmla="*/ 6858000 h 6858000"/>
              <a:gd name="connsiteX4" fmla="*/ 0 w 531937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371" h="6858000">
                <a:moveTo>
                  <a:pt x="1331361" y="0"/>
                </a:moveTo>
                <a:lnTo>
                  <a:pt x="5319371" y="0"/>
                </a:lnTo>
                <a:lnTo>
                  <a:pt x="4021306" y="6720150"/>
                </a:ln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61357F-2910-4222-B505-2D7DEB797B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127054" y="1"/>
            <a:ext cx="3018732" cy="5035589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05CFF861-772E-4656-ABE4-7D87D4F4C674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2084BB78-79FB-4CB4-A04F-33335C5A37FC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647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 (2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1F5A9E-DAA4-421B-B2E3-9A6B95EF023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2248F4-D57F-4E6B-A274-F3F5D798CFE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79C2DF-F453-4691-84F9-7E45AA5EB1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3990048" cy="5143500"/>
          </a:xfrm>
          <a:custGeom>
            <a:avLst/>
            <a:gdLst>
              <a:gd name="connsiteX0" fmla="*/ 1331361 w 5319371"/>
              <a:gd name="connsiteY0" fmla="*/ 0 h 6858000"/>
              <a:gd name="connsiteX1" fmla="*/ 5319371 w 5319371"/>
              <a:gd name="connsiteY1" fmla="*/ 0 h 6858000"/>
              <a:gd name="connsiteX2" fmla="*/ 4021306 w 5319371"/>
              <a:gd name="connsiteY2" fmla="*/ 6720150 h 6858000"/>
              <a:gd name="connsiteX3" fmla="*/ 3240429 w 5319371"/>
              <a:gd name="connsiteY3" fmla="*/ 6858000 h 6858000"/>
              <a:gd name="connsiteX4" fmla="*/ 0 w 531937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371" h="6858000">
                <a:moveTo>
                  <a:pt x="1331361" y="0"/>
                </a:moveTo>
                <a:lnTo>
                  <a:pt x="5319371" y="0"/>
                </a:lnTo>
                <a:lnTo>
                  <a:pt x="4021306" y="6720150"/>
                </a:ln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2293B0D-E408-4808-A94C-A661076550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127054" y="1"/>
            <a:ext cx="3018732" cy="5035589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045F628E-EF81-4C30-95D7-14E0BE34758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F203CA6A-2D43-41D0-ADBB-9AA558993DE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54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391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48D464B-D1EB-4A95-8C60-233B632C71B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735307" y="1299563"/>
            <a:ext cx="1821894" cy="35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 bwMode="gray">
          <a:xfrm>
            <a:off x="2828921" y="1299563"/>
            <a:ext cx="1821894" cy="35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0"/>
          </p:nvPr>
        </p:nvSpPr>
        <p:spPr bwMode="gray">
          <a:xfrm>
            <a:off x="4920343" y="1299563"/>
            <a:ext cx="1821894" cy="35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/>
          </p:nvPr>
        </p:nvSpPr>
        <p:spPr bwMode="gray">
          <a:xfrm>
            <a:off x="7013958" y="1299563"/>
            <a:ext cx="1821894" cy="35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F26E9729-F374-4B5D-8047-8A94FAAA4D9E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71190850-47C5-428A-AD0A-397C8DBD0D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119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B78022B-A793-432D-B64B-C56400C5EC82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FDD58F13-0397-4FD2-AEEE-447FEC7AAC1E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903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C8A6F49-47B4-4005-8DA4-7A83A5C93204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9042368A-467A-4192-AC88-C5F7DD7592CC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176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A5DA457-7D33-4BCE-8B0D-F5ADDD8534F4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98938445-C844-4B5D-BD30-D1A022CDD4E4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045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39D3C3D-8DC6-4FF6-9075-6A6F94AF8EA2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E0B21575-EF11-4445-9971-15B8E3D09C0E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278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">
    <p:bg>
      <p:bgPr>
        <a:gradFill>
          <a:gsLst>
            <a:gs pos="0">
              <a:srgbClr val="00617F"/>
            </a:gs>
            <a:gs pos="33000">
              <a:srgbClr val="00617F"/>
            </a:gs>
            <a:gs pos="72000">
              <a:srgbClr val="10384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B7636485-4040-4784-97E1-8C066B2E16DE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C77919B-A9AC-4BDC-AFFF-F044C1C960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4A09119D-9F38-41AB-8859-26653864EEDD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9ECC12B3-72E0-4498-A881-61617266AF3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049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2">
    <p:bg>
      <p:bgPr>
        <a:gradFill>
          <a:gsLst>
            <a:gs pos="0">
              <a:srgbClr val="2B6636"/>
            </a:gs>
            <a:gs pos="33000">
              <a:srgbClr val="2B6636"/>
            </a:gs>
            <a:gs pos="72000">
              <a:srgbClr val="00442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6E9B2EFF-3F88-4455-B844-45129A9E50ED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299C8ED-EE53-4A7F-803D-CF199A82E4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A88CA4B5-B7E5-41F4-B35E-704D4B15D87F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DCDC0750-A94B-47CA-8338-6CAF54139F0F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22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3">
    <p:bg>
      <p:bgPr>
        <a:gradFill>
          <a:gsLst>
            <a:gs pos="0">
              <a:srgbClr val="624963"/>
            </a:gs>
            <a:gs pos="33000">
              <a:srgbClr val="624963"/>
            </a:gs>
            <a:gs pos="72000">
              <a:srgbClr val="44324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E6410B50-7086-467A-8EA7-23B06FFC239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4F2EE7-38AE-4C94-90ED-CC2514C3E9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948692EA-1588-48F4-8661-74360DD4EE60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71B4C7FF-0C4C-4B3F-B22C-DBA30DB7B6A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870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4">
    <p:bg>
      <p:bgPr>
        <a:gradFill>
          <a:gsLst>
            <a:gs pos="0">
              <a:srgbClr val="FF3162"/>
            </a:gs>
            <a:gs pos="33000">
              <a:srgbClr val="FF3162"/>
            </a:gs>
            <a:gs pos="72000">
              <a:srgbClr val="D30F4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84B6D8C9-EDB7-4449-A55A-1EE50C0D9890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F279213-F726-4035-82FB-0E71165CDC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C9C21A3E-D567-4639-8F8C-181AF87C82C8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30A5C010-2728-40D0-B5CD-7CA004EFBF4E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138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5">
    <p:bg>
      <p:bgPr>
        <a:gradFill>
          <a:gsLst>
            <a:gs pos="0">
              <a:srgbClr val="00BCFF"/>
            </a:gs>
            <a:gs pos="33000">
              <a:srgbClr val="00BCFF"/>
            </a:gs>
            <a:gs pos="72000">
              <a:srgbClr val="0091D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5CFA4F75-19FD-4F97-A600-75F74A7A152B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4D772A-68FD-46F3-822B-09739A1F5B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5FC9B7A-0CA0-44A8-B4D5-F45FC5AF813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41F334E9-9725-4425-A4D2-A92F3E4F98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102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6">
    <p:bg>
      <p:bgPr>
        <a:gradFill>
          <a:gsLst>
            <a:gs pos="0">
              <a:srgbClr val="89D329"/>
            </a:gs>
            <a:gs pos="33000">
              <a:srgbClr val="89D329"/>
            </a:gs>
            <a:gs pos="72000">
              <a:srgbClr val="66B51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6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E898A3C5-D206-4418-912D-C5E27F82FBB8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BF6C4A-D390-4C53-AA76-7A1C75E318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566484" y="0"/>
            <a:ext cx="4577517" cy="51435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4339067" y="-7144"/>
            <a:ext cx="1877526" cy="5157788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666C0A2E-3F77-4A81-B52F-2F4F753E635B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2F42F6C4-4DA4-49EF-B744-55B613463864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875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">
    <p:bg>
      <p:bgPr>
        <a:gradFill>
          <a:gsLst>
            <a:gs pos="0">
              <a:srgbClr val="00617F"/>
            </a:gs>
            <a:gs pos="38000">
              <a:srgbClr val="00617F"/>
            </a:gs>
            <a:gs pos="100000">
              <a:srgbClr val="0091D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7" y="1299563"/>
            <a:ext cx="2894191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0ED2C21D-F0E9-4E87-9E22-F4213E6384D3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04325D-61B9-4541-AF56-CEC13BC3AF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113539" y="0"/>
            <a:ext cx="6030461" cy="51435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3012444" y="0"/>
            <a:ext cx="2880982" cy="5143500"/>
          </a:xfrm>
          <a:prstGeom prst="line">
            <a:avLst/>
          </a:prstGeom>
          <a:ln w="19050">
            <a:solidFill>
              <a:srgbClr val="89D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D05AEB66-0790-4354-BEA5-8E1A8FDE208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BE18D3D7-B8CE-426F-AB9B-F9D418A41F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136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3">
    <p:bg>
      <p:bgPr>
        <a:gradFill>
          <a:gsLst>
            <a:gs pos="0">
              <a:srgbClr val="443247"/>
            </a:gs>
            <a:gs pos="38000">
              <a:srgbClr val="443247"/>
            </a:gs>
            <a:gs pos="100000">
              <a:srgbClr val="62496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7" y="1299563"/>
            <a:ext cx="2894191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9BE03C71-C3C6-463C-8DDF-E1871E1F280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4A5FB0A-3867-4C21-BFD0-E613EDFC1E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113539" y="0"/>
            <a:ext cx="6030461" cy="51435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3012444" y="0"/>
            <a:ext cx="2880982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643C7DD2-58DD-4C8E-9FA0-5B392F29948F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4F1AD3B7-6435-498F-BDBE-7DFFC6BFE07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13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4">
    <p:bg>
      <p:bgPr>
        <a:gradFill>
          <a:gsLst>
            <a:gs pos="0">
              <a:srgbClr val="0091DF"/>
            </a:gs>
            <a:gs pos="38000">
              <a:srgbClr val="0091DF"/>
            </a:gs>
            <a:gs pos="100000">
              <a:srgbClr val="00BC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7" y="1299563"/>
            <a:ext cx="2894191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A4A4B4F9-2DAC-4DE6-84C1-3A0FF9CD590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08115F-CF92-48E8-8EC6-A5BFB18393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113539" y="0"/>
            <a:ext cx="6030461" cy="51435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blackGray">
          <a:xfrm flipH="1">
            <a:off x="3012444" y="0"/>
            <a:ext cx="2880982" cy="51435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A4C8EED9-FC17-4D23-A01B-8C06515C926B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A06A077B-1F3F-4691-B55B-CFBCDBC49BF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003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5">
    <p:bg>
      <p:bgPr>
        <a:gradFill>
          <a:gsLst>
            <a:gs pos="0">
              <a:srgbClr val="66B512"/>
            </a:gs>
            <a:gs pos="38000">
              <a:srgbClr val="66B512"/>
            </a:gs>
            <a:gs pos="100000">
              <a:srgbClr val="89D32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735307" y="1299563"/>
            <a:ext cx="2894191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C39251BD-2C41-448A-BC2E-C9333ED70C9E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E362B84-BE35-418F-90E4-895912ADBF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113539" y="0"/>
            <a:ext cx="6030461" cy="51435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3012444" y="0"/>
            <a:ext cx="2880982" cy="51435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7416F347-4E52-4FF4-8641-C87110E17F39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EA8AE9BC-B969-43D6-B9B7-A7674170C0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9220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1">
            <a:extLst>
              <a:ext uri="{FF2B5EF4-FFF2-40B4-BE49-F238E27FC236}">
                <a16:creationId xmlns:a16="http://schemas.microsoft.com/office/drawing/2014/main" id="{E247B09A-C17E-49FC-8B64-0C7914DED4F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2" y="2"/>
            <a:ext cx="6086591" cy="5143499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3252810" y="0"/>
            <a:ext cx="5891190" cy="51435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443247"/>
              </a:gs>
              <a:gs pos="54000">
                <a:srgbClr val="443247"/>
              </a:gs>
              <a:gs pos="100000">
                <a:srgbClr val="443247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2826260" y="0"/>
            <a:ext cx="1880500" cy="51435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AC5DFCB7-86C0-425A-81FA-BEF2309EB83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6461" y="853724"/>
            <a:ext cx="3917107" cy="18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13EF898-0A1F-40A1-B561-71B65BA89D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blackGray">
          <a:xfrm>
            <a:off x="4920343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98419BE6-743D-4D44-8ED2-03F8A534FA0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2" y="2"/>
            <a:ext cx="6086591" cy="5143499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3252810" y="0"/>
            <a:ext cx="5891190" cy="51435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10384F"/>
              </a:gs>
              <a:gs pos="54000">
                <a:srgbClr val="10384F"/>
              </a:gs>
              <a:gs pos="100000">
                <a:srgbClr val="10384F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2826260" y="0"/>
            <a:ext cx="1880500" cy="51435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8014C0E-0C4F-4622-8BF5-09DDBB13B6D0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6461" y="853724"/>
            <a:ext cx="3917107" cy="18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5FAE8D-0D23-44C8-BD5C-4412C7CF68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20343" y="1299563"/>
            <a:ext cx="3915510" cy="3563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 algn="l" defTabSz="685800" rtl="0" eaLnBrk="1" latinLnBrk="0" hangingPunct="1">
              <a:spcBef>
                <a:spcPts val="225"/>
              </a:spcBef>
              <a:spcAft>
                <a:spcPts val="450"/>
              </a:spcAft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05000" indent="-202500" algn="l" defTabSz="685800" rtl="0" eaLnBrk="1" latinLnBrk="0" hangingPunct="1">
              <a:spcBef>
                <a:spcPts val="225"/>
              </a:spcBef>
              <a:spcAft>
                <a:spcPts val="450"/>
              </a:spcAft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07500" indent="-202500" algn="l" defTabSz="685800" rtl="0" eaLnBrk="1" latinLnBrk="0" hangingPunct="1">
              <a:spcBef>
                <a:spcPts val="225"/>
              </a:spcBef>
              <a:spcAft>
                <a:spcPts val="450"/>
              </a:spcAft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10000" indent="-202500" algn="l" defTabSz="685800" rtl="0" eaLnBrk="1" latinLnBrk="0" hangingPunct="1">
              <a:spcBef>
                <a:spcPts val="225"/>
              </a:spcBef>
              <a:spcAft>
                <a:spcPts val="450"/>
              </a:spcAft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295B987C-1A3D-4F55-9174-A799E10BF4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2" y="2"/>
            <a:ext cx="6086591" cy="5143499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3252810" y="0"/>
            <a:ext cx="5891190" cy="51435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004422"/>
              </a:gs>
              <a:gs pos="54000">
                <a:srgbClr val="004422"/>
              </a:gs>
              <a:gs pos="100000">
                <a:srgbClr val="004422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2826260" y="0"/>
            <a:ext cx="1880500" cy="51435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B381BD6-5B9C-4D55-8E20-EDFC2D8DD1B0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6461" y="853724"/>
            <a:ext cx="3917107" cy="18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A3C9942-1F1D-40F2-B346-46E7C3D4C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blackGray">
          <a:xfrm>
            <a:off x="4920343" y="1299563"/>
            <a:ext cx="391551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05000" indent="-202500"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07500" indent="-202500"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10000" indent="-202500">
              <a:buFontTx/>
              <a:buBlip>
                <a:blip r:embed="rId2"/>
              </a:buBlip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1D218D80-89C3-4B77-B293-2B851257A2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" y="2"/>
            <a:ext cx="9143998" cy="51434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2C802FB-9335-4020-990C-4ECC21177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7142"/>
            <a:ext cx="4543369" cy="5157787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8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59 w 6057037"/>
              <a:gd name="connsiteY41" fmla="*/ 810895 h 6877049"/>
              <a:gd name="connsiteX42" fmla="*/ 538162 w 6057037"/>
              <a:gd name="connsiteY42" fmla="*/ 810895 h 6877049"/>
              <a:gd name="connsiteX43" fmla="*/ 543877 w 6057037"/>
              <a:gd name="connsiteY43" fmla="*/ 815658 h 6877049"/>
              <a:gd name="connsiteX44" fmla="*/ 538162 w 6057037"/>
              <a:gd name="connsiteY44" fmla="*/ 821373 h 6877049"/>
              <a:gd name="connsiteX45" fmla="*/ 518159 w 6057037"/>
              <a:gd name="connsiteY45" fmla="*/ 821373 h 6877049"/>
              <a:gd name="connsiteX46" fmla="*/ 518159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438150 w 6057037"/>
              <a:gd name="connsiteY52" fmla="*/ 798513 h 6877049"/>
              <a:gd name="connsiteX53" fmla="*/ 438150 w 6057037"/>
              <a:gd name="connsiteY53" fmla="*/ 855663 h 6877049"/>
              <a:gd name="connsiteX54" fmla="*/ 485775 w 6057037"/>
              <a:gd name="connsiteY54" fmla="*/ 855663 h 6877049"/>
              <a:gd name="connsiteX55" fmla="*/ 485775 w 6057037"/>
              <a:gd name="connsiteY55" fmla="*/ 844233 h 6877049"/>
              <a:gd name="connsiteX56" fmla="*/ 450532 w 6057037"/>
              <a:gd name="connsiteY56" fmla="*/ 844233 h 6877049"/>
              <a:gd name="connsiteX57" fmla="*/ 450532 w 6057037"/>
              <a:gd name="connsiteY57" fmla="*/ 831850 h 6877049"/>
              <a:gd name="connsiteX58" fmla="*/ 485775 w 6057037"/>
              <a:gd name="connsiteY58" fmla="*/ 831850 h 6877049"/>
              <a:gd name="connsiteX59" fmla="*/ 485775 w 6057037"/>
              <a:gd name="connsiteY59" fmla="*/ 820420 h 6877049"/>
              <a:gd name="connsiteX60" fmla="*/ 450532 w 6057037"/>
              <a:gd name="connsiteY60" fmla="*/ 820420 h 6877049"/>
              <a:gd name="connsiteX61" fmla="*/ 450532 w 6057037"/>
              <a:gd name="connsiteY61" fmla="*/ 809943 h 6877049"/>
              <a:gd name="connsiteX62" fmla="*/ 485775 w 6057037"/>
              <a:gd name="connsiteY62" fmla="*/ 809943 h 6877049"/>
              <a:gd name="connsiteX63" fmla="*/ 485775 w 6057037"/>
              <a:gd name="connsiteY63" fmla="*/ 798513 h 6877049"/>
              <a:gd name="connsiteX64" fmla="*/ 361950 w 6057037"/>
              <a:gd name="connsiteY64" fmla="*/ 798513 h 6877049"/>
              <a:gd name="connsiteX65" fmla="*/ 388620 w 6057037"/>
              <a:gd name="connsiteY65" fmla="*/ 835660 h 6877049"/>
              <a:gd name="connsiteX66" fmla="*/ 388620 w 6057037"/>
              <a:gd name="connsiteY66" fmla="*/ 855663 h 6877049"/>
              <a:gd name="connsiteX67" fmla="*/ 401955 w 6057037"/>
              <a:gd name="connsiteY67" fmla="*/ 855663 h 6877049"/>
              <a:gd name="connsiteX68" fmla="*/ 401955 w 6057037"/>
              <a:gd name="connsiteY68" fmla="*/ 835660 h 6877049"/>
              <a:gd name="connsiteX69" fmla="*/ 428625 w 6057037"/>
              <a:gd name="connsiteY69" fmla="*/ 798513 h 6877049"/>
              <a:gd name="connsiteX70" fmla="*/ 413385 w 6057037"/>
              <a:gd name="connsiteY70" fmla="*/ 798513 h 6877049"/>
              <a:gd name="connsiteX71" fmla="*/ 396240 w 6057037"/>
              <a:gd name="connsiteY71" fmla="*/ 823278 h 6877049"/>
              <a:gd name="connsiteX72" fmla="*/ 377190 w 6057037"/>
              <a:gd name="connsiteY72" fmla="*/ 798513 h 6877049"/>
              <a:gd name="connsiteX73" fmla="*/ 504824 w 6057037"/>
              <a:gd name="connsiteY73" fmla="*/ 798513 h 6877049"/>
              <a:gd name="connsiteX74" fmla="*/ 504824 w 6057037"/>
              <a:gd name="connsiteY74" fmla="*/ 855663 h 6877049"/>
              <a:gd name="connsiteX75" fmla="*/ 518159 w 6057037"/>
              <a:gd name="connsiteY75" fmla="*/ 855663 h 6877049"/>
              <a:gd name="connsiteX76" fmla="*/ 518159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30 w 6057037"/>
              <a:gd name="connsiteY80" fmla="*/ 833755 h 6877049"/>
              <a:gd name="connsiteX81" fmla="*/ 558165 w 6057037"/>
              <a:gd name="connsiteY81" fmla="*/ 816610 h 6877049"/>
              <a:gd name="connsiteX82" fmla="*/ 540067 w 6057037"/>
              <a:gd name="connsiteY82" fmla="*/ 798513 h 6877049"/>
              <a:gd name="connsiteX83" fmla="*/ 504824 w 6057037"/>
              <a:gd name="connsiteY83" fmla="*/ 798513 h 6877049"/>
              <a:gd name="connsiteX84" fmla="*/ 326707 w 6057037"/>
              <a:gd name="connsiteY84" fmla="*/ 798513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5 h 6877049"/>
              <a:gd name="connsiteX88" fmla="*/ 347662 w 6057037"/>
              <a:gd name="connsiteY88" fmla="*/ 845185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3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2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1 h 6877049"/>
              <a:gd name="connsiteX136" fmla="*/ 570871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2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5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5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8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59" y="810895"/>
                </a:moveTo>
                <a:cubicBezTo>
                  <a:pt x="518159" y="810895"/>
                  <a:pt x="518159" y="810895"/>
                  <a:pt x="538162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19" y="821373"/>
                  <a:pt x="538162" y="821373"/>
                </a:cubicBezTo>
                <a:cubicBezTo>
                  <a:pt x="538162" y="821373"/>
                  <a:pt x="538162" y="821373"/>
                  <a:pt x="518159" y="821373"/>
                </a:cubicBezTo>
                <a:cubicBezTo>
                  <a:pt x="518159" y="821373"/>
                  <a:pt x="518159" y="821373"/>
                  <a:pt x="518159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504824" y="798513"/>
                </a:moveTo>
                <a:cubicBezTo>
                  <a:pt x="504824" y="798513"/>
                  <a:pt x="504824" y="798513"/>
                  <a:pt x="504824" y="855663"/>
                </a:cubicBezTo>
                <a:cubicBezTo>
                  <a:pt x="504824" y="855663"/>
                  <a:pt x="504824" y="855663"/>
                  <a:pt x="518159" y="855663"/>
                </a:cubicBezTo>
                <a:cubicBezTo>
                  <a:pt x="518159" y="855663"/>
                  <a:pt x="518159" y="855663"/>
                  <a:pt x="518159" y="833755"/>
                </a:cubicBezTo>
                <a:cubicBezTo>
                  <a:pt x="518159" y="833755"/>
                  <a:pt x="518159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30" y="833755"/>
                </a:cubicBezTo>
                <a:cubicBezTo>
                  <a:pt x="552450" y="830898"/>
                  <a:pt x="558165" y="824230"/>
                  <a:pt x="558165" y="816610"/>
                </a:cubicBezTo>
                <a:cubicBezTo>
                  <a:pt x="558165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4" y="798513"/>
                </a:cubicBezTo>
                <a:close/>
                <a:moveTo>
                  <a:pt x="326707" y="798513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5"/>
                </a:lnTo>
                <a:lnTo>
                  <a:pt x="347662" y="845185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3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2" y="651618"/>
                  <a:pt x="520052" y="683540"/>
                  <a:pt x="556452" y="732650"/>
                </a:cubicBezTo>
                <a:cubicBezTo>
                  <a:pt x="566299" y="746068"/>
                  <a:pt x="574564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4" y="684370"/>
                  <a:pt x="462023" y="652463"/>
                  <a:pt x="396257" y="652463"/>
                </a:cubicBezTo>
                <a:cubicBezTo>
                  <a:pt x="488400" y="652463"/>
                  <a:pt x="564189" y="723990"/>
                  <a:pt x="570519" y="814451"/>
                </a:cubicBezTo>
                <a:cubicBezTo>
                  <a:pt x="570695" y="818483"/>
                  <a:pt x="570871" y="822515"/>
                  <a:pt x="570871" y="826722"/>
                </a:cubicBezTo>
                <a:cubicBezTo>
                  <a:pt x="570871" y="830755"/>
                  <a:pt x="570695" y="834962"/>
                  <a:pt x="570519" y="838994"/>
                </a:cubicBezTo>
                <a:cubicBezTo>
                  <a:pt x="564189" y="929279"/>
                  <a:pt x="488400" y="1000806"/>
                  <a:pt x="396257" y="1000806"/>
                </a:cubicBezTo>
                <a:cubicBezTo>
                  <a:pt x="330316" y="1000806"/>
                  <a:pt x="271936" y="969075"/>
                  <a:pt x="235712" y="919988"/>
                </a:cubicBezTo>
                <a:cubicBezTo>
                  <a:pt x="225776" y="906577"/>
                  <a:pt x="217512" y="891894"/>
                  <a:pt x="211203" y="876226"/>
                </a:cubicBezTo>
                <a:lnTo>
                  <a:pt x="211136" y="875965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5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5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004422"/>
              </a:gs>
              <a:gs pos="54000">
                <a:srgbClr val="004422">
                  <a:alpha val="92000"/>
                </a:srgbClr>
              </a:gs>
              <a:gs pos="100000">
                <a:srgbClr val="004422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3566523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356652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735307" y="1299563"/>
            <a:ext cx="3567678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331FD4-EA88-474F-B28A-D936852B8013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2826260" y="-15244"/>
            <a:ext cx="1880500" cy="51597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368E06-E651-43DF-8459-70233C09131B}"/>
              </a:ext>
            </a:extLst>
          </p:cNvPr>
          <p:cNvGrpSpPr/>
          <p:nvPr userDrawn="1"/>
        </p:nvGrpSpPr>
        <p:grpSpPr>
          <a:xfrm>
            <a:off x="147657" y="463153"/>
            <a:ext cx="298886" cy="298847"/>
            <a:chOff x="196850" y="617538"/>
            <a:chExt cx="398463" cy="398462"/>
          </a:xfrm>
        </p:grpSpPr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A8BD6A9D-3DE1-4AE7-A61E-D2D6E4FAE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0A4B927-099A-4A30-A5CE-83F6359EC1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B84282-7173-4ABE-AA77-C364CC103371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2468611-14ED-4059-A4A1-38E6F55150E4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E56C6D-8FF0-4CB3-97CD-D56D796D74BA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E17AD4-992C-4E2E-B2A3-780E7B1025EE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76EDDD6-D502-41C5-A2D5-9E1A2DBC2DEE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4DC8E-4291-46B6-8E96-0A15F4632844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D8AD08-96BD-457C-A4F1-F594CCC9211A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BFE4650-F4B6-42F9-A33B-352ED7C289EB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6605BD5-8751-4F6A-9EDE-721BC47CD945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B4A897D4-A39B-40F0-8580-73F5A5D7F8FC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857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9A45BA-9F55-487F-A97C-3365E7029F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" y="2"/>
            <a:ext cx="9143998" cy="51434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406D9B9-4C34-49DD-855E-0713BD3AF1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7142"/>
            <a:ext cx="4543369" cy="5157787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10384F"/>
              </a:gs>
              <a:gs pos="54000">
                <a:srgbClr val="10384F">
                  <a:alpha val="92000"/>
                </a:srgbClr>
              </a:gs>
              <a:gs pos="100000">
                <a:srgbClr val="10384F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3567164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356716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735307" y="1299563"/>
            <a:ext cx="3567164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4588A89-7456-42DD-BB37-A4DF7FE6500A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2826260" y="-15244"/>
            <a:ext cx="1880500" cy="51597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63DFBD-DDCC-4E23-AC33-E3AB6130B8B6}"/>
              </a:ext>
            </a:extLst>
          </p:cNvPr>
          <p:cNvGrpSpPr/>
          <p:nvPr userDrawn="1"/>
        </p:nvGrpSpPr>
        <p:grpSpPr>
          <a:xfrm>
            <a:off x="147657" y="463153"/>
            <a:ext cx="298886" cy="298847"/>
            <a:chOff x="196850" y="617538"/>
            <a:chExt cx="398463" cy="398462"/>
          </a:xfrm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0CC0D6AE-F0E5-4EC7-93D8-0E58DB24F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1CC3DAB-FE9B-4CA9-9D8A-A5264BB93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1218E6-2822-4E30-9853-C646C172D45E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6B99A6-B9EB-4966-BB19-78FE0C12885C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E4D186-E30F-42CA-831E-F7473E463F5F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81C2E-BC26-4A62-87BA-DFE10017AA1B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D3C206-71AA-4FD0-A35B-721C051E987A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5CA963-C202-490B-948A-C585A4E26515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F61BE7-DE17-4BA5-812D-EF3A5DE050FB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6732DEB-8EFE-4BC1-ABFB-1233D1254218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30258DF-ADC4-47C3-B3EC-9639B310B9FC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9042AD05-739D-4B0A-9FF1-C157A10B769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111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58DB7D2-BEAF-404E-9764-FC12BB9974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" y="2"/>
            <a:ext cx="9143998" cy="51434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845E33-357F-47FD-87A8-70D09DB9C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7142"/>
            <a:ext cx="4543369" cy="5157787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443247"/>
              </a:gs>
              <a:gs pos="54000">
                <a:srgbClr val="443247">
                  <a:alpha val="92000"/>
                </a:srgbClr>
              </a:gs>
              <a:gs pos="100000">
                <a:srgbClr val="443247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3567164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356716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735307" y="1299563"/>
            <a:ext cx="3567164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7BB5F5F-E0F0-448C-B32A-153B83FC9BD7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2826260" y="-15244"/>
            <a:ext cx="1880500" cy="51597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689F14-181B-49FF-8877-2B78A05E1F1B}"/>
              </a:ext>
            </a:extLst>
          </p:cNvPr>
          <p:cNvGrpSpPr/>
          <p:nvPr userDrawn="1"/>
        </p:nvGrpSpPr>
        <p:grpSpPr>
          <a:xfrm>
            <a:off x="147657" y="463153"/>
            <a:ext cx="298886" cy="298847"/>
            <a:chOff x="196850" y="617538"/>
            <a:chExt cx="398463" cy="398462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2251520-3887-4D0F-9773-BF8ABAEA45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BD4EF4E4-09A0-4828-AC2A-7FEF9F2E5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4E7D0E6-6BCC-4643-9135-0D949349BA0B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9973EA-FA6A-4AD0-9DE8-F1AC7D4B7BBC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5637C9-F850-49DF-962F-40BDCC2436C2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BBA728-04D7-4F07-B2F4-22038115C3D0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D481F1-6EAB-4F13-871F-1595845811ED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21F685-93F2-482D-AB05-2DCF3FEC18DA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4A3273-1045-4626-835F-2658256F20BF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F4F819-8FA5-4933-A814-D0968AC880A0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77E2B8-F9E5-47DA-A04D-93243A86CECB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56070DB7-AA9D-44F4-A996-8985C7C81EF6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596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E80C122-8886-4279-9470-CBDCAB58C3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" y="2"/>
            <a:ext cx="9143998" cy="51434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210FDF1-DD8C-4684-A7DF-EF19318056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7142"/>
            <a:ext cx="4543369" cy="5157787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D30F4B"/>
              </a:gs>
              <a:gs pos="54000">
                <a:srgbClr val="D30F4B">
                  <a:alpha val="92000"/>
                </a:srgbClr>
              </a:gs>
              <a:gs pos="100000">
                <a:srgbClr val="D30F4B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3567164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356716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735307" y="1299563"/>
            <a:ext cx="3567164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02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405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6075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810000" indent="-2025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EE15F5F-D2FD-4E8B-A652-8485C263B7C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75C9DE-7C00-4172-B45A-785F6EB104D7}"/>
              </a:ext>
            </a:extLst>
          </p:cNvPr>
          <p:cNvGrpSpPr/>
          <p:nvPr userDrawn="1"/>
        </p:nvGrpSpPr>
        <p:grpSpPr>
          <a:xfrm>
            <a:off x="147657" y="463153"/>
            <a:ext cx="298886" cy="298847"/>
            <a:chOff x="196850" y="617538"/>
            <a:chExt cx="398463" cy="398462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0CE2879-9EDB-4370-87DF-53ADF21D17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F60F425-7775-4409-A478-BC5163E13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3BB1630-6866-4B1C-A707-87B67AE766D5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C71AA53-DFDC-4B40-B426-4C1DDA461154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3B809E-ACFF-44EB-8700-B5F74B59D38A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3F1353-5760-4C91-A56F-CD7590990DEC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DF23D4-722E-49DA-ABE9-7E74896D68D1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E886EC-142B-42FE-BC0A-70188B4692C4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F1155A9-C0F6-47C4-99BF-B9A0EF114394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3EF171-34B2-4D3A-BF20-83AD0A832D27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FFD001-3191-4377-BCA1-AD94B36F0404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D8F449-5F28-4B15-9615-845AD3FD58DB}"/>
              </a:ext>
            </a:extLst>
          </p:cNvPr>
          <p:cNvCxnSpPr/>
          <p:nvPr userDrawn="1"/>
        </p:nvCxnSpPr>
        <p:spPr bwMode="gray">
          <a:xfrm flipV="1">
            <a:off x="2826260" y="-15244"/>
            <a:ext cx="1880500" cy="51597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IO_VALID_LAYOUT" hidden="1">
            <a:extLst>
              <a:ext uri="{FF2B5EF4-FFF2-40B4-BE49-F238E27FC236}">
                <a16:creationId xmlns:a16="http://schemas.microsoft.com/office/drawing/2014/main" id="{BD7A02AC-C254-4261-A2B3-584110FA83D0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94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(4)">
    <p:bg>
      <p:bgPr>
        <a:gradFill>
          <a:gsLst>
            <a:gs pos="0">
              <a:srgbClr val="00617F"/>
            </a:gs>
            <a:gs pos="33000">
              <a:srgbClr val="00617F"/>
            </a:gs>
            <a:gs pos="72000">
              <a:srgbClr val="10384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62360238-FF2B-42B4-8CF1-A51C22C2E70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162F328-3196-4A72-A79E-826433EC45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466701" y="1645224"/>
            <a:ext cx="2425720" cy="243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751AF13-053D-43FA-B728-7364D8E62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2264814" y="2424520"/>
            <a:ext cx="2414238" cy="243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956EDA78-1B82-47AD-BA23-289A2D6064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4320726" y="1873824"/>
            <a:ext cx="2422707" cy="243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66AF24C-A1FA-4D40-A8D0-98A5B17D97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6502770" y="716939"/>
            <a:ext cx="2426107" cy="243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61820-7E8A-4ECF-BB59-0E041E3E55D1}"/>
              </a:ext>
            </a:extLst>
          </p:cNvPr>
          <p:cNvSpPr/>
          <p:nvPr userDrawn="1"/>
        </p:nvSpPr>
        <p:spPr bwMode="gray">
          <a:xfrm rot="678011">
            <a:off x="701733" y="1619588"/>
            <a:ext cx="13502" cy="24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984902-A9B9-4D7F-BD2B-BF6B6219C02A}"/>
              </a:ext>
            </a:extLst>
          </p:cNvPr>
          <p:cNvSpPr/>
          <p:nvPr userDrawn="1"/>
        </p:nvSpPr>
        <p:spPr bwMode="gray">
          <a:xfrm rot="678011">
            <a:off x="8686112" y="693044"/>
            <a:ext cx="13502" cy="24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53A2E9-114E-45FA-8870-EF266F5E6BC8}"/>
              </a:ext>
            </a:extLst>
          </p:cNvPr>
          <p:cNvSpPr/>
          <p:nvPr userDrawn="1"/>
        </p:nvSpPr>
        <p:spPr bwMode="gray">
          <a:xfrm rot="678011">
            <a:off x="6603478" y="-55015"/>
            <a:ext cx="13502" cy="525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D33EB3-7D26-4200-9DCD-FFCF11E88BD5}"/>
              </a:ext>
            </a:extLst>
          </p:cNvPr>
          <p:cNvSpPr/>
          <p:nvPr userDrawn="1"/>
        </p:nvSpPr>
        <p:spPr bwMode="gray">
          <a:xfrm rot="678011">
            <a:off x="4679050" y="-52058"/>
            <a:ext cx="13502" cy="495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6CA2D8-99E8-4AB9-AAE1-664120A159BC}"/>
              </a:ext>
            </a:extLst>
          </p:cNvPr>
          <p:cNvSpPr/>
          <p:nvPr userDrawn="1"/>
        </p:nvSpPr>
        <p:spPr bwMode="gray">
          <a:xfrm rot="678011">
            <a:off x="2542096" y="1610083"/>
            <a:ext cx="13502" cy="35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4D11767A-98B7-4DE1-BF50-4C80130DD1F6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Logoschutz" hidden="1">
            <a:extLst>
              <a:ext uri="{FF2B5EF4-FFF2-40B4-BE49-F238E27FC236}">
                <a16:creationId xmlns:a16="http://schemas.microsoft.com/office/drawing/2014/main" id="{1F4FF383-F8D3-4EA5-84E4-98AA7DFCEDB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376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2 (4)">
    <p:bg>
      <p:bgPr>
        <a:gradFill>
          <a:gsLst>
            <a:gs pos="0">
              <a:srgbClr val="2B6636"/>
            </a:gs>
            <a:gs pos="33000">
              <a:srgbClr val="2B6636"/>
            </a:gs>
            <a:gs pos="72000">
              <a:srgbClr val="66B5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4F2ABB0-E40F-42E4-B84E-615D18FAA3C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3DF268-9522-4FDD-925B-786EDA7973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466701" y="1645224"/>
            <a:ext cx="2425720" cy="243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910586A-CD5E-4E16-BE26-E4883C3BA0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2264814" y="2424520"/>
            <a:ext cx="2414238" cy="243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5F80CC2-C6E1-47BD-9EAE-2E75BE20CA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4320726" y="1873824"/>
            <a:ext cx="2422707" cy="243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9CBDB73-4B04-469D-8078-60209F73A3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6502770" y="716939"/>
            <a:ext cx="2426107" cy="243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C33222-326F-4139-B660-D80117E51A31}"/>
              </a:ext>
            </a:extLst>
          </p:cNvPr>
          <p:cNvSpPr/>
          <p:nvPr userDrawn="1"/>
        </p:nvSpPr>
        <p:spPr bwMode="gray">
          <a:xfrm rot="678011">
            <a:off x="701733" y="1619588"/>
            <a:ext cx="13502" cy="247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C798F6-CA5C-4643-94EB-8FADA486612C}"/>
              </a:ext>
            </a:extLst>
          </p:cNvPr>
          <p:cNvSpPr/>
          <p:nvPr userDrawn="1"/>
        </p:nvSpPr>
        <p:spPr bwMode="gray">
          <a:xfrm rot="678011">
            <a:off x="8686112" y="693044"/>
            <a:ext cx="13502" cy="247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A2B01-3173-4DA6-A0AA-2E1FAB97B7AB}"/>
              </a:ext>
            </a:extLst>
          </p:cNvPr>
          <p:cNvSpPr/>
          <p:nvPr userDrawn="1"/>
        </p:nvSpPr>
        <p:spPr bwMode="gray">
          <a:xfrm rot="678011">
            <a:off x="4679050" y="-52058"/>
            <a:ext cx="13502" cy="495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C23B3B-A05F-474F-86A2-7F5236ECE285}"/>
              </a:ext>
            </a:extLst>
          </p:cNvPr>
          <p:cNvSpPr/>
          <p:nvPr userDrawn="1"/>
        </p:nvSpPr>
        <p:spPr bwMode="gray">
          <a:xfrm rot="678011">
            <a:off x="6603478" y="-55015"/>
            <a:ext cx="13502" cy="525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FAFE-265F-4013-AFEE-C60F30AAC985}"/>
              </a:ext>
            </a:extLst>
          </p:cNvPr>
          <p:cNvSpPr/>
          <p:nvPr userDrawn="1"/>
        </p:nvSpPr>
        <p:spPr bwMode="gray">
          <a:xfrm rot="678011">
            <a:off x="2542096" y="1610083"/>
            <a:ext cx="13502" cy="3577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E7E997D7-DFE8-46B3-9ABC-70C6D53C56C4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Logoschutz" hidden="1">
            <a:extLst>
              <a:ext uri="{FF2B5EF4-FFF2-40B4-BE49-F238E27FC236}">
                <a16:creationId xmlns:a16="http://schemas.microsoft.com/office/drawing/2014/main" id="{F0B6F7B0-428A-4652-A3D3-E4562D2C7A1F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597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3 (4)">
    <p:bg>
      <p:bgPr>
        <a:gradFill>
          <a:gsLst>
            <a:gs pos="0">
              <a:srgbClr val="624963"/>
            </a:gs>
            <a:gs pos="33000">
              <a:srgbClr val="624963"/>
            </a:gs>
            <a:gs pos="72000">
              <a:srgbClr val="443247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736462" y="853724"/>
            <a:ext cx="3917107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0" indent="0" algn="l">
              <a:buNone/>
              <a:defRPr sz="1350">
                <a:solidFill>
                  <a:schemeClr val="bg1"/>
                </a:solidFill>
              </a:defRPr>
            </a:lvl2pPr>
            <a:lvl3pPr marL="0" indent="0" algn="l">
              <a:buNone/>
              <a:defRPr sz="1350">
                <a:solidFill>
                  <a:schemeClr val="bg1"/>
                </a:solidFill>
              </a:defRPr>
            </a:lvl3pPr>
            <a:lvl4pPr marL="0" indent="0" algn="l">
              <a:buNone/>
              <a:defRPr sz="1350">
                <a:solidFill>
                  <a:schemeClr val="bg1"/>
                </a:solidFill>
              </a:defRPr>
            </a:lvl4pPr>
            <a:lvl5pPr marL="0" indent="0" algn="l">
              <a:buNone/>
              <a:defRPr sz="1350">
                <a:solidFill>
                  <a:schemeClr val="bg1"/>
                </a:solidFill>
              </a:defRPr>
            </a:lvl5pPr>
            <a:lvl6pPr marL="0" indent="0" algn="l">
              <a:buNone/>
              <a:defRPr sz="1350">
                <a:solidFill>
                  <a:schemeClr val="bg1"/>
                </a:solidFill>
              </a:defRPr>
            </a:lvl6pPr>
            <a:lvl7pPr marL="0" indent="0" algn="l">
              <a:buNone/>
              <a:defRPr sz="1350">
                <a:solidFill>
                  <a:schemeClr val="bg1"/>
                </a:solidFill>
              </a:defRPr>
            </a:lvl7pPr>
            <a:lvl8pPr marL="0" indent="0" algn="l">
              <a:buNone/>
              <a:defRPr sz="1350">
                <a:solidFill>
                  <a:schemeClr val="bg1"/>
                </a:solidFill>
              </a:defRPr>
            </a:lvl8pPr>
            <a:lvl9pPr marL="0" indent="0" algn="l">
              <a:buNone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736461" y="136454"/>
            <a:ext cx="3914355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104AFF1D-8C46-44DF-B031-3A8898447AE1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3C2ABD-2ED8-4304-9E15-7A8609C98F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466701" y="1645224"/>
            <a:ext cx="2425720" cy="243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32E467A-A0D8-4355-BA9F-5A81FBA394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2264814" y="2424520"/>
            <a:ext cx="2414238" cy="243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FE851A5-69B0-4E45-B3E2-FA8F937DCD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4320726" y="1873824"/>
            <a:ext cx="2422707" cy="243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3C1865B-900E-4102-87A8-A6CAD2773F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6502770" y="716939"/>
            <a:ext cx="2426107" cy="243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126371-86F7-4A18-81E9-ABFC2D14D14D}"/>
              </a:ext>
            </a:extLst>
          </p:cNvPr>
          <p:cNvSpPr/>
          <p:nvPr userDrawn="1"/>
        </p:nvSpPr>
        <p:spPr bwMode="gray">
          <a:xfrm rot="678011">
            <a:off x="701733" y="1619588"/>
            <a:ext cx="13502" cy="24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3C87D5-60E8-41E9-AB09-06863B57B234}"/>
              </a:ext>
            </a:extLst>
          </p:cNvPr>
          <p:cNvSpPr/>
          <p:nvPr userDrawn="1"/>
        </p:nvSpPr>
        <p:spPr bwMode="gray">
          <a:xfrm rot="678011">
            <a:off x="8686112" y="693044"/>
            <a:ext cx="13502" cy="24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B1692-CFA6-4C34-AF6A-56242E7455A1}"/>
              </a:ext>
            </a:extLst>
          </p:cNvPr>
          <p:cNvSpPr/>
          <p:nvPr userDrawn="1"/>
        </p:nvSpPr>
        <p:spPr bwMode="gray">
          <a:xfrm rot="678011">
            <a:off x="4679050" y="-52058"/>
            <a:ext cx="13502" cy="495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17AE41-5E72-4672-987B-182D8620B827}"/>
              </a:ext>
            </a:extLst>
          </p:cNvPr>
          <p:cNvSpPr/>
          <p:nvPr userDrawn="1"/>
        </p:nvSpPr>
        <p:spPr bwMode="gray">
          <a:xfrm rot="678011">
            <a:off x="6603478" y="-55015"/>
            <a:ext cx="13502" cy="525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85DB5-58DF-4F00-A676-245A6AB609B3}"/>
              </a:ext>
            </a:extLst>
          </p:cNvPr>
          <p:cNvSpPr/>
          <p:nvPr userDrawn="1"/>
        </p:nvSpPr>
        <p:spPr bwMode="gray">
          <a:xfrm rot="678011">
            <a:off x="2542096" y="1610083"/>
            <a:ext cx="13502" cy="357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631A64EA-E53B-4CD9-A54F-8CAE2D833387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Logoschutz" hidden="1">
            <a:extLst>
              <a:ext uri="{FF2B5EF4-FFF2-40B4-BE49-F238E27FC236}">
                <a16:creationId xmlns:a16="http://schemas.microsoft.com/office/drawing/2014/main" id="{63196789-4B61-478D-BB73-490EB508D0F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470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(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DF10D3-0705-48B1-850A-F8EE4257FE73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5FFE-96B1-40C5-A292-0CA94D34D065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B2855E-6374-4E16-B969-06FB4FD6A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279B28-8E9A-48EF-BBFA-EB5F09F244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3DF0ABB8-43C5-486B-97C5-606C588213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  <a:endParaRPr lang="de-DE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0465EA00-3EFA-4E02-9E94-4A0C4640563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0E4D9B70-294B-4EEF-9E60-A1B22BE16F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05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346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76ED653-63D9-48FD-8660-58C4BC8A730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1" y="1299564"/>
            <a:ext cx="8099900" cy="3563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362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title"/>
          </p:nvPr>
        </p:nvSpPr>
        <p:spPr>
          <a:xfrm>
            <a:off x="-58999" y="127560"/>
            <a:ext cx="387594" cy="41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15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>
            <a:off x="320166" y="1722562"/>
            <a:ext cx="8503689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07935" lvl="0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415869" lvl="1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23804" lvl="2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831738" lvl="3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039673" lvl="4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247607" lvl="5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455542" lvl="6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663477" lvl="7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1871411" lvl="8" indent="-10396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dt" idx="10"/>
          </p:nvPr>
        </p:nvSpPr>
        <p:spPr>
          <a:xfrm>
            <a:off x="8795803" y="4993689"/>
            <a:ext cx="258781" cy="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4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6583681" y="4783456"/>
            <a:ext cx="2103120" cy="12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81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image" Target="../media/image3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3288C-4806-5D3A-D9AF-589084CD7B1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710488" y="4744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35307" y="1299563"/>
            <a:ext cx="8101054" cy="35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42009" y="4963450"/>
            <a:ext cx="366760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25">
                <a:noFill/>
              </a:defRPr>
            </a:lvl1pPr>
            <a:lvl2pPr marL="1191" indent="0" algn="r">
              <a:defRPr sz="525">
                <a:noFill/>
              </a:defRPr>
            </a:lvl2pPr>
            <a:lvl3pPr marL="0" indent="0" algn="r">
              <a:defRPr sz="525">
                <a:noFill/>
              </a:defRPr>
            </a:lvl3pPr>
            <a:lvl4pPr marL="0" indent="0" algn="r">
              <a:tabLst/>
              <a:defRPr sz="525">
                <a:noFill/>
              </a:defRPr>
            </a:lvl4pPr>
            <a:lvl5pPr marL="0" indent="0" algn="r">
              <a:defRPr sz="525">
                <a:noFill/>
              </a:defRPr>
            </a:lvl5pPr>
            <a:lvl6pPr marL="0" indent="0" algn="r">
              <a:defRPr sz="525">
                <a:noFill/>
              </a:defRPr>
            </a:lvl6pPr>
            <a:lvl7pPr marL="0" indent="0" algn="r">
              <a:defRPr sz="525">
                <a:noFill/>
              </a:defRPr>
            </a:lvl7pPr>
            <a:lvl8pPr marL="0" indent="0" algn="r">
              <a:defRPr sz="525">
                <a:noFill/>
              </a:defRPr>
            </a:lvl8pPr>
            <a:lvl9pPr marL="0" indent="0" algn="r">
              <a:defRPr sz="525">
                <a:noFill/>
              </a:defRPr>
            </a:lvl9pPr>
          </a:lstStyle>
          <a:p>
            <a:fld id="{9ED5D71D-07B8-4482-A48C-719943BF0A4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1099" y="4963450"/>
            <a:ext cx="6480844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25">
                <a:solidFill>
                  <a:schemeClr val="accent1"/>
                </a:solidFill>
              </a:defRPr>
            </a:lvl1pPr>
            <a:lvl2pPr marL="0" indent="0">
              <a:defRPr sz="525">
                <a:solidFill>
                  <a:schemeClr val="accent1"/>
                </a:solidFill>
              </a:defRPr>
            </a:lvl2pPr>
            <a:lvl3pPr marL="0" indent="0">
              <a:defRPr sz="525">
                <a:solidFill>
                  <a:schemeClr val="accent1"/>
                </a:solidFill>
              </a:defRPr>
            </a:lvl3pPr>
            <a:lvl4pPr marL="0" indent="0">
              <a:defRPr sz="525">
                <a:solidFill>
                  <a:schemeClr val="accent1"/>
                </a:solidFill>
              </a:defRPr>
            </a:lvl4pPr>
            <a:lvl5pPr marL="0" indent="0">
              <a:defRPr sz="525">
                <a:solidFill>
                  <a:schemeClr val="accent1"/>
                </a:solidFill>
              </a:defRPr>
            </a:lvl5pPr>
            <a:lvl6pPr marL="0" indent="0">
              <a:tabLst/>
              <a:defRPr sz="525">
                <a:solidFill>
                  <a:schemeClr val="accent1"/>
                </a:solidFill>
              </a:defRPr>
            </a:lvl6pPr>
            <a:lvl7pPr marL="0" indent="0">
              <a:tabLst/>
              <a:defRPr sz="525">
                <a:solidFill>
                  <a:schemeClr val="accent1"/>
                </a:solidFill>
              </a:defRPr>
            </a:lvl7pPr>
            <a:lvl8pPr marL="0" indent="0">
              <a:defRPr sz="525">
                <a:solidFill>
                  <a:schemeClr val="accent1"/>
                </a:solidFill>
              </a:defRPr>
            </a:lvl8pPr>
            <a:lvl9pPr marL="0" indent="0">
              <a:defRPr sz="525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6901" y="4963450"/>
            <a:ext cx="294283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25">
                <a:solidFill>
                  <a:schemeClr val="accent2"/>
                </a:solidFill>
              </a:defRPr>
            </a:lvl1pPr>
            <a:lvl2pPr marL="0" indent="0" algn="ctr">
              <a:defRPr sz="525">
                <a:solidFill>
                  <a:schemeClr val="accent2"/>
                </a:solidFill>
              </a:defRPr>
            </a:lvl2pPr>
            <a:lvl3pPr marL="0" indent="0" algn="ctr">
              <a:defRPr sz="525">
                <a:solidFill>
                  <a:schemeClr val="accent2"/>
                </a:solidFill>
              </a:defRPr>
            </a:lvl3pPr>
            <a:lvl4pPr marL="0" indent="0" algn="ctr">
              <a:defRPr sz="525">
                <a:solidFill>
                  <a:schemeClr val="accent2"/>
                </a:solidFill>
              </a:defRPr>
            </a:lvl4pPr>
            <a:lvl5pPr marL="0" indent="0" algn="ctr">
              <a:defRPr sz="525">
                <a:solidFill>
                  <a:schemeClr val="accent2"/>
                </a:solidFill>
              </a:defRPr>
            </a:lvl5pPr>
            <a:lvl6pPr marL="0" indent="0" algn="ctr">
              <a:defRPr sz="525">
                <a:solidFill>
                  <a:schemeClr val="accent2"/>
                </a:solidFill>
              </a:defRPr>
            </a:lvl6pPr>
            <a:lvl7pPr marL="0" indent="0" algn="ctr">
              <a:defRPr sz="525">
                <a:solidFill>
                  <a:schemeClr val="accent2"/>
                </a:solidFill>
              </a:defRPr>
            </a:lvl7pPr>
            <a:lvl8pPr marL="0" indent="0" algn="ctr">
              <a:defRPr sz="525">
                <a:solidFill>
                  <a:schemeClr val="accent2"/>
                </a:solidFill>
              </a:defRPr>
            </a:lvl8pPr>
            <a:lvl9pPr marL="0" indent="0" algn="ctr">
              <a:defRPr sz="525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mpower - DO NOT DELETE!!!" hidden="1"/>
          <p:cNvSpPr/>
          <p:nvPr userDrawn="1">
            <p:custDataLst>
              <p:tags r:id="rId53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6388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2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4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05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5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607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6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7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7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7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7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57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0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Placeholder 7"/>
          <p:cNvSpPr txBox="1">
            <a:spLocks/>
          </p:cNvSpPr>
          <p:nvPr/>
        </p:nvSpPr>
        <p:spPr bwMode="gray">
          <a:xfrm>
            <a:off x="3247235" y="1394222"/>
            <a:ext cx="1852200" cy="564300"/>
          </a:xfrm>
          <a:prstGeom prst="rect">
            <a:avLst/>
          </a:prstGeom>
          <a:solidFill>
            <a:schemeClr val="accent1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FFFFFF"/>
                </a:solidFill>
                <a:latin typeface="Arial"/>
                <a:cs typeface="Arial"/>
              </a:rPr>
              <a:t>knowledge using GCP services – BigQuery/Apache Airflow data. </a:t>
            </a:r>
            <a:endParaRPr lang="de-DE" sz="10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2" name="Text Placeholder 7"/>
          <p:cNvSpPr txBox="1">
            <a:spLocks/>
          </p:cNvSpPr>
          <p:nvPr/>
        </p:nvSpPr>
        <p:spPr bwMode="gray">
          <a:xfrm>
            <a:off x="3247235" y="2211735"/>
            <a:ext cx="1852200" cy="564300"/>
          </a:xfrm>
          <a:prstGeom prst="rect">
            <a:avLst/>
          </a:prstGeom>
          <a:solidFill>
            <a:schemeClr val="accent1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FFFFFF"/>
                </a:solidFill>
                <a:latin typeface="Arial"/>
                <a:cs typeface="Arial"/>
              </a:rPr>
              <a:t>Data source already hosted on GCP</a:t>
            </a:r>
            <a:r>
              <a:rPr lang="de-DE" sz="105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23" name="Text Placeholder 7"/>
          <p:cNvSpPr txBox="1">
            <a:spLocks/>
          </p:cNvSpPr>
          <p:nvPr/>
        </p:nvSpPr>
        <p:spPr bwMode="gray">
          <a:xfrm>
            <a:off x="3247235" y="2971110"/>
            <a:ext cx="1852200" cy="564300"/>
          </a:xfrm>
          <a:prstGeom prst="rect">
            <a:avLst/>
          </a:prstGeom>
          <a:solidFill>
            <a:schemeClr val="accent1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>
                <a:solidFill>
                  <a:srgbClr val="FFFFFF"/>
                </a:solidFill>
                <a:latin typeface="Arial"/>
                <a:cs typeface="Arial"/>
              </a:rPr>
              <a:t>Easier integration with Google services.</a:t>
            </a:r>
          </a:p>
        </p:txBody>
      </p:sp>
      <p:sp>
        <p:nvSpPr>
          <p:cNvPr id="124" name="Text Placeholder 7"/>
          <p:cNvSpPr txBox="1">
            <a:spLocks/>
          </p:cNvSpPr>
          <p:nvPr/>
        </p:nvSpPr>
        <p:spPr bwMode="gray">
          <a:xfrm>
            <a:off x="3247235" y="3717111"/>
            <a:ext cx="1852200" cy="564300"/>
          </a:xfrm>
          <a:prstGeom prst="rect">
            <a:avLst/>
          </a:prstGeom>
          <a:solidFill>
            <a:schemeClr val="accent1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>
                <a:solidFill>
                  <a:srgbClr val="FFFFFF"/>
                </a:solidFill>
                <a:latin typeface="Arial"/>
                <a:cs typeface="Arial"/>
              </a:rPr>
              <a:t>Architecture ready to start implementation.</a:t>
            </a:r>
            <a:endParaRPr lang="de-DE" sz="10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5" name="Text Placeholder 7"/>
          <p:cNvSpPr txBox="1">
            <a:spLocks/>
          </p:cNvSpPr>
          <p:nvPr/>
        </p:nvSpPr>
        <p:spPr bwMode="gray">
          <a:xfrm>
            <a:off x="3247235" y="4457756"/>
            <a:ext cx="1852200" cy="564300"/>
          </a:xfrm>
          <a:prstGeom prst="rect">
            <a:avLst/>
          </a:prstGeom>
          <a:solidFill>
            <a:schemeClr val="accent1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de-DE" sz="1050">
                <a:solidFill>
                  <a:srgbClr val="FFFFFF"/>
                </a:solidFill>
                <a:latin typeface="Arial"/>
                <a:cs typeface="Arial"/>
              </a:rPr>
              <a:t>Seamless integration</a:t>
            </a:r>
          </a:p>
        </p:txBody>
      </p:sp>
      <p:sp>
        <p:nvSpPr>
          <p:cNvPr id="126" name="Text Placeholder 7"/>
          <p:cNvSpPr txBox="1">
            <a:spLocks/>
          </p:cNvSpPr>
          <p:nvPr/>
        </p:nvSpPr>
        <p:spPr bwMode="gray">
          <a:xfrm>
            <a:off x="6389606" y="2142809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000000"/>
                </a:solidFill>
                <a:latin typeface="Arial"/>
                <a:cs typeface="Arial"/>
              </a:rPr>
              <a:t>Avoid complexity on access 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27" name="Text Placeholder 7"/>
          <p:cNvSpPr txBox="1">
            <a:spLocks/>
          </p:cNvSpPr>
          <p:nvPr/>
        </p:nvSpPr>
        <p:spPr bwMode="gray">
          <a:xfrm>
            <a:off x="6389606" y="2386155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000000"/>
                </a:solidFill>
                <a:latin typeface="Arial"/>
                <a:cs typeface="Arial"/>
              </a:rPr>
              <a:t>Inbound / outbound costs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28" name="Text Placeholder 7"/>
          <p:cNvSpPr txBox="1">
            <a:spLocks/>
          </p:cNvSpPr>
          <p:nvPr/>
        </p:nvSpPr>
        <p:spPr bwMode="gray">
          <a:xfrm>
            <a:off x="6389606" y="2630372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900">
                <a:solidFill>
                  <a:srgbClr val="000000"/>
                </a:solidFill>
                <a:latin typeface="Arial"/>
                <a:cs typeface="Arial"/>
              </a:rPr>
              <a:t>Avoids data transfer issues between clouds</a:t>
            </a:r>
            <a:endParaRPr lang="de-DE" sz="90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29" name="Text Placeholder 7"/>
          <p:cNvSpPr txBox="1">
            <a:spLocks/>
          </p:cNvSpPr>
          <p:nvPr/>
        </p:nvSpPr>
        <p:spPr bwMode="gray">
          <a:xfrm>
            <a:off x="6389606" y="1509553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000000"/>
                </a:solidFill>
                <a:latin typeface="Arial"/>
                <a:cs typeface="Arial"/>
              </a:rPr>
              <a:t>Data transformation 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30" name="Text Placeholder 7"/>
          <p:cNvSpPr txBox="1">
            <a:spLocks/>
          </p:cNvSpPr>
          <p:nvPr/>
        </p:nvSpPr>
        <p:spPr bwMode="gray">
          <a:xfrm>
            <a:off x="6390055" y="1769764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pt-BR" sz="1050">
                <a:solidFill>
                  <a:srgbClr val="000000"/>
                </a:solidFill>
                <a:latin typeface="Arial"/>
                <a:cs typeface="Arial"/>
              </a:rPr>
              <a:t>Scheduling processes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31" name="Text Placeholder 7"/>
          <p:cNvSpPr txBox="1">
            <a:spLocks/>
          </p:cNvSpPr>
          <p:nvPr/>
        </p:nvSpPr>
        <p:spPr bwMode="gray">
          <a:xfrm>
            <a:off x="6390055" y="3051803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>
                <a:solidFill>
                  <a:srgbClr val="10384F"/>
                </a:solidFill>
                <a:latin typeface="Arial"/>
                <a:cs typeface="Arial"/>
              </a:rPr>
              <a:t>no VPC needed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33" name="Text Placeholder 7"/>
          <p:cNvSpPr txBox="1">
            <a:spLocks/>
          </p:cNvSpPr>
          <p:nvPr/>
        </p:nvSpPr>
        <p:spPr bwMode="gray">
          <a:xfrm>
            <a:off x="6390055" y="3308779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900">
                <a:solidFill>
                  <a:srgbClr val="10384F"/>
                </a:solidFill>
                <a:latin typeface="Arial"/>
                <a:cs typeface="Arial"/>
              </a:rPr>
              <a:t>Integration is made using a service account</a:t>
            </a:r>
            <a:endParaRPr lang="de-DE" sz="90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35" name="Text Placeholder 7"/>
          <p:cNvSpPr txBox="1">
            <a:spLocks/>
          </p:cNvSpPr>
          <p:nvPr/>
        </p:nvSpPr>
        <p:spPr bwMode="gray">
          <a:xfrm>
            <a:off x="6390055" y="3788541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>
                <a:solidFill>
                  <a:srgbClr val="10384F"/>
                </a:solidFill>
                <a:latin typeface="Arial"/>
                <a:cs typeface="Arial"/>
              </a:rPr>
              <a:t>Improved productivity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36" name="Text Placeholder 7"/>
          <p:cNvSpPr txBox="1">
            <a:spLocks/>
          </p:cNvSpPr>
          <p:nvPr/>
        </p:nvSpPr>
        <p:spPr bwMode="gray">
          <a:xfrm>
            <a:off x="6390055" y="4044683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de-DE" sz="1050">
                <a:solidFill>
                  <a:srgbClr val="10384F"/>
                </a:solidFill>
                <a:latin typeface="Arial"/>
                <a:cs typeface="Arial"/>
              </a:rPr>
              <a:t>Faster results </a:t>
            </a:r>
          </a:p>
        </p:txBody>
      </p:sp>
      <p:sp>
        <p:nvSpPr>
          <p:cNvPr id="140" name="Text Placeholder 7"/>
          <p:cNvSpPr txBox="1">
            <a:spLocks/>
          </p:cNvSpPr>
          <p:nvPr/>
        </p:nvSpPr>
        <p:spPr bwMode="gray">
          <a:xfrm>
            <a:off x="6389606" y="4561762"/>
            <a:ext cx="2446200" cy="325382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 err="1">
                <a:solidFill>
                  <a:srgbClr val="10384F"/>
                </a:solidFill>
                <a:latin typeface="Arial"/>
                <a:cs typeface="Arial"/>
              </a:rPr>
              <a:t>Bigquery</a:t>
            </a:r>
            <a:r>
              <a:rPr lang="en-US" sz="1050">
                <a:solidFill>
                  <a:srgbClr val="10384F"/>
                </a:solidFill>
                <a:latin typeface="Arial"/>
                <a:cs typeface="Arial"/>
              </a:rPr>
              <a:t> has a great connection with another clouds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/>
              <a:t>Subheadline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Main reasons why we should follow with GCP as cloud provider:</a:t>
            </a: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gray">
          <a:xfrm>
            <a:off x="5176714" y="4729737"/>
            <a:ext cx="664256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gray">
          <a:xfrm>
            <a:off x="5840970" y="4732222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gray">
          <a:xfrm flipH="1" flipV="1">
            <a:off x="2710260" y="1656534"/>
            <a:ext cx="142" cy="3067917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gray">
          <a:xfrm>
            <a:off x="2710403" y="3998336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gray">
          <a:xfrm>
            <a:off x="2710402" y="3079104"/>
            <a:ext cx="390892" cy="1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gray">
          <a:xfrm>
            <a:off x="2710403" y="2495629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gray">
          <a:xfrm>
            <a:off x="2710403" y="4731832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gray">
          <a:xfrm>
            <a:off x="2710403" y="1676372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gray">
          <a:xfrm>
            <a:off x="5176714" y="2495535"/>
            <a:ext cx="664256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gray">
          <a:xfrm>
            <a:off x="5176714" y="3251628"/>
            <a:ext cx="664256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gray">
          <a:xfrm>
            <a:off x="5176714" y="4003452"/>
            <a:ext cx="664256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gray">
          <a:xfrm>
            <a:off x="5840971" y="2495535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gray">
          <a:xfrm>
            <a:off x="5840971" y="2756337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gray">
          <a:xfrm flipV="1">
            <a:off x="5840970" y="2231361"/>
            <a:ext cx="0" cy="524977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gray">
          <a:xfrm>
            <a:off x="5840971" y="2231361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gray">
          <a:xfrm>
            <a:off x="5848115" y="3124872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gray">
          <a:xfrm>
            <a:off x="5840970" y="4127413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gray">
          <a:xfrm>
            <a:off x="5840971" y="3874370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gray">
          <a:xfrm>
            <a:off x="5176714" y="1604971"/>
            <a:ext cx="664256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grpSp>
        <p:nvGrpSpPr>
          <p:cNvPr id="105" name="Group 102"/>
          <p:cNvGrpSpPr/>
          <p:nvPr/>
        </p:nvGrpSpPr>
        <p:grpSpPr bwMode="gray">
          <a:xfrm>
            <a:off x="5418014" y="2395083"/>
            <a:ext cx="197100" cy="197531"/>
            <a:chOff x="4037357" y="1631055"/>
            <a:chExt cx="252000" cy="252000"/>
          </a:xfrm>
          <a:solidFill>
            <a:schemeClr val="accent2"/>
          </a:solidFill>
        </p:grpSpPr>
        <p:sp>
          <p:nvSpPr>
            <p:cNvPr id="106" name="Text Placeholder 6"/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ellipse">
              <a:avLst/>
            </a:prstGeom>
            <a:solidFill>
              <a:schemeClr val="accent4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82"/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grpSp>
        <p:nvGrpSpPr>
          <p:cNvPr id="111" name="Group 108"/>
          <p:cNvGrpSpPr/>
          <p:nvPr/>
        </p:nvGrpSpPr>
        <p:grpSpPr bwMode="gray">
          <a:xfrm>
            <a:off x="5418014" y="3154458"/>
            <a:ext cx="197100" cy="197531"/>
            <a:chOff x="4037357" y="1631055"/>
            <a:chExt cx="252000" cy="252000"/>
          </a:xfrm>
          <a:solidFill>
            <a:schemeClr val="accent2"/>
          </a:solidFill>
        </p:grpSpPr>
        <p:sp>
          <p:nvSpPr>
            <p:cNvPr id="112" name="Text Placeholder 6"/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ellipse">
              <a:avLst/>
            </a:prstGeom>
            <a:solidFill>
              <a:schemeClr val="accent4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13" name="Rectangle 82"/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grpSp>
        <p:nvGrpSpPr>
          <p:cNvPr id="114" name="Group 111"/>
          <p:cNvGrpSpPr/>
          <p:nvPr/>
        </p:nvGrpSpPr>
        <p:grpSpPr bwMode="gray">
          <a:xfrm>
            <a:off x="5418014" y="4633066"/>
            <a:ext cx="197100" cy="197531"/>
            <a:chOff x="4037357" y="1631055"/>
            <a:chExt cx="252000" cy="252000"/>
          </a:xfrm>
          <a:solidFill>
            <a:schemeClr val="accent2"/>
          </a:solidFill>
        </p:grpSpPr>
        <p:sp>
          <p:nvSpPr>
            <p:cNvPr id="115" name="Text Placeholder 6"/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ellipse">
              <a:avLst/>
            </a:prstGeom>
            <a:solidFill>
              <a:schemeClr val="accent4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82"/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EEAD9179-7A6B-4268-BEB2-F3B8EB06115B}" type="slidenum">
              <a:rPr lang="de-DE" kern="1200">
                <a:solidFill>
                  <a:srgbClr val="00BCFF"/>
                </a:solidFill>
              </a:rPr>
              <a:pPr defTabSz="685800">
                <a:buClrTx/>
              </a:pPr>
              <a:t>1</a:t>
            </a:fld>
            <a:endParaRPr lang="de-DE" kern="1200">
              <a:solidFill>
                <a:srgbClr val="00BCFF"/>
              </a:solidFill>
            </a:endParaRPr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2068D8B2-BE6A-7870-846E-46BB1B39F17E}"/>
              </a:ext>
            </a:extLst>
          </p:cNvPr>
          <p:cNvGrpSpPr/>
          <p:nvPr/>
        </p:nvGrpSpPr>
        <p:grpSpPr bwMode="gray">
          <a:xfrm>
            <a:off x="5410292" y="1501333"/>
            <a:ext cx="197100" cy="197531"/>
            <a:chOff x="4037357" y="1631055"/>
            <a:chExt cx="252000" cy="252000"/>
          </a:xfrm>
          <a:solidFill>
            <a:schemeClr val="accent2"/>
          </a:solidFill>
        </p:grpSpPr>
        <p:sp>
          <p:nvSpPr>
            <p:cNvPr id="5" name="Text Placeholder 6">
              <a:extLst>
                <a:ext uri="{FF2B5EF4-FFF2-40B4-BE49-F238E27FC236}">
                  <a16:creationId xmlns:a16="http://schemas.microsoft.com/office/drawing/2014/main" id="{8F2D7848-9CDC-6461-DFED-66A38888135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ellipse">
              <a:avLst/>
            </a:prstGeom>
            <a:solidFill>
              <a:schemeClr val="accent4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AF016A93-1535-8E73-584B-BDF1BC38D093}"/>
                </a:ext>
              </a:extLst>
            </p:cNvPr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sp>
        <p:nvSpPr>
          <p:cNvPr id="7" name="Line 24">
            <a:extLst>
              <a:ext uri="{FF2B5EF4-FFF2-40B4-BE49-F238E27FC236}">
                <a16:creationId xmlns:a16="http://schemas.microsoft.com/office/drawing/2014/main" id="{C82CB51D-F1C7-6EF2-9D64-36F193BF2A3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40971" y="3879871"/>
            <a:ext cx="0" cy="247163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3C1D764D-AFDD-B02A-C293-9E7DBA81A611}"/>
              </a:ext>
            </a:extLst>
          </p:cNvPr>
          <p:cNvGrpSpPr/>
          <p:nvPr/>
        </p:nvGrpSpPr>
        <p:grpSpPr bwMode="gray">
          <a:xfrm>
            <a:off x="5410292" y="3904525"/>
            <a:ext cx="197100" cy="197531"/>
            <a:chOff x="4037357" y="1631055"/>
            <a:chExt cx="252000" cy="252000"/>
          </a:xfrm>
          <a:solidFill>
            <a:schemeClr val="accent2"/>
          </a:solidFill>
        </p:grpSpPr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C970CDF9-6D10-8F80-5ADE-E46F63241DC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ellipse">
              <a:avLst/>
            </a:prstGeom>
            <a:solidFill>
              <a:schemeClr val="accent4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82">
              <a:extLst>
                <a:ext uri="{FF2B5EF4-FFF2-40B4-BE49-F238E27FC236}">
                  <a16:creationId xmlns:a16="http://schemas.microsoft.com/office/drawing/2014/main" id="{3CFEC452-72D0-0522-07D6-7741AFDD2998}"/>
                </a:ext>
              </a:extLst>
            </p:cNvPr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sp>
        <p:nvSpPr>
          <p:cNvPr id="13" name="Line 24">
            <a:extLst>
              <a:ext uri="{FF2B5EF4-FFF2-40B4-BE49-F238E27FC236}">
                <a16:creationId xmlns:a16="http://schemas.microsoft.com/office/drawing/2014/main" id="{6E64626C-4D42-085E-E924-C4B360BC19D1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54610" y="3118624"/>
            <a:ext cx="0" cy="247163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F66EC2BC-64C1-2FD4-9264-E766D88E0043}"/>
              </a:ext>
            </a:extLst>
          </p:cNvPr>
          <p:cNvSpPr>
            <a:spLocks noChangeShapeType="1"/>
          </p:cNvSpPr>
          <p:nvPr/>
        </p:nvSpPr>
        <p:spPr bwMode="gray">
          <a:xfrm>
            <a:off x="5848115" y="3374903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A96C932-35EC-2E9D-58C8-5432B29FAB6F}"/>
              </a:ext>
            </a:extLst>
          </p:cNvPr>
          <p:cNvSpPr txBox="1">
            <a:spLocks/>
          </p:cNvSpPr>
          <p:nvPr/>
        </p:nvSpPr>
        <p:spPr bwMode="gray">
          <a:xfrm>
            <a:off x="6390055" y="1253999"/>
            <a:ext cx="2446200" cy="189000"/>
          </a:xfrm>
          <a:prstGeom prst="rect">
            <a:avLst/>
          </a:prstGeom>
          <a:solidFill>
            <a:srgbClr val="DAD6DA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900"/>
              </a:spcBef>
              <a:buClrTx/>
            </a:pPr>
            <a:r>
              <a:rPr lang="en-US" sz="1050">
                <a:solidFill>
                  <a:srgbClr val="10384F"/>
                </a:solidFill>
                <a:latin typeface="Arial"/>
                <a:cs typeface="Arial"/>
              </a:rPr>
              <a:t>Smaller learning curve.</a:t>
            </a:r>
            <a:endParaRPr lang="de-DE" sz="1050">
              <a:solidFill>
                <a:srgbClr val="10384F"/>
              </a:solidFill>
              <a:latin typeface="Arial"/>
              <a:cs typeface="Arial"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59A782CE-C160-7A52-D6FA-2951D95D9F8C}"/>
              </a:ext>
            </a:extLst>
          </p:cNvPr>
          <p:cNvSpPr>
            <a:spLocks noChangeShapeType="1"/>
          </p:cNvSpPr>
          <p:nvPr/>
        </p:nvSpPr>
        <p:spPr bwMode="gray">
          <a:xfrm>
            <a:off x="5840971" y="1609710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25BDAA24-9E08-6302-FA00-2F245DF3DC8A}"/>
              </a:ext>
            </a:extLst>
          </p:cNvPr>
          <p:cNvSpPr>
            <a:spLocks noChangeShapeType="1"/>
          </p:cNvSpPr>
          <p:nvPr/>
        </p:nvSpPr>
        <p:spPr bwMode="gray">
          <a:xfrm>
            <a:off x="5840971" y="1870512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197E294F-B203-ACB8-7BDE-A638F4E4D3F8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40970" y="1345536"/>
            <a:ext cx="0" cy="524977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A19228D4-C4C8-8766-D20F-11CF7A0DAAB0}"/>
              </a:ext>
            </a:extLst>
          </p:cNvPr>
          <p:cNvSpPr>
            <a:spLocks noChangeShapeType="1"/>
          </p:cNvSpPr>
          <p:nvPr/>
        </p:nvSpPr>
        <p:spPr bwMode="gray">
          <a:xfrm>
            <a:off x="5840971" y="1345536"/>
            <a:ext cx="390891" cy="0"/>
          </a:xfrm>
          <a:prstGeom prst="line">
            <a:avLst/>
          </a:prstGeom>
          <a:noFill/>
          <a:ln w="6350" cmpd="sng">
            <a:solidFill>
              <a:schemeClr val="bg2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</a:pPr>
            <a:endParaRPr lang="de-DE" sz="1350" kern="12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7D687B9-1A42-F800-B1B6-7B1DAB473A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rot="10800000">
            <a:off x="1281762" y="2513480"/>
            <a:ext cx="193414" cy="162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0" tIns="35100" rIns="67500" bIns="35100" numCol="1" anchor="ctr" anchorCtr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40000"/>
              </a:spcBef>
              <a:spcAft>
                <a:spcPct val="0"/>
              </a:spcAft>
              <a:buClr>
                <a:srgbClr val="215283"/>
              </a:buClr>
              <a:buSzPct val="85000"/>
            </a:pPr>
            <a:endParaRPr lang="de-DE" sz="975" kern="12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4257CC6-2A72-2956-5071-5C1C7AD624D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rot="341636">
            <a:off x="201529" y="2692914"/>
            <a:ext cx="2351129" cy="114041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0" tIns="35100" rIns="67500" bIns="35100" numCol="1" anchor="ctr" anchorCtr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40000"/>
              </a:spcBef>
              <a:spcAft>
                <a:spcPct val="0"/>
              </a:spcAft>
              <a:buClr>
                <a:srgbClr val="215283"/>
              </a:buClr>
              <a:buSzPct val="85000"/>
            </a:pPr>
            <a:endParaRPr lang="de-DE" sz="975" kern="1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1AAB27-A1A3-5BB2-0EC9-3BE0A730EA80}"/>
              </a:ext>
            </a:extLst>
          </p:cNvPr>
          <p:cNvGrpSpPr/>
          <p:nvPr/>
        </p:nvGrpSpPr>
        <p:grpSpPr bwMode="gray">
          <a:xfrm>
            <a:off x="2316935" y="3036120"/>
            <a:ext cx="204503" cy="241372"/>
            <a:chOff x="4037357" y="1631055"/>
            <a:chExt cx="252000" cy="252000"/>
          </a:xfrm>
        </p:grpSpPr>
        <p:sp>
          <p:nvSpPr>
            <p:cNvPr id="23" name="Text Placeholder 6">
              <a:extLst>
                <a:ext uri="{FF2B5EF4-FFF2-40B4-BE49-F238E27FC236}">
                  <a16:creationId xmlns:a16="http://schemas.microsoft.com/office/drawing/2014/main" id="{359DA0A9-DB20-6661-751C-DA7F0512D34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37357" y="1631055"/>
              <a:ext cx="252000" cy="252000"/>
            </a:xfrm>
            <a:prstGeom prst="rect">
              <a:avLst/>
            </a:prstGeom>
            <a:solidFill>
              <a:srgbClr val="66B512"/>
            </a:solidFill>
          </p:spPr>
          <p:txBody>
            <a:bodyPr lIns="81000" tIns="54000" rIns="81000" bIns="54000" anchor="ctr"/>
            <a:lstStyle>
              <a:lvl1pPr marL="0" indent="0" algn="l" defTabSz="1221456" rtl="0" eaLnBrk="1" latinLnBrk="0" hangingPunct="1"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14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3175" indent="0" algn="l" defTabSz="1221456" rtl="0" eaLnBrk="1" latinLnBrk="0" hangingPunct="1">
                <a:spcBef>
                  <a:spcPts val="200"/>
                </a:spcBef>
                <a:spcAft>
                  <a:spcPts val="3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tabLst/>
                <a:defRPr sz="14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6092">
                <a:spcBef>
                  <a:spcPts val="225"/>
                </a:spcBef>
                <a:spcAft>
                  <a:spcPts val="225"/>
                </a:spcAft>
                <a:buClr>
                  <a:srgbClr val="00BCFF"/>
                </a:buClr>
              </a:pPr>
              <a:endParaRPr lang="de-DE" sz="105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82">
              <a:extLst>
                <a:ext uri="{FF2B5EF4-FFF2-40B4-BE49-F238E27FC236}">
                  <a16:creationId xmlns:a16="http://schemas.microsoft.com/office/drawing/2014/main" id="{DC9F461F-1C3F-EA05-9EC7-941C03CDEA2F}"/>
                </a:ext>
              </a:extLst>
            </p:cNvPr>
            <p:cNvSpPr/>
            <p:nvPr/>
          </p:nvSpPr>
          <p:spPr bwMode="gray">
            <a:xfrm rot="5400000">
              <a:off x="4091357" y="1685055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44000" h="144000">
                  <a:moveTo>
                    <a:pt x="0" y="90000"/>
                  </a:moveTo>
                  <a:lnTo>
                    <a:pt x="0" y="54000"/>
                  </a:lnTo>
                  <a:lnTo>
                    <a:pt x="54000" y="54000"/>
                  </a:lnTo>
                  <a:lnTo>
                    <a:pt x="54000" y="0"/>
                  </a:lnTo>
                  <a:lnTo>
                    <a:pt x="90000" y="0"/>
                  </a:lnTo>
                  <a:lnTo>
                    <a:pt x="90000" y="54000"/>
                  </a:lnTo>
                  <a:lnTo>
                    <a:pt x="144000" y="54000"/>
                  </a:lnTo>
                  <a:lnTo>
                    <a:pt x="144000" y="90000"/>
                  </a:lnTo>
                  <a:lnTo>
                    <a:pt x="90000" y="90000"/>
                  </a:lnTo>
                  <a:lnTo>
                    <a:pt x="90000" y="144000"/>
                  </a:lnTo>
                  <a:lnTo>
                    <a:pt x="54000" y="144000"/>
                  </a:lnTo>
                  <a:lnTo>
                    <a:pt x="54000" y="90000"/>
                  </a:lnTo>
                  <a:close/>
                </a:path>
              </a:pathLst>
            </a:custGeom>
            <a:solidFill>
              <a:srgbClr val="EFEDE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</a:pPr>
              <a:endParaRPr lang="de-DE" sz="1350" kern="1200" err="1"/>
            </a:p>
          </p:txBody>
        </p:sp>
      </p:grp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B98869A-54CA-5737-011D-D95F2AFAD3B4}"/>
              </a:ext>
            </a:extLst>
          </p:cNvPr>
          <p:cNvSpPr txBox="1">
            <a:spLocks/>
          </p:cNvSpPr>
          <p:nvPr/>
        </p:nvSpPr>
        <p:spPr bwMode="gray">
          <a:xfrm>
            <a:off x="203130" y="2794746"/>
            <a:ext cx="180914" cy="213459"/>
          </a:xfrm>
          <a:prstGeom prst="rect">
            <a:avLst/>
          </a:prstGeom>
          <a:solidFill>
            <a:schemeClr val="tx2"/>
          </a:solidFill>
        </p:spPr>
        <p:txBody>
          <a:bodyPr lIns="81000" tIns="54000" rIns="81000" bIns="54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6092">
              <a:spcBef>
                <a:spcPts val="225"/>
              </a:spcBef>
              <a:spcAft>
                <a:spcPts val="225"/>
              </a:spcAft>
              <a:buClr>
                <a:srgbClr val="00BCFF"/>
              </a:buClr>
            </a:pPr>
            <a:endParaRPr lang="de-DE" sz="10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4D6A7-E92D-2900-96A2-BB272F53ADD3}"/>
              </a:ext>
            </a:extLst>
          </p:cNvPr>
          <p:cNvSpPr/>
          <p:nvPr/>
        </p:nvSpPr>
        <p:spPr bwMode="gray">
          <a:xfrm>
            <a:off x="241897" y="2886228"/>
            <a:ext cx="103379" cy="30494"/>
          </a:xfrm>
          <a:prstGeom prst="rect">
            <a:avLst/>
          </a:prstGeom>
          <a:solidFill>
            <a:srgbClr val="EFEDEF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Tx/>
            </a:pPr>
            <a:endParaRPr lang="de-DE" sz="1350" kern="120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98048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/>
              <a:t>Subheadline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 by Step</a:t>
            </a:r>
          </a:p>
        </p:txBody>
      </p:sp>
      <p:graphicFrame>
        <p:nvGraphicFramePr>
          <p:cNvPr id="18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55096"/>
              </p:ext>
            </p:extLst>
          </p:nvPr>
        </p:nvGraphicFramePr>
        <p:xfrm>
          <a:off x="6200211" y="543767"/>
          <a:ext cx="2796888" cy="4460183"/>
        </p:xfrm>
        <a:graphic>
          <a:graphicData uri="http://schemas.openxmlformats.org/drawingml/2006/table">
            <a:tbl>
              <a:tblPr/>
              <a:tblGrid>
                <a:gridCol w="1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</a:p>
                  </a:txBody>
                  <a:tcPr marL="40490" marR="108000" marT="0" marB="513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altLang="de-DE" sz="1200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90" marR="108000" marT="0" marB="51300" anchor="b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</a:pPr>
                      <a:r>
                        <a:rPr lang="en-US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External </a:t>
                      </a:r>
                      <a:r>
                        <a:rPr lang="en-US" sz="900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r>
                        <a:rPr lang="en-US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are ingested by Cloud Composer into the raw layer (cloud storage)</a:t>
                      </a: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</a:pPr>
                      <a:r>
                        <a:rPr lang="en-US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External files are ingested by Cloud composer into the Raw Layer (cloud storage)</a:t>
                      </a: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External Database tables are ingested by Cloud composer into the Raw Layer (cloud storage)</a:t>
                      </a: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Current applications data is being replicated to CSW (Big Query)</a:t>
                      </a: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 from CSW is currently being replicated to MD Data Lake</a:t>
                      </a:r>
                      <a:endParaRPr lang="de-DE" sz="900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517432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r>
                        <a:rPr lang="en-US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 from CSW and MD Data Lake are ingested on the raw layer</a:t>
                      </a:r>
                      <a:endParaRPr lang="de-DE" sz="900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627737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 from Landing Layer is processed into the raw layer by </a:t>
                      </a:r>
                      <a:r>
                        <a:rPr lang="en-US" altLang="de-DE" sz="900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dataproc</a:t>
                      </a:r>
                      <a:endParaRPr lang="en-US" altLang="de-DE" sz="900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7990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 from the raw layer is promoted to the clean layer using Big Query with rules stored on </a:t>
                      </a:r>
                      <a:r>
                        <a:rPr lang="en-US" altLang="de-DE" sz="900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Dataform</a:t>
                      </a:r>
                      <a:endParaRPr lang="en-US" altLang="de-DE" sz="900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96789"/>
                  </a:ext>
                </a:extLst>
              </a:tr>
              <a:tr h="441935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</a:txBody>
                  <a:tcPr marL="40490" marR="50612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1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Tx/>
                        <a:buFontTx/>
                        <a:buBlip>
                          <a:blip r:embed="rId4"/>
                        </a:buBlip>
                        <a:tabLst/>
                      </a:pPr>
                      <a:r>
                        <a:rPr lang="en-US" altLang="de-DE" sz="900" kern="1200" noProof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All versioned transformations are stored in GitHub</a:t>
                      </a:r>
                    </a:p>
                  </a:txBody>
                  <a:tcPr marL="40490" marR="50612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39658"/>
                  </a:ext>
                </a:extLst>
              </a:tr>
            </a:tbl>
          </a:graphicData>
        </a:graphic>
      </p:graphicFrame>
      <p:sp>
        <p:nvSpPr>
          <p:cNvPr id="51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0C277745-DEC2-46A8-B9BE-276EC60C59FA}"/>
              </a:ext>
            </a:extLst>
          </p:cNvPr>
          <p:cNvSpPr/>
          <p:nvPr/>
        </p:nvSpPr>
        <p:spPr bwMode="gray">
          <a:xfrm>
            <a:off x="161466" y="876343"/>
            <a:ext cx="332763" cy="3327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de-DE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EEAD9179-7A6B-4268-BEB2-F3B8EB06115B}" type="slidenum">
              <a:rPr lang="de-DE" kern="1200">
                <a:solidFill>
                  <a:srgbClr val="00BCFF"/>
                </a:solidFill>
              </a:rPr>
              <a:pPr defTabSz="685800">
                <a:buClrTx/>
              </a:pPr>
              <a:t>2</a:t>
            </a:fld>
            <a:endParaRPr lang="de-DE" kern="1200">
              <a:solidFill>
                <a:srgbClr val="00BCFF"/>
              </a:solidFill>
            </a:endParaRPr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3A4C2BC9-EFA0-AB0B-25F1-EA8601AC63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466" y="1139876"/>
            <a:ext cx="5676774" cy="3043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11574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Delivery layer and Integrations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736460" y="1555154"/>
            <a:ext cx="5185993" cy="3489296"/>
          </a:xfrm>
          <a:prstGeom prst="rect">
            <a:avLst/>
          </a:prstGeom>
          <a:solidFill>
            <a:srgbClr val="DA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59" name="Text Placeholder 7"/>
          <p:cNvSpPr txBox="1">
            <a:spLocks/>
          </p:cNvSpPr>
          <p:nvPr/>
        </p:nvSpPr>
        <p:spPr bwMode="gray">
          <a:xfrm>
            <a:off x="736460" y="1304596"/>
            <a:ext cx="5185993" cy="269658"/>
          </a:xfrm>
          <a:prstGeom prst="rect">
            <a:avLst/>
          </a:prstGeom>
          <a:solidFill>
            <a:srgbClr val="66B512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>
                <a:solidFill>
                  <a:schemeClr val="bg1"/>
                </a:solidFill>
              </a:rPr>
              <a:t>Delivery layer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 bwMode="gray">
          <a:xfrm>
            <a:off x="6217729" y="1668816"/>
            <a:ext cx="2618077" cy="259875"/>
          </a:xfrm>
          <a:prstGeom prst="rect">
            <a:avLst/>
          </a:prstGeom>
          <a:solidFill>
            <a:schemeClr val="accent2"/>
          </a:solidFill>
        </p:spPr>
        <p:txBody>
          <a:bodyPr vert="horz" lIns="81000" tIns="54000" rIns="81000" bIns="54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>
                <a:solidFill>
                  <a:schemeClr val="bg1"/>
                </a:solidFill>
              </a:rPr>
              <a:t>AWS Integration</a:t>
            </a:r>
          </a:p>
        </p:txBody>
      </p:sp>
      <p:sp>
        <p:nvSpPr>
          <p:cNvPr id="62" name="Text Placeholder 12"/>
          <p:cNvSpPr txBox="1">
            <a:spLocks/>
          </p:cNvSpPr>
          <p:nvPr/>
        </p:nvSpPr>
        <p:spPr bwMode="gray">
          <a:xfrm>
            <a:off x="6059739" y="2136314"/>
            <a:ext cx="2776067" cy="1921455"/>
          </a:xfrm>
          <a:prstGeom prst="rect">
            <a:avLst/>
          </a:prstGeom>
          <a:noFill/>
        </p:spPr>
        <p:txBody>
          <a:bodyPr lIns="0" tIns="54000" rIns="0" bIns="54000" anchor="t"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5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7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7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7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7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7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50"/>
              <a:t>Batch data: we can schedule an airflow job to either insert on the Document Database (MongoDB) or put the data in parquet format inside an S3 bucket.</a:t>
            </a:r>
          </a:p>
          <a:p>
            <a:pPr lvl="1"/>
            <a:r>
              <a:rPr lang="en-US" sz="1050"/>
              <a:t>Streaming data: we will provide a pub-sub topic and a cloud function attached to it to produce messages for AWS Kinesis</a:t>
            </a:r>
          </a:p>
        </p:txBody>
      </p:sp>
      <p:sp>
        <p:nvSpPr>
          <p:cNvPr id="34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5FBB3748-4DD9-4F97-A837-38F0518837B1}"/>
              </a:ext>
            </a:extLst>
          </p:cNvPr>
          <p:cNvSpPr/>
          <p:nvPr/>
        </p:nvSpPr>
        <p:spPr bwMode="gray">
          <a:xfrm>
            <a:off x="108959" y="876343"/>
            <a:ext cx="332763" cy="3327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de-DE" smtClean="0"/>
              <a:t>3</a:t>
            </a:fld>
            <a:endParaRPr lang="de-DE"/>
          </a:p>
        </p:txBody>
      </p:sp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DFA92A0F-C679-2830-111C-8AA0928552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0184" y="1702298"/>
            <a:ext cx="3461884" cy="329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15">
            <a:extLst>
              <a:ext uri="{FF2B5EF4-FFF2-40B4-BE49-F238E27FC236}">
                <a16:creationId xmlns:a16="http://schemas.microsoft.com/office/drawing/2014/main" id="{EBBEBC96-B2E9-E9A8-7AC6-484078A35C6E}"/>
              </a:ext>
            </a:extLst>
          </p:cNvPr>
          <p:cNvSpPr txBox="1"/>
          <p:nvPr/>
        </p:nvSpPr>
        <p:spPr>
          <a:xfrm>
            <a:off x="729983" y="3753357"/>
            <a:ext cx="93977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Streaming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DC9589A-5BE5-DEBB-9B10-EB7712258F51}"/>
              </a:ext>
            </a:extLst>
          </p:cNvPr>
          <p:cNvSpPr txBox="1">
            <a:spLocks/>
          </p:cNvSpPr>
          <p:nvPr/>
        </p:nvSpPr>
        <p:spPr bwMode="gray">
          <a:xfrm rot="5400000">
            <a:off x="1537905" y="3317994"/>
            <a:ext cx="250558" cy="234000"/>
          </a:xfrm>
          <a:prstGeom prst="triangle">
            <a:avLst/>
          </a:prstGeom>
          <a:solidFill>
            <a:schemeClr val="tx2"/>
          </a:soli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EFBE836-E7DF-000E-7507-2725C199623F}"/>
              </a:ext>
            </a:extLst>
          </p:cNvPr>
          <p:cNvSpPr txBox="1">
            <a:spLocks/>
          </p:cNvSpPr>
          <p:nvPr/>
        </p:nvSpPr>
        <p:spPr bwMode="gray">
          <a:xfrm rot="5400000">
            <a:off x="1537905" y="3815490"/>
            <a:ext cx="250558" cy="234000"/>
          </a:xfrm>
          <a:prstGeom prst="triangle">
            <a:avLst/>
          </a:prstGeom>
          <a:solidFill>
            <a:schemeClr val="tx2"/>
          </a:soli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175" indent="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tabLst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8" name="Google Shape;73;p15">
            <a:extLst>
              <a:ext uri="{FF2B5EF4-FFF2-40B4-BE49-F238E27FC236}">
                <a16:creationId xmlns:a16="http://schemas.microsoft.com/office/drawing/2014/main" id="{58BBEA29-CB92-C0CE-AACD-796FD3EC2D73}"/>
              </a:ext>
            </a:extLst>
          </p:cNvPr>
          <p:cNvSpPr txBox="1"/>
          <p:nvPr/>
        </p:nvSpPr>
        <p:spPr>
          <a:xfrm>
            <a:off x="1036400" y="3255087"/>
            <a:ext cx="60649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</a:rPr>
              <a:t>Batch</a:t>
            </a:r>
            <a:endParaRPr sz="110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5488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6525" y="1017725"/>
            <a:ext cx="7854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 objective for choosing GCP as our cloud provider: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Data source already hosted on GCP avoid complexity on access, inbound / outbound costs, and avoids</a:t>
            </a:r>
            <a:r>
              <a:rPr lang="pt-BR" sz="1800">
                <a:solidFill>
                  <a:schemeClr val="dk1"/>
                </a:solidFill>
              </a:rPr>
              <a:t> data transfer issues between clouds and its risks</a:t>
            </a:r>
            <a:r>
              <a:rPr lang="pt-BR" sz="1800"/>
              <a:t> 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Bayer's Brazil teams already have knowledge using GCP services (BigQuery and Apache Airflow) for data transformation and scheduling processes.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The smaller learning curve to maintain the solution compared to choosing another cloud provider.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Easier integration with Google services (no VPC needed, all integration is made using a service account).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Improved productivity and faster results on an architecture that is ready to start implementation.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Bigquery has a seamless integration with another clouds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Why we choose GCP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69325" y="133350"/>
            <a:ext cx="53976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1 - External Apis are ingested by Cloud Composer into the raw layer (cloud storage)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2 - External files are ingested by Cloud composer into the Raw Layer (cloud storage)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3 - External Database tables are ingested by Cloud composer into the Raw Layer (cloud storage)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BFBFB"/>
                </a:highlight>
              </a:rPr>
              <a:t>4- Current applications data is being replicated to CSW (Big Query)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5- Data from CSW is currently being replicated to MD Data Lake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6- Data from CSW and MD Data Lake are ingested on the raw layer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7- Data from Landing Layer is processed into the raw layer by dataproc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8- Data from the raw layer is promoted to the clean layer using Big Query with rules stored on Dataform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9- Data from the clean layer is promoted to the delivery layer using Big Query with rules stored on Dataform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* (All versioned transformations are stored in GitHub)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966650"/>
            <a:ext cx="5676774" cy="30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82250" y="272025"/>
            <a:ext cx="344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Steps</a:t>
            </a:r>
            <a:endParaRPr sz="17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82250" y="272025"/>
            <a:ext cx="7912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Delivery layer and Integrations</a:t>
            </a:r>
            <a:endParaRPr sz="17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5159950" y="1472873"/>
            <a:ext cx="4155300" cy="1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chemeClr val="dk1"/>
                </a:solidFill>
                <a:highlight>
                  <a:srgbClr val="FBFBFB"/>
                </a:highlight>
              </a:rPr>
              <a:t>AWS Integration</a:t>
            </a:r>
            <a:endParaRPr sz="1700" b="1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For batch data, we can schedule an airflow job to either insert on the Document Database (MongoDB) or put the data in parquet format inside an S3 bucket.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  <a:highlight>
                  <a:srgbClr val="FBFBFB"/>
                </a:highlight>
              </a:rPr>
              <a:t>For streaming data, we will provide a pub-sub topic and a cloud function attached to it to produce messages for AWS Kinesis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08" y="824622"/>
            <a:ext cx="3461884" cy="402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901700" y="2736850"/>
            <a:ext cx="762000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01700" y="3556000"/>
            <a:ext cx="762000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01700" y="28744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Batch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49300" y="37465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Streaming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c24e77c-80ad-4625-a9af-9ac7a9158f6c"/>
  <p:tag name="MIO_EKGUID" val="a4523db7-ec30-4811-b318-114f0362b83c"/>
  <p:tag name="MIO_UPDATE" val="True"/>
  <p:tag name="MIO_VERSION" val="05.09.2018 15:17:32"/>
  <p:tag name="MIO_DBID" val="8E7267AE-489F-4B02-8040-8A98451BF141"/>
  <p:tag name="MIO_LASTDOWNLOADED" val="06.09.2018 15:13:08"/>
  <p:tag name="MIO_OBJECTNAME" val="Example of an organization chart (3)"/>
  <p:tag name="MIO_LASTEDITORNAME" val="empower enterpri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HOSyYtk0SMm_PzgJv9_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wHog7TTU6aHX6k8.p3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ecab373-b8be-4a5a-b809-ac3cb85561ac"/>
  <p:tag name="MIO_EKGUID" val="b44d2f5c-24c7-4a2b-8a2f-6c342c088606"/>
  <p:tag name="MIO_UPDATE" val="True"/>
  <p:tag name="MIO_VERSION" val="05.09.2018 15:22:19"/>
  <p:tag name="MIO_DBID" val="8E7267AE-489F-4B02-8040-8A98451BF141"/>
  <p:tag name="MIO_LASTDOWNLOADED" val="06.09.2018 16:06:27"/>
  <p:tag name="MIO_OBJECTNAME" val="Status report"/>
  <p:tag name="MIO_LASTEDITORNAME" val="empower enterpri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7cafeb1-f712-4ed7-a0a3-12e00dc339d8"/>
  <p:tag name="MIO_EKGUID" val="4db624f2-ba26-49fb-befa-b5f35043fb62"/>
  <p:tag name="MIO_UPDATE" val="True"/>
  <p:tag name="MIO_VERSION" val="05.09.2018 15:22:21"/>
  <p:tag name="MIO_DBID" val="8E7267AE-489F-4B02-8040-8A98451BF141"/>
  <p:tag name="MIO_LASTDOWNLOADED" val="06.09.2018 16:06:38"/>
  <p:tag name="MIO_OBJECTNAME" val="Project one pager - Action title"/>
  <p:tag name="MIO_LASTEDITORNAME" val="empower enterpri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_bg_chart-pool_16-9_2022-04-22" id="{3A2B4AE1-4CB4-1B42-8B8D-61DCCFE3ABC2}" vid="{B435DA15-1DDE-FF44-806B-61B11464A64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9fccb6-17e4-48ec-99bb-75ec73d96e90">
      <Terms xmlns="http://schemas.microsoft.com/office/infopath/2007/PartnerControls"/>
    </lcf76f155ced4ddcb4097134ff3c332f>
    <TaxCatchAll xmlns="1a4d292e-883c-434b-96e3-060cfff16c86" xsi:nil="true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70F97DB4FDD41907EF90156502D42" ma:contentTypeVersion="14" ma:contentTypeDescription="Crie um novo documento." ma:contentTypeScope="" ma:versionID="6c19fcade052e6c5c93efffd73ea0366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459fccb6-17e4-48ec-99bb-75ec73d96e90" xmlns:ns4="efb01187-b959-4cf8-9778-d26300174797" targetNamespace="http://schemas.microsoft.com/office/2006/metadata/properties" ma:root="true" ma:fieldsID="f8149c461d6dee6496af59cff0ba93eb" ns1:_="" ns2:_="" ns3:_="" ns4:_="">
    <xsd:import namespace="http://schemas.microsoft.com/sharepoint/v3"/>
    <xsd:import namespace="1a4d292e-883c-434b-96e3-060cfff16c86"/>
    <xsd:import namespace="459fccb6-17e4-48ec-99bb-75ec73d96e90"/>
    <xsd:import namespace="efb01187-b959-4cf8-9778-d26300174797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Isentar de Política" ma:hidden="true" ma:internalName="_dlc_Exempt" ma:readOnly="false">
      <xsd:simpleType>
        <xsd:restriction base="dms:Unknown"/>
      </xsd:simpleType>
    </xsd:element>
    <xsd:element name="_dlc_ExpireDateSaved" ma:index="11" nillable="true" ma:displayName="Data de Validade Original" ma:hidden="true" ma:internalName="_dlc_ExpireDateSaved" ma:readOnly="false">
      <xsd:simpleType>
        <xsd:restriction base="dms:DateTime"/>
      </xsd:simpleType>
    </xsd:element>
    <xsd:element name="_dlc_ExpireDate" ma:index="12" nillable="true" ma:displayName="Data de Validad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f23b4fda-1e26-43b4-9db5-c9cfd0a49949}" ma:internalName="TaxCatchAll" ma:showField="CatchAllData" ma:web="efb01187-b959-4cf8-9778-d26300174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f23b4fda-1e26-43b4-9db5-c9cfd0a49949}" ma:internalName="TaxCatchAllLabel" ma:readOnly="true" ma:showField="CatchAllDataLabel" ma:web="efb01187-b959-4cf8-9778-d26300174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fccb6-17e4-48ec-99bb-75ec73d96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c43322-b630-4bac-8b27-31def233d1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01187-b959-4cf8-9778-d26300174797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bc43322-b630-4bac-8b27-31def233d1d0" ContentTypeId="0x0101" PreviousValue="false"/>
</file>

<file path=customXml/itemProps1.xml><?xml version="1.0" encoding="utf-8"?>
<ds:datastoreItem xmlns:ds="http://schemas.openxmlformats.org/officeDocument/2006/customXml" ds:itemID="{32419795-5ACD-43D6-8FCF-BA649EE8C5DE}">
  <ds:schemaRefs>
    <ds:schemaRef ds:uri="1a4d292e-883c-434b-96e3-060cfff16c86"/>
    <ds:schemaRef ds:uri="459fccb6-17e4-48ec-99bb-75ec73d96e90"/>
    <ds:schemaRef ds:uri="efb01187-b959-4cf8-9778-d263001747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846835-CFAA-4B86-A75E-10E4D83E1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A2261-BF15-4DB5-B93A-BCB670BBFC9C}">
  <ds:schemaRefs>
    <ds:schemaRef ds:uri="1a4d292e-883c-434b-96e3-060cfff16c86"/>
    <ds:schemaRef ds:uri="459fccb6-17e4-48ec-99bb-75ec73d96e90"/>
    <ds:schemaRef ds:uri="efb01187-b959-4cf8-9778-d263001747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FFE27AA5-243B-45B7-809F-CDCD3EFEB8FD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Simple Light</vt:lpstr>
      <vt:lpstr>PR_BAG_PPT-master_16-9</vt:lpstr>
      <vt:lpstr>Main reasons why we should follow with GCP as cloud provider:</vt:lpstr>
      <vt:lpstr>Step by Step</vt:lpstr>
      <vt:lpstr>Delivery layer and Integrations</vt:lpstr>
      <vt:lpstr>Why we choose GCP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choose GCP</dc:title>
  <cp:revision>4</cp:revision>
  <dcterms:modified xsi:type="dcterms:W3CDTF">2023-07-26T12:15:01Z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0x0101007FF70F97DB4FDD41907EF90156502D42</vt:lpwstr>
  </property>
  <property fmtid="{D5CDD505-2E9C-101B-9397-08002B2CF9AE}" pid="3" name="MSIP_Label_2c76c141-ac86-40e5-abf2-c6f60e474cee_Enabled">
    <vt:lpwstr>true</vt:lpwstr>
  </property>
  <property fmtid="{D5CDD505-2E9C-101B-9397-08002B2CF9AE}" pid="4" name="MSIP_Label_2c76c141-ac86-40e5-abf2-c6f60e474cee_SetDate">
    <vt:lpwstr>2023-07-20T17:02:09Z</vt:lpwstr>
  </property>
  <property fmtid="{D5CDD505-2E9C-101B-9397-08002B2CF9AE}" pid="5" name="MSIP_Label_2c76c141-ac86-40e5-abf2-c6f60e474cee_Method">
    <vt:lpwstr>Standard</vt:lpwstr>
  </property>
  <property fmtid="{D5CDD505-2E9C-101B-9397-08002B2CF9AE}" pid="6" name="MSIP_Label_2c76c141-ac86-40e5-abf2-c6f60e474cee_Name">
    <vt:lpwstr>2c76c141-ac86-40e5-abf2-c6f60e474cee</vt:lpwstr>
  </property>
  <property fmtid="{D5CDD505-2E9C-101B-9397-08002B2CF9AE}" pid="7" name="MSIP_Label_2c76c141-ac86-40e5-abf2-c6f60e474cee_SiteId">
    <vt:lpwstr>fcb2b37b-5da0-466b-9b83-0014b67a7c78</vt:lpwstr>
  </property>
  <property fmtid="{D5CDD505-2E9C-101B-9397-08002B2CF9AE}" pid="8" name="MSIP_Label_2c76c141-ac86-40e5-abf2-c6f60e474cee_ActionId">
    <vt:lpwstr>a1cc5f3b-ee31-45ac-a042-3377e97686e2</vt:lpwstr>
  </property>
  <property fmtid="{D5CDD505-2E9C-101B-9397-08002B2CF9AE}" pid="9" name="MSIP_Label_2c76c141-ac86-40e5-abf2-c6f60e474cee_ContentBits">
    <vt:lpwstr>2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RESTRICTED</vt:lpwstr>
  </property>
  <property fmtid="{D5CDD505-2E9C-101B-9397-08002B2CF9AE}" pid="12" name="MediaServiceImageTags">
    <vt:lpwstr/>
  </property>
</Properties>
</file>