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31AB1-EF74-4E9C-9DB7-548D2D96FA94}" v="21" dt="2023-09-01T13:05:1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ley Oliveira" userId="ba5d03a2-50df-40d8-9841-78883ed1fdef" providerId="ADAL" clId="{1DC31AB1-EF74-4E9C-9DB7-548D2D96FA94}"/>
    <pc:docChg chg="undo custSel modSld">
      <pc:chgData name="Arley Oliveira" userId="ba5d03a2-50df-40d8-9841-78883ed1fdef" providerId="ADAL" clId="{1DC31AB1-EF74-4E9C-9DB7-548D2D96FA94}" dt="2023-09-05T15:31:51.045" v="390" actId="20577"/>
      <pc:docMkLst>
        <pc:docMk/>
      </pc:docMkLst>
      <pc:sldChg chg="addSp delSp modSp mod">
        <pc:chgData name="Arley Oliveira" userId="ba5d03a2-50df-40d8-9841-78883ed1fdef" providerId="ADAL" clId="{1DC31AB1-EF74-4E9C-9DB7-548D2D96FA94}" dt="2023-09-05T15:31:51.045" v="390" actId="20577"/>
        <pc:sldMkLst>
          <pc:docMk/>
          <pc:sldMk cId="635850074" sldId="291"/>
        </pc:sldMkLst>
        <pc:spChg chg="del mod topLvl">
          <ac:chgData name="Arley Oliveira" userId="ba5d03a2-50df-40d8-9841-78883ed1fdef" providerId="ADAL" clId="{1DC31AB1-EF74-4E9C-9DB7-548D2D96FA94}" dt="2023-09-01T12:46:03.901" v="25" actId="478"/>
          <ac:spMkLst>
            <pc:docMk/>
            <pc:sldMk cId="635850074" sldId="291"/>
            <ac:spMk id="3" creationId="{3233A90C-E7EF-4D2C-D27C-12C16DB9EEE0}"/>
          </ac:spMkLst>
        </pc:spChg>
        <pc:spChg chg="add del mod topLvl">
          <ac:chgData name="Arley Oliveira" userId="ba5d03a2-50df-40d8-9841-78883ed1fdef" providerId="ADAL" clId="{1DC31AB1-EF74-4E9C-9DB7-548D2D96FA94}" dt="2023-09-01T13:01:28.257" v="169" actId="478"/>
          <ac:spMkLst>
            <pc:docMk/>
            <pc:sldMk cId="635850074" sldId="291"/>
            <ac:spMk id="4" creationId="{AC4A6091-3958-2194-C816-0D8BBF2809AA}"/>
          </ac:spMkLst>
        </pc:spChg>
        <pc:spChg chg="add del mod">
          <ac:chgData name="Arley Oliveira" userId="ba5d03a2-50df-40d8-9841-78883ed1fdef" providerId="ADAL" clId="{1DC31AB1-EF74-4E9C-9DB7-548D2D96FA94}" dt="2023-09-01T12:45:15.275" v="14"/>
          <ac:spMkLst>
            <pc:docMk/>
            <pc:sldMk cId="635850074" sldId="291"/>
            <ac:spMk id="5" creationId="{08E38289-BF68-32F3-EE2B-AE9D290A312A}"/>
          </ac:spMkLst>
        </pc:spChg>
        <pc:spChg chg="add del mod">
          <ac:chgData name="Arley Oliveira" userId="ba5d03a2-50df-40d8-9841-78883ed1fdef" providerId="ADAL" clId="{1DC31AB1-EF74-4E9C-9DB7-548D2D96FA94}" dt="2023-09-01T12:45:15.275" v="14"/>
          <ac:spMkLst>
            <pc:docMk/>
            <pc:sldMk cId="635850074" sldId="291"/>
            <ac:spMk id="6" creationId="{9200CE41-3AF8-998D-EAAD-881627D17BB8}"/>
          </ac:spMkLst>
        </pc:spChg>
        <pc:spChg chg="add del mod">
          <ac:chgData name="Arley Oliveira" userId="ba5d03a2-50df-40d8-9841-78883ed1fdef" providerId="ADAL" clId="{1DC31AB1-EF74-4E9C-9DB7-548D2D96FA94}" dt="2023-09-01T12:46:06.904" v="26" actId="478"/>
          <ac:spMkLst>
            <pc:docMk/>
            <pc:sldMk cId="635850074" sldId="291"/>
            <ac:spMk id="7" creationId="{CE3784BE-757E-A8E0-8608-B6421871450A}"/>
          </ac:spMkLst>
        </pc:spChg>
        <pc:spChg chg="add mod">
          <ac:chgData name="Arley Oliveira" userId="ba5d03a2-50df-40d8-9841-78883ed1fdef" providerId="ADAL" clId="{1DC31AB1-EF74-4E9C-9DB7-548D2D96FA94}" dt="2023-09-01T13:05:34.351" v="238" actId="122"/>
          <ac:spMkLst>
            <pc:docMk/>
            <pc:sldMk cId="635850074" sldId="291"/>
            <ac:spMk id="8" creationId="{F249559F-5DF0-FB47-8FCB-0989D8543B69}"/>
          </ac:spMkLst>
        </pc:spChg>
        <pc:spChg chg="add del mod">
          <ac:chgData name="Arley Oliveira" userId="ba5d03a2-50df-40d8-9841-78883ed1fdef" providerId="ADAL" clId="{1DC31AB1-EF74-4E9C-9DB7-548D2D96FA94}" dt="2023-09-01T12:46:09.436" v="27" actId="478"/>
          <ac:spMkLst>
            <pc:docMk/>
            <pc:sldMk cId="635850074" sldId="291"/>
            <ac:spMk id="9" creationId="{1E6552BB-191D-D158-053C-E8E57EA3F153}"/>
          </ac:spMkLst>
        </pc:spChg>
        <pc:spChg chg="add del mod">
          <ac:chgData name="Arley Oliveira" userId="ba5d03a2-50df-40d8-9841-78883ed1fdef" providerId="ADAL" clId="{1DC31AB1-EF74-4E9C-9DB7-548D2D96FA94}" dt="2023-09-01T12:48:59.607" v="98" actId="478"/>
          <ac:spMkLst>
            <pc:docMk/>
            <pc:sldMk cId="635850074" sldId="291"/>
            <ac:spMk id="10" creationId="{9702B1E2-B418-99D7-13A4-C4D37AC6C5DC}"/>
          </ac:spMkLst>
        </pc:spChg>
        <pc:spChg chg="add del mod">
          <ac:chgData name="Arley Oliveira" userId="ba5d03a2-50df-40d8-9841-78883ed1fdef" providerId="ADAL" clId="{1DC31AB1-EF74-4E9C-9DB7-548D2D96FA94}" dt="2023-09-01T12:47:34.893" v="80"/>
          <ac:spMkLst>
            <pc:docMk/>
            <pc:sldMk cId="635850074" sldId="291"/>
            <ac:spMk id="12" creationId="{662E2C6F-BBEA-88B4-16E9-3A2264BAE818}"/>
          </ac:spMkLst>
        </pc:spChg>
        <pc:spChg chg="add del mod">
          <ac:chgData name="Arley Oliveira" userId="ba5d03a2-50df-40d8-9841-78883ed1fdef" providerId="ADAL" clId="{1DC31AB1-EF74-4E9C-9DB7-548D2D96FA94}" dt="2023-09-01T12:47:34.893" v="80"/>
          <ac:spMkLst>
            <pc:docMk/>
            <pc:sldMk cId="635850074" sldId="291"/>
            <ac:spMk id="13" creationId="{F7C42C58-38D0-5A49-7340-C1A7D921FEC5}"/>
          </ac:spMkLst>
        </pc:spChg>
        <pc:spChg chg="add del mod">
          <ac:chgData name="Arley Oliveira" userId="ba5d03a2-50df-40d8-9841-78883ed1fdef" providerId="ADAL" clId="{1DC31AB1-EF74-4E9C-9DB7-548D2D96FA94}" dt="2023-09-01T12:48:42.810" v="93"/>
          <ac:spMkLst>
            <pc:docMk/>
            <pc:sldMk cId="635850074" sldId="291"/>
            <ac:spMk id="14" creationId="{C2105850-35EA-C013-42F3-499B5B912FDA}"/>
          </ac:spMkLst>
        </pc:spChg>
        <pc:spChg chg="add del mod">
          <ac:chgData name="Arley Oliveira" userId="ba5d03a2-50df-40d8-9841-78883ed1fdef" providerId="ADAL" clId="{1DC31AB1-EF74-4E9C-9DB7-548D2D96FA94}" dt="2023-09-01T12:48:42.810" v="93"/>
          <ac:spMkLst>
            <pc:docMk/>
            <pc:sldMk cId="635850074" sldId="291"/>
            <ac:spMk id="20" creationId="{454ECA4D-37C5-0843-2049-56885CA24A26}"/>
          </ac:spMkLst>
        </pc:spChg>
        <pc:spChg chg="add del mod">
          <ac:chgData name="Arley Oliveira" userId="ba5d03a2-50df-40d8-9841-78883ed1fdef" providerId="ADAL" clId="{1DC31AB1-EF74-4E9C-9DB7-548D2D96FA94}" dt="2023-09-01T12:48:48.356" v="95"/>
          <ac:spMkLst>
            <pc:docMk/>
            <pc:sldMk cId="635850074" sldId="291"/>
            <ac:spMk id="963" creationId="{68E9C37E-10F1-7398-540C-633370FF0F51}"/>
          </ac:spMkLst>
        </pc:spChg>
        <pc:spChg chg="add del mod">
          <ac:chgData name="Arley Oliveira" userId="ba5d03a2-50df-40d8-9841-78883ed1fdef" providerId="ADAL" clId="{1DC31AB1-EF74-4E9C-9DB7-548D2D96FA94}" dt="2023-09-01T12:48:48.356" v="95"/>
          <ac:spMkLst>
            <pc:docMk/>
            <pc:sldMk cId="635850074" sldId="291"/>
            <ac:spMk id="965" creationId="{AF87590B-FC12-4724-530B-FFAF37022A1E}"/>
          </ac:spMkLst>
        </pc:spChg>
        <pc:spChg chg="add mod">
          <ac:chgData name="Arley Oliveira" userId="ba5d03a2-50df-40d8-9841-78883ed1fdef" providerId="ADAL" clId="{1DC31AB1-EF74-4E9C-9DB7-548D2D96FA94}" dt="2023-09-05T15:31:51.045" v="390" actId="20577"/>
          <ac:spMkLst>
            <pc:docMk/>
            <pc:sldMk cId="635850074" sldId="291"/>
            <ac:spMk id="966" creationId="{57221582-BAC9-E5F6-9B11-AF224417ED17}"/>
          </ac:spMkLst>
        </pc:spChg>
        <pc:spChg chg="add mod">
          <ac:chgData name="Arley Oliveira" userId="ba5d03a2-50df-40d8-9841-78883ed1fdef" providerId="ADAL" clId="{1DC31AB1-EF74-4E9C-9DB7-548D2D96FA94}" dt="2023-09-05T15:04:06.282" v="386" actId="1036"/>
          <ac:spMkLst>
            <pc:docMk/>
            <pc:sldMk cId="635850074" sldId="291"/>
            <ac:spMk id="967" creationId="{BA8F8812-E83E-E278-8200-742CD9BC2233}"/>
          </ac:spMkLst>
        </pc:spChg>
        <pc:spChg chg="mod ord topLvl">
          <ac:chgData name="Arley Oliveira" userId="ba5d03a2-50df-40d8-9841-78883ed1fdef" providerId="ADAL" clId="{1DC31AB1-EF74-4E9C-9DB7-548D2D96FA94}" dt="2023-09-01T13:04:17.967" v="225" actId="14100"/>
          <ac:spMkLst>
            <pc:docMk/>
            <pc:sldMk cId="635850074" sldId="291"/>
            <ac:spMk id="969" creationId="{DED152B6-D026-08ED-A857-B5CD35E0BAF7}"/>
          </ac:spMkLst>
        </pc:spChg>
        <pc:spChg chg="del mod topLvl">
          <ac:chgData name="Arley Oliveira" userId="ba5d03a2-50df-40d8-9841-78883ed1fdef" providerId="ADAL" clId="{1DC31AB1-EF74-4E9C-9DB7-548D2D96FA94}" dt="2023-09-01T12:56:41.800" v="159" actId="478"/>
          <ac:spMkLst>
            <pc:docMk/>
            <pc:sldMk cId="635850074" sldId="291"/>
            <ac:spMk id="970" creationId="{EFD8491F-38EE-3E62-B6DA-57582BDDEC14}"/>
          </ac:spMkLst>
        </pc:spChg>
        <pc:spChg chg="add del mod">
          <ac:chgData name="Arley Oliveira" userId="ba5d03a2-50df-40d8-9841-78883ed1fdef" providerId="ADAL" clId="{1DC31AB1-EF74-4E9C-9DB7-548D2D96FA94}" dt="2023-09-01T13:01:37.214" v="171" actId="478"/>
          <ac:spMkLst>
            <pc:docMk/>
            <pc:sldMk cId="635850074" sldId="291"/>
            <ac:spMk id="971" creationId="{094597DE-681E-44F8-2128-749C0EC305CB}"/>
          </ac:spMkLst>
        </pc:spChg>
        <pc:spChg chg="add mod">
          <ac:chgData name="Arley Oliveira" userId="ba5d03a2-50df-40d8-9841-78883ed1fdef" providerId="ADAL" clId="{1DC31AB1-EF74-4E9C-9DB7-548D2D96FA94}" dt="2023-09-01T13:05:17.445" v="235" actId="122"/>
          <ac:spMkLst>
            <pc:docMk/>
            <pc:sldMk cId="635850074" sldId="291"/>
            <ac:spMk id="972" creationId="{99B330BC-F7F3-AE6F-8512-2896E693433E}"/>
          </ac:spMkLst>
        </pc:spChg>
        <pc:spChg chg="add del mod">
          <ac:chgData name="Arley Oliveira" userId="ba5d03a2-50df-40d8-9841-78883ed1fdef" providerId="ADAL" clId="{1DC31AB1-EF74-4E9C-9DB7-548D2D96FA94}" dt="2023-09-01T13:01:30.767" v="170" actId="478"/>
          <ac:spMkLst>
            <pc:docMk/>
            <pc:sldMk cId="635850074" sldId="291"/>
            <ac:spMk id="973" creationId="{8E949EEF-838D-4194-0E8F-16BF9210ECFC}"/>
          </ac:spMkLst>
        </pc:spChg>
        <pc:spChg chg="add mod">
          <ac:chgData name="Arley Oliveira" userId="ba5d03a2-50df-40d8-9841-78883ed1fdef" providerId="ADAL" clId="{1DC31AB1-EF74-4E9C-9DB7-548D2D96FA94}" dt="2023-09-01T13:05:25.225" v="236" actId="1076"/>
          <ac:spMkLst>
            <pc:docMk/>
            <pc:sldMk cId="635850074" sldId="291"/>
            <ac:spMk id="974" creationId="{CDD7A3A1-65A8-5B0D-65DD-2AC904247707}"/>
          </ac:spMkLst>
        </pc:spChg>
        <pc:spChg chg="add mod">
          <ac:chgData name="Arley Oliveira" userId="ba5d03a2-50df-40d8-9841-78883ed1fdef" providerId="ADAL" clId="{1DC31AB1-EF74-4E9C-9DB7-548D2D96FA94}" dt="2023-09-01T13:05:34.351" v="238" actId="122"/>
          <ac:spMkLst>
            <pc:docMk/>
            <pc:sldMk cId="635850074" sldId="291"/>
            <ac:spMk id="975" creationId="{D3161B60-4B55-00CF-B1B1-0E76482D18AA}"/>
          </ac:spMkLst>
        </pc:spChg>
        <pc:spChg chg="mod">
          <ac:chgData name="Arley Oliveira" userId="ba5d03a2-50df-40d8-9841-78883ed1fdef" providerId="ADAL" clId="{1DC31AB1-EF74-4E9C-9DB7-548D2D96FA94}" dt="2023-09-01T13:14:55.260" v="362" actId="14100"/>
          <ac:spMkLst>
            <pc:docMk/>
            <pc:sldMk cId="635850074" sldId="291"/>
            <ac:spMk id="1008" creationId="{F5041F5C-9282-96C3-3E1C-BFB3296084BC}"/>
          </ac:spMkLst>
        </pc:spChg>
        <pc:spChg chg="mod">
          <ac:chgData name="Arley Oliveira" userId="ba5d03a2-50df-40d8-9841-78883ed1fdef" providerId="ADAL" clId="{1DC31AB1-EF74-4E9C-9DB7-548D2D96FA94}" dt="2023-09-01T13:08:15.604" v="242" actId="14100"/>
          <ac:spMkLst>
            <pc:docMk/>
            <pc:sldMk cId="635850074" sldId="291"/>
            <ac:spMk id="1048" creationId="{A5441923-E300-A470-14DE-F7D171C50A4F}"/>
          </ac:spMkLst>
        </pc:spChg>
        <pc:spChg chg="mod">
          <ac:chgData name="Arley Oliveira" userId="ba5d03a2-50df-40d8-9841-78883ed1fdef" providerId="ADAL" clId="{1DC31AB1-EF74-4E9C-9DB7-548D2D96FA94}" dt="2023-09-01T13:09:13.188" v="298" actId="20577"/>
          <ac:spMkLst>
            <pc:docMk/>
            <pc:sldMk cId="635850074" sldId="291"/>
            <ac:spMk id="1051" creationId="{57A7238C-A8B5-91E3-2900-C9622A135F2E}"/>
          </ac:spMkLst>
        </pc:spChg>
        <pc:spChg chg="mod">
          <ac:chgData name="Arley Oliveira" userId="ba5d03a2-50df-40d8-9841-78883ed1fdef" providerId="ADAL" clId="{1DC31AB1-EF74-4E9C-9DB7-548D2D96FA94}" dt="2023-09-01T13:14:35.311" v="360" actId="207"/>
          <ac:spMkLst>
            <pc:docMk/>
            <pc:sldMk cId="635850074" sldId="291"/>
            <ac:spMk id="1053" creationId="{1B588B9F-2625-C27E-77AE-5D477F7F4501}"/>
          </ac:spMkLst>
        </pc:spChg>
        <pc:spChg chg="mod">
          <ac:chgData name="Arley Oliveira" userId="ba5d03a2-50df-40d8-9841-78883ed1fdef" providerId="ADAL" clId="{1DC31AB1-EF74-4E9C-9DB7-548D2D96FA94}" dt="2023-09-01T13:14:47.788" v="361" actId="207"/>
          <ac:spMkLst>
            <pc:docMk/>
            <pc:sldMk cId="635850074" sldId="291"/>
            <ac:spMk id="1054" creationId="{A78C2B26-64E1-96E2-1139-3B2160CAF80A}"/>
          </ac:spMkLst>
        </pc:spChg>
        <pc:spChg chg="mod">
          <ac:chgData name="Arley Oliveira" userId="ba5d03a2-50df-40d8-9841-78883ed1fdef" providerId="ADAL" clId="{1DC31AB1-EF74-4E9C-9DB7-548D2D96FA94}" dt="2023-09-01T13:09:58.043" v="323"/>
          <ac:spMkLst>
            <pc:docMk/>
            <pc:sldMk cId="635850074" sldId="291"/>
            <ac:spMk id="1063" creationId="{F5FBF9CE-539B-BB78-26BD-ABFB52E40B48}"/>
          </ac:spMkLst>
        </pc:spChg>
        <pc:spChg chg="mod">
          <ac:chgData name="Arley Oliveira" userId="ba5d03a2-50df-40d8-9841-78883ed1fdef" providerId="ADAL" clId="{1DC31AB1-EF74-4E9C-9DB7-548D2D96FA94}" dt="2023-09-01T13:18:34.967" v="383" actId="14100"/>
          <ac:spMkLst>
            <pc:docMk/>
            <pc:sldMk cId="635850074" sldId="291"/>
            <ac:spMk id="1065" creationId="{90FAF48D-E5DC-4B82-ABD0-C15A7CE35ADE}"/>
          </ac:spMkLst>
        </pc:spChg>
        <pc:spChg chg="mod">
          <ac:chgData name="Arley Oliveira" userId="ba5d03a2-50df-40d8-9841-78883ed1fdef" providerId="ADAL" clId="{1DC31AB1-EF74-4E9C-9DB7-548D2D96FA94}" dt="2023-09-01T13:18:39.063" v="384" actId="14100"/>
          <ac:spMkLst>
            <pc:docMk/>
            <pc:sldMk cId="635850074" sldId="291"/>
            <ac:spMk id="1066" creationId="{265424F9-D226-29A1-FA84-AF71D903F871}"/>
          </ac:spMkLst>
        </pc:spChg>
        <pc:grpChg chg="add del mod">
          <ac:chgData name="Arley Oliveira" userId="ba5d03a2-50df-40d8-9841-78883ed1fdef" providerId="ADAL" clId="{1DC31AB1-EF74-4E9C-9DB7-548D2D96FA94}" dt="2023-09-01T12:38:53.891" v="8" actId="165"/>
          <ac:grpSpMkLst>
            <pc:docMk/>
            <pc:sldMk cId="635850074" sldId="291"/>
            <ac:grpSpMk id="2" creationId="{2DD17621-7E35-FAB5-34AC-C031B333D9C4}"/>
          </ac:grpSpMkLst>
        </pc:grpChg>
        <pc:grpChg chg="add del mod">
          <ac:chgData name="Arley Oliveira" userId="ba5d03a2-50df-40d8-9841-78883ed1fdef" providerId="ADAL" clId="{1DC31AB1-EF74-4E9C-9DB7-548D2D96FA94}" dt="2023-09-01T12:56:41.800" v="159" actId="478"/>
          <ac:grpSpMkLst>
            <pc:docMk/>
            <pc:sldMk cId="635850074" sldId="291"/>
            <ac:grpSpMk id="968" creationId="{4F771226-0B23-D327-5733-F689C443A69E}"/>
          </ac:grpSpMkLst>
        </pc:grpChg>
        <pc:grpChg chg="mod">
          <ac:chgData name="Arley Oliveira" userId="ba5d03a2-50df-40d8-9841-78883ed1fdef" providerId="ADAL" clId="{1DC31AB1-EF74-4E9C-9DB7-548D2D96FA94}" dt="2023-09-01T13:11:08.250" v="356" actId="14100"/>
          <ac:grpSpMkLst>
            <pc:docMk/>
            <pc:sldMk cId="635850074" sldId="291"/>
            <ac:grpSpMk id="1052" creationId="{80CD6B34-ADC3-CD8C-A0B4-04D32BCF43BB}"/>
          </ac:grpSpMkLst>
        </pc:grpChg>
        <pc:grpChg chg="mod">
          <ac:chgData name="Arley Oliveira" userId="ba5d03a2-50df-40d8-9841-78883ed1fdef" providerId="ADAL" clId="{1DC31AB1-EF74-4E9C-9DB7-548D2D96FA94}" dt="2023-09-04T16:21:42.102" v="385" actId="14100"/>
          <ac:grpSpMkLst>
            <pc:docMk/>
            <pc:sldMk cId="635850074" sldId="291"/>
            <ac:grpSpMk id="1086" creationId="{AC6C3D27-7EFA-EA67-E294-F24D07D0E03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EB5E-1AAA-4CE8-B1A7-8B19E16D6450}" type="datetimeFigureOut">
              <a:rPr lang="en" smtClean="0"/>
              <a:t>9/5/2023</a:t>
            </a:fld>
            <a:endParaRPr lang="en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C79D9-2769-40BB-8A27-983073D33532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31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3" name="Google Shape;9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2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-65796" y="1604287"/>
            <a:ext cx="2920535" cy="53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8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9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title"/>
          </p:nvPr>
        </p:nvSpPr>
        <p:spPr>
          <a:xfrm>
            <a:off x="-78666" y="170080"/>
            <a:ext cx="516792" cy="5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8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>
            <a:off x="426887" y="2296748"/>
            <a:ext cx="113382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46" lvl="0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554492" lvl="1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738" lvl="2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84" lvl="3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230" lvl="4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476" lvl="5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723" lvl="6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969" lvl="7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215" lvl="8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1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568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-78666" y="170080"/>
            <a:ext cx="516792" cy="5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8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-78666" y="170080"/>
            <a:ext cx="516792" cy="5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87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46" lvl="0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554492" lvl="1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738" lvl="2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84" lvl="3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230" lvl="4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476" lvl="5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723" lvl="6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969" lvl="7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215" lvl="8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46" lvl="0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554492" lvl="1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738" lvl="2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84" lvl="3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230" lvl="4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476" lvl="5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723" lvl="6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969" lvl="7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215" lvl="8" indent="-1386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1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 txBox="1">
            <a:spLocks noGrp="1"/>
          </p:cNvSpPr>
          <p:nvPr>
            <p:ph type="title"/>
          </p:nvPr>
        </p:nvSpPr>
        <p:spPr>
          <a:xfrm>
            <a:off x="-78666" y="170080"/>
            <a:ext cx="516792" cy="88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1"/>
          </p:nvPr>
        </p:nvSpPr>
        <p:spPr>
          <a:xfrm>
            <a:off x="426887" y="2296748"/>
            <a:ext cx="113382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11727737" y="6658252"/>
            <a:ext cx="345041" cy="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sldNum" idx="12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Google Shape;16;p33"/>
          <p:cNvSpPr txBox="1"/>
          <p:nvPr/>
        </p:nvSpPr>
        <p:spPr>
          <a:xfrm>
            <a:off x="11322656" y="6616180"/>
            <a:ext cx="869344" cy="20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334" b="0" i="0" u="none" strike="noStrike" cap="none">
                <a:solidFill>
                  <a:srgbClr val="FF8939"/>
                </a:solidFill>
                <a:latin typeface="Calibri"/>
                <a:ea typeface="Calibri"/>
                <a:cs typeface="Calibri"/>
                <a:sym typeface="Calibri"/>
              </a:rPr>
              <a:t>RESTRICTED</a:t>
            </a: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486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142;p5">
            <a:extLst>
              <a:ext uri="{FF2B5EF4-FFF2-40B4-BE49-F238E27FC236}">
                <a16:creationId xmlns:a16="http://schemas.microsoft.com/office/drawing/2014/main" id="{DED152B6-D026-08ED-A857-B5CD35E0BAF7}"/>
              </a:ext>
            </a:extLst>
          </p:cNvPr>
          <p:cNvSpPr/>
          <p:nvPr/>
        </p:nvSpPr>
        <p:spPr>
          <a:xfrm>
            <a:off x="9222023" y="6299278"/>
            <a:ext cx="1736489" cy="298255"/>
          </a:xfrm>
          <a:custGeom>
            <a:avLst/>
            <a:gdLst/>
            <a:ahLst/>
            <a:cxnLst/>
            <a:rect l="l" t="t" r="r" b="b"/>
            <a:pathLst>
              <a:path w="3522345" h="407035" extrusionOk="0">
                <a:moveTo>
                  <a:pt x="3387907" y="0"/>
                </a:moveTo>
                <a:lnTo>
                  <a:pt x="134058" y="0"/>
                </a:lnTo>
                <a:lnTo>
                  <a:pt x="91685" y="6834"/>
                </a:lnTo>
                <a:lnTo>
                  <a:pt x="54884" y="25865"/>
                </a:lnTo>
                <a:lnTo>
                  <a:pt x="25865" y="54884"/>
                </a:lnTo>
                <a:lnTo>
                  <a:pt x="6834" y="91685"/>
                </a:lnTo>
                <a:lnTo>
                  <a:pt x="0" y="134058"/>
                </a:lnTo>
                <a:lnTo>
                  <a:pt x="0" y="272515"/>
                </a:lnTo>
                <a:lnTo>
                  <a:pt x="6834" y="314888"/>
                </a:lnTo>
                <a:lnTo>
                  <a:pt x="25865" y="351689"/>
                </a:lnTo>
                <a:lnTo>
                  <a:pt x="54884" y="380708"/>
                </a:lnTo>
                <a:lnTo>
                  <a:pt x="91685" y="399739"/>
                </a:lnTo>
                <a:lnTo>
                  <a:pt x="134058" y="406574"/>
                </a:lnTo>
                <a:lnTo>
                  <a:pt x="3387907" y="406574"/>
                </a:lnTo>
                <a:lnTo>
                  <a:pt x="3430280" y="399739"/>
                </a:lnTo>
                <a:lnTo>
                  <a:pt x="3467081" y="380708"/>
                </a:lnTo>
                <a:lnTo>
                  <a:pt x="3496100" y="351689"/>
                </a:lnTo>
                <a:lnTo>
                  <a:pt x="3515131" y="314888"/>
                </a:lnTo>
                <a:lnTo>
                  <a:pt x="3521966" y="272515"/>
                </a:lnTo>
                <a:lnTo>
                  <a:pt x="3521966" y="134058"/>
                </a:lnTo>
                <a:lnTo>
                  <a:pt x="3515131" y="91685"/>
                </a:lnTo>
                <a:lnTo>
                  <a:pt x="3496100" y="54884"/>
                </a:lnTo>
                <a:lnTo>
                  <a:pt x="3467081" y="25865"/>
                </a:lnTo>
                <a:lnTo>
                  <a:pt x="3430280" y="6834"/>
                </a:lnTo>
                <a:lnTo>
                  <a:pt x="338790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554492">
              <a:buClr>
                <a:srgbClr val="000000"/>
              </a:buClr>
            </a:pPr>
            <a:endParaRPr sz="849" kern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4"/>
          <p:cNvSpPr/>
          <p:nvPr/>
        </p:nvSpPr>
        <p:spPr>
          <a:xfrm>
            <a:off x="428" y="0"/>
            <a:ext cx="9532769" cy="920304"/>
          </a:xfrm>
          <a:custGeom>
            <a:avLst/>
            <a:gdLst/>
            <a:ahLst/>
            <a:cxnLst/>
            <a:rect l="l" t="t" r="r" b="b"/>
            <a:pathLst>
              <a:path w="20104100" h="1517650" extrusionOk="0">
                <a:moveTo>
                  <a:pt x="20104099" y="0"/>
                </a:moveTo>
                <a:lnTo>
                  <a:pt x="0" y="0"/>
                </a:lnTo>
                <a:lnTo>
                  <a:pt x="0" y="1517053"/>
                </a:lnTo>
                <a:lnTo>
                  <a:pt x="19459136" y="1517053"/>
                </a:lnTo>
                <a:lnTo>
                  <a:pt x="20104099" y="2"/>
                </a:lnTo>
                <a:close/>
              </a:path>
            </a:pathLst>
          </a:custGeom>
          <a:solidFill>
            <a:srgbClr val="1250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554492">
              <a:buClr>
                <a:srgbClr val="000000"/>
              </a:buClr>
              <a:buSzPts val="1800"/>
            </a:pPr>
            <a:endParaRPr sz="1092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4"/>
          <p:cNvSpPr txBox="1"/>
          <p:nvPr/>
        </p:nvSpPr>
        <p:spPr>
          <a:xfrm>
            <a:off x="922018" y="273008"/>
            <a:ext cx="6850113" cy="3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7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  <a:buSzPts val="4950"/>
            </a:pPr>
            <a:r>
              <a:rPr lang="pt-BR" sz="2183" b="1" i="1" kern="0" dirty="0" err="1">
                <a:solidFill>
                  <a:srgbClr val="8DBA3E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lang="pt-BR" sz="2183" b="1" i="1" kern="0" dirty="0">
                <a:solidFill>
                  <a:srgbClr val="8DBA3E"/>
                </a:solidFill>
                <a:latin typeface="Arial"/>
                <a:ea typeface="Arial"/>
                <a:cs typeface="Arial"/>
                <a:sym typeface="Arial"/>
              </a:rPr>
              <a:t> Hub</a:t>
            </a:r>
            <a:r>
              <a:rPr lang="pt-BR" sz="2183" b="1" i="1" kern="0" dirty="0">
                <a:solidFill>
                  <a:srgbClr val="8DBA3E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2183" b="1" i="1" kern="0" dirty="0" err="1">
                <a:solidFill>
                  <a:srgbClr val="8DBA3E"/>
                </a:solidFill>
                <a:latin typeface="Arial"/>
                <a:cs typeface="Arial"/>
                <a:sym typeface="Arial"/>
              </a:rPr>
              <a:t>and</a:t>
            </a:r>
            <a:r>
              <a:rPr lang="pt-BR" sz="2183" b="1" i="1" kern="0" dirty="0">
                <a:solidFill>
                  <a:srgbClr val="8DBA3E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2183" b="1" i="1" kern="0" dirty="0" err="1">
                <a:solidFill>
                  <a:srgbClr val="8DBA3E"/>
                </a:solidFill>
                <a:latin typeface="Arial"/>
                <a:cs typeface="Arial"/>
                <a:sym typeface="Arial"/>
              </a:rPr>
              <a:t>My</a:t>
            </a:r>
            <a:r>
              <a:rPr lang="pt-BR" sz="2183" b="1" i="1" kern="0" dirty="0">
                <a:solidFill>
                  <a:srgbClr val="8DBA3E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2183" b="1" i="1" kern="0" dirty="0" err="1">
                <a:solidFill>
                  <a:srgbClr val="8DBA3E"/>
                </a:solidFill>
                <a:latin typeface="Arial"/>
                <a:cs typeface="Arial"/>
                <a:sym typeface="Arial"/>
              </a:rPr>
              <a:t>Crop</a:t>
            </a:r>
            <a:r>
              <a:rPr lang="pt-BR" sz="2183" b="1" i="1" kern="0" dirty="0">
                <a:solidFill>
                  <a:srgbClr val="8DBA3E"/>
                </a:solidFill>
                <a:latin typeface="Arial"/>
                <a:cs typeface="Arial"/>
                <a:sym typeface="Arial"/>
              </a:rPr>
              <a:t>– Road Map 2023 - 2024</a:t>
            </a:r>
            <a:endParaRPr lang="pt-BR" sz="2183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4"/>
          <p:cNvSpPr txBox="1">
            <a:spLocks noGrp="1"/>
          </p:cNvSpPr>
          <p:nvPr>
            <p:ph type="title"/>
          </p:nvPr>
        </p:nvSpPr>
        <p:spPr>
          <a:xfrm>
            <a:off x="-78233" y="170080"/>
            <a:ext cx="516756" cy="5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/>
            <a:r>
              <a:rPr lang="pt-BR"/>
              <a:t>////</a:t>
            </a:r>
            <a:endParaRPr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A92FC20-6F29-880D-933D-B503DCFB5876}"/>
              </a:ext>
            </a:extLst>
          </p:cNvPr>
          <p:cNvGrpSpPr/>
          <p:nvPr/>
        </p:nvGrpSpPr>
        <p:grpSpPr>
          <a:xfrm>
            <a:off x="180144" y="1192304"/>
            <a:ext cx="10763451" cy="4824460"/>
            <a:chOff x="40779" y="1967859"/>
            <a:chExt cx="17749728" cy="7955892"/>
          </a:xfrm>
        </p:grpSpPr>
        <p:pic>
          <p:nvPicPr>
            <p:cNvPr id="11" name="Google Shape;114;p5">
              <a:extLst>
                <a:ext uri="{FF2B5EF4-FFF2-40B4-BE49-F238E27FC236}">
                  <a16:creationId xmlns:a16="http://schemas.microsoft.com/office/drawing/2014/main" id="{79EE6199-6F02-09B7-1C19-AC08B65E02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779" y="1967860"/>
              <a:ext cx="12945831" cy="7955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14;p5">
              <a:extLst>
                <a:ext uri="{FF2B5EF4-FFF2-40B4-BE49-F238E27FC236}">
                  <a16:creationId xmlns:a16="http://schemas.microsoft.com/office/drawing/2014/main" id="{AFEB26BD-D0A9-5EB4-A5E3-FC1B61DEE1D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0075"/>
            <a:stretch/>
          </p:blipFill>
          <p:spPr>
            <a:xfrm>
              <a:off x="15590639" y="1967859"/>
              <a:ext cx="2199868" cy="7955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14;p5">
              <a:extLst>
                <a:ext uri="{FF2B5EF4-FFF2-40B4-BE49-F238E27FC236}">
                  <a16:creationId xmlns:a16="http://schemas.microsoft.com/office/drawing/2014/main" id="{2E081547-D82E-CBBA-9029-D9237E942F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9611" r="19984"/>
            <a:stretch/>
          </p:blipFill>
          <p:spPr>
            <a:xfrm>
              <a:off x="12986610" y="1967859"/>
              <a:ext cx="2641600" cy="7955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3" name="Google Shape;983;p14"/>
          <p:cNvGrpSpPr/>
          <p:nvPr/>
        </p:nvGrpSpPr>
        <p:grpSpPr>
          <a:xfrm>
            <a:off x="586036" y="278435"/>
            <a:ext cx="326110" cy="355030"/>
            <a:chOff x="965711" y="459161"/>
            <a:chExt cx="537779" cy="585470"/>
          </a:xfrm>
        </p:grpSpPr>
        <p:pic>
          <p:nvPicPr>
            <p:cNvPr id="984" name="Google Shape;984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5711" y="669847"/>
              <a:ext cx="246306" cy="215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57184" y="556695"/>
              <a:ext cx="246306" cy="215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6" name="Google Shape;986;p14"/>
            <p:cNvSpPr/>
            <p:nvPr/>
          </p:nvSpPr>
          <p:spPr>
            <a:xfrm>
              <a:off x="1069174" y="459161"/>
              <a:ext cx="328930" cy="585470"/>
            </a:xfrm>
            <a:custGeom>
              <a:avLst/>
              <a:gdLst/>
              <a:ahLst/>
              <a:cxnLst/>
              <a:rect l="l" t="t" r="r" b="b"/>
              <a:pathLst>
                <a:path w="328930" h="585469" extrusionOk="0">
                  <a:moveTo>
                    <a:pt x="197104" y="510552"/>
                  </a:moveTo>
                  <a:lnTo>
                    <a:pt x="192278" y="505714"/>
                  </a:lnTo>
                  <a:lnTo>
                    <a:pt x="135178" y="505714"/>
                  </a:lnTo>
                  <a:lnTo>
                    <a:pt x="130340" y="510552"/>
                  </a:lnTo>
                  <a:lnTo>
                    <a:pt x="130340" y="522478"/>
                  </a:lnTo>
                  <a:lnTo>
                    <a:pt x="135178" y="527316"/>
                  </a:lnTo>
                  <a:lnTo>
                    <a:pt x="186309" y="527316"/>
                  </a:lnTo>
                  <a:lnTo>
                    <a:pt x="192278" y="527316"/>
                  </a:lnTo>
                  <a:lnTo>
                    <a:pt x="197104" y="522478"/>
                  </a:lnTo>
                  <a:lnTo>
                    <a:pt x="197104" y="510552"/>
                  </a:lnTo>
                  <a:close/>
                </a:path>
                <a:path w="328930" h="585469" extrusionOk="0">
                  <a:moveTo>
                    <a:pt x="328764" y="292646"/>
                  </a:moveTo>
                  <a:lnTo>
                    <a:pt x="307162" y="292646"/>
                  </a:lnTo>
                  <a:lnTo>
                    <a:pt x="307162" y="558546"/>
                  </a:lnTo>
                  <a:lnTo>
                    <a:pt x="302018" y="563702"/>
                  </a:lnTo>
                  <a:lnTo>
                    <a:pt x="26758" y="563702"/>
                  </a:lnTo>
                  <a:lnTo>
                    <a:pt x="21615" y="558546"/>
                  </a:lnTo>
                  <a:lnTo>
                    <a:pt x="21615" y="407403"/>
                  </a:lnTo>
                  <a:lnTo>
                    <a:pt x="12" y="407403"/>
                  </a:lnTo>
                  <a:lnTo>
                    <a:pt x="12" y="552208"/>
                  </a:lnTo>
                  <a:lnTo>
                    <a:pt x="2616" y="565086"/>
                  </a:lnTo>
                  <a:lnTo>
                    <a:pt x="9702" y="575614"/>
                  </a:lnTo>
                  <a:lnTo>
                    <a:pt x="20218" y="582701"/>
                  </a:lnTo>
                  <a:lnTo>
                    <a:pt x="33096" y="585304"/>
                  </a:lnTo>
                  <a:lnTo>
                    <a:pt x="295681" y="585304"/>
                  </a:lnTo>
                  <a:lnTo>
                    <a:pt x="308559" y="582701"/>
                  </a:lnTo>
                  <a:lnTo>
                    <a:pt x="319074" y="575614"/>
                  </a:lnTo>
                  <a:lnTo>
                    <a:pt x="326161" y="565086"/>
                  </a:lnTo>
                  <a:lnTo>
                    <a:pt x="328764" y="552208"/>
                  </a:lnTo>
                  <a:lnTo>
                    <a:pt x="328764" y="292646"/>
                  </a:lnTo>
                  <a:close/>
                </a:path>
                <a:path w="328930" h="585469" extrusionOk="0">
                  <a:moveTo>
                    <a:pt x="328764" y="33096"/>
                  </a:moveTo>
                  <a:lnTo>
                    <a:pt x="326161" y="20205"/>
                  </a:lnTo>
                  <a:lnTo>
                    <a:pt x="319062" y="9690"/>
                  </a:lnTo>
                  <a:lnTo>
                    <a:pt x="308546" y="2603"/>
                  </a:lnTo>
                  <a:lnTo>
                    <a:pt x="295668" y="0"/>
                  </a:lnTo>
                  <a:lnTo>
                    <a:pt x="33096" y="0"/>
                  </a:lnTo>
                  <a:lnTo>
                    <a:pt x="20218" y="2603"/>
                  </a:lnTo>
                  <a:lnTo>
                    <a:pt x="9702" y="9690"/>
                  </a:lnTo>
                  <a:lnTo>
                    <a:pt x="2603" y="20205"/>
                  </a:lnTo>
                  <a:lnTo>
                    <a:pt x="0" y="33096"/>
                  </a:lnTo>
                  <a:lnTo>
                    <a:pt x="0" y="180086"/>
                  </a:lnTo>
                  <a:lnTo>
                    <a:pt x="21602" y="180086"/>
                  </a:lnTo>
                  <a:lnTo>
                    <a:pt x="21602" y="26758"/>
                  </a:lnTo>
                  <a:lnTo>
                    <a:pt x="26758" y="21602"/>
                  </a:lnTo>
                  <a:lnTo>
                    <a:pt x="302006" y="21602"/>
                  </a:lnTo>
                  <a:lnTo>
                    <a:pt x="307162" y="26758"/>
                  </a:lnTo>
                  <a:lnTo>
                    <a:pt x="307162" y="65328"/>
                  </a:lnTo>
                  <a:lnTo>
                    <a:pt x="328764" y="65328"/>
                  </a:lnTo>
                  <a:lnTo>
                    <a:pt x="328764" y="33096"/>
                  </a:lnTo>
                  <a:close/>
                </a:path>
              </a:pathLst>
            </a:custGeom>
            <a:solidFill>
              <a:srgbClr val="FF306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  <a:buSzPts val="1800"/>
              </a:pPr>
              <a:endParaRPr sz="1092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18;p5">
            <a:extLst>
              <a:ext uri="{FF2B5EF4-FFF2-40B4-BE49-F238E27FC236}">
                <a16:creationId xmlns:a16="http://schemas.microsoft.com/office/drawing/2014/main" id="{A55EF3F2-FAE4-43D4-59C2-0EE0969FBA58}"/>
              </a:ext>
            </a:extLst>
          </p:cNvPr>
          <p:cNvSpPr txBox="1"/>
          <p:nvPr/>
        </p:nvSpPr>
        <p:spPr>
          <a:xfrm>
            <a:off x="2296377" y="1222284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Q3 2023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9;p5">
            <a:extLst>
              <a:ext uri="{FF2B5EF4-FFF2-40B4-BE49-F238E27FC236}">
                <a16:creationId xmlns:a16="http://schemas.microsoft.com/office/drawing/2014/main" id="{C5348825-BC65-A713-51FF-BE5371177F1C}"/>
              </a:ext>
            </a:extLst>
          </p:cNvPr>
          <p:cNvSpPr txBox="1"/>
          <p:nvPr/>
        </p:nvSpPr>
        <p:spPr>
          <a:xfrm>
            <a:off x="3790111" y="1222283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Q4 2023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9;p5">
            <a:extLst>
              <a:ext uri="{FF2B5EF4-FFF2-40B4-BE49-F238E27FC236}">
                <a16:creationId xmlns:a16="http://schemas.microsoft.com/office/drawing/2014/main" id="{BC6CF8C8-C8C3-73E0-09D1-39483CD3B1D7}"/>
              </a:ext>
            </a:extLst>
          </p:cNvPr>
          <p:cNvSpPr txBox="1"/>
          <p:nvPr/>
        </p:nvSpPr>
        <p:spPr>
          <a:xfrm>
            <a:off x="5283845" y="1230501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Q1 2024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9;p5">
            <a:extLst>
              <a:ext uri="{FF2B5EF4-FFF2-40B4-BE49-F238E27FC236}">
                <a16:creationId xmlns:a16="http://schemas.microsoft.com/office/drawing/2014/main" id="{00ACC043-39BB-2471-966D-E2D3E6662B66}"/>
              </a:ext>
            </a:extLst>
          </p:cNvPr>
          <p:cNvSpPr txBox="1"/>
          <p:nvPr/>
        </p:nvSpPr>
        <p:spPr>
          <a:xfrm>
            <a:off x="6884008" y="1247333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Q2 2024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19;p5">
            <a:extLst>
              <a:ext uri="{FF2B5EF4-FFF2-40B4-BE49-F238E27FC236}">
                <a16:creationId xmlns:a16="http://schemas.microsoft.com/office/drawing/2014/main" id="{066F6B85-7ACE-24DA-2F13-0E7082B38752}"/>
              </a:ext>
            </a:extLst>
          </p:cNvPr>
          <p:cNvSpPr txBox="1"/>
          <p:nvPr/>
        </p:nvSpPr>
        <p:spPr>
          <a:xfrm>
            <a:off x="8449443" y="1257192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Q3 2024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9;p5">
            <a:extLst>
              <a:ext uri="{FF2B5EF4-FFF2-40B4-BE49-F238E27FC236}">
                <a16:creationId xmlns:a16="http://schemas.microsoft.com/office/drawing/2014/main" id="{DDB5C828-8E27-74B3-58BC-BD0B518C85CB}"/>
              </a:ext>
            </a:extLst>
          </p:cNvPr>
          <p:cNvSpPr txBox="1"/>
          <p:nvPr/>
        </p:nvSpPr>
        <p:spPr>
          <a:xfrm>
            <a:off x="9895624" y="1268879"/>
            <a:ext cx="40547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125061"/>
                </a:solidFill>
                <a:latin typeface="Arial"/>
                <a:ea typeface="Arial"/>
                <a:cs typeface="Arial"/>
                <a:sym typeface="Arial"/>
              </a:rPr>
              <a:t>Q4 2024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15;p5">
            <a:extLst>
              <a:ext uri="{FF2B5EF4-FFF2-40B4-BE49-F238E27FC236}">
                <a16:creationId xmlns:a16="http://schemas.microsoft.com/office/drawing/2014/main" id="{FD3AB350-E1E3-6934-168A-622B9E5EEDA5}"/>
              </a:ext>
            </a:extLst>
          </p:cNvPr>
          <p:cNvSpPr txBox="1"/>
          <p:nvPr/>
        </p:nvSpPr>
        <p:spPr>
          <a:xfrm>
            <a:off x="5050160" y="1517051"/>
            <a:ext cx="190607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Jan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0;p5">
            <a:extLst>
              <a:ext uri="{FF2B5EF4-FFF2-40B4-BE49-F238E27FC236}">
                <a16:creationId xmlns:a16="http://schemas.microsoft.com/office/drawing/2014/main" id="{313A227B-2299-8988-87B5-DA5184316883}"/>
              </a:ext>
            </a:extLst>
          </p:cNvPr>
          <p:cNvSpPr txBox="1"/>
          <p:nvPr/>
        </p:nvSpPr>
        <p:spPr>
          <a:xfrm>
            <a:off x="5520072" y="1502501"/>
            <a:ext cx="190607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Feb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21;p5">
            <a:extLst>
              <a:ext uri="{FF2B5EF4-FFF2-40B4-BE49-F238E27FC236}">
                <a16:creationId xmlns:a16="http://schemas.microsoft.com/office/drawing/2014/main" id="{CE1684BA-9971-F76A-E150-6ED9C9C502A3}"/>
              </a:ext>
            </a:extLst>
          </p:cNvPr>
          <p:cNvSpPr txBox="1"/>
          <p:nvPr/>
        </p:nvSpPr>
        <p:spPr>
          <a:xfrm>
            <a:off x="6065821" y="1517051"/>
            <a:ext cx="19638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2;p5">
            <a:extLst>
              <a:ext uri="{FF2B5EF4-FFF2-40B4-BE49-F238E27FC236}">
                <a16:creationId xmlns:a16="http://schemas.microsoft.com/office/drawing/2014/main" id="{7729F751-A082-8315-3038-34501EFD047B}"/>
              </a:ext>
            </a:extLst>
          </p:cNvPr>
          <p:cNvSpPr txBox="1"/>
          <p:nvPr/>
        </p:nvSpPr>
        <p:spPr>
          <a:xfrm>
            <a:off x="7674131" y="1499084"/>
            <a:ext cx="19599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3;p5">
            <a:extLst>
              <a:ext uri="{FF2B5EF4-FFF2-40B4-BE49-F238E27FC236}">
                <a16:creationId xmlns:a16="http://schemas.microsoft.com/office/drawing/2014/main" id="{E0B6313B-D2BD-B19C-12BA-A8EA4B7DAF84}"/>
              </a:ext>
            </a:extLst>
          </p:cNvPr>
          <p:cNvSpPr txBox="1"/>
          <p:nvPr/>
        </p:nvSpPr>
        <p:spPr>
          <a:xfrm>
            <a:off x="8152175" y="1512123"/>
            <a:ext cx="162497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24;p5">
            <a:extLst>
              <a:ext uri="{FF2B5EF4-FFF2-40B4-BE49-F238E27FC236}">
                <a16:creationId xmlns:a16="http://schemas.microsoft.com/office/drawing/2014/main" id="{22495F71-40C6-6798-3EAA-0BBA09347B67}"/>
              </a:ext>
            </a:extLst>
          </p:cNvPr>
          <p:cNvSpPr txBox="1"/>
          <p:nvPr/>
        </p:nvSpPr>
        <p:spPr>
          <a:xfrm>
            <a:off x="8715488" y="1515540"/>
            <a:ext cx="278856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125;p5">
            <a:extLst>
              <a:ext uri="{FF2B5EF4-FFF2-40B4-BE49-F238E27FC236}">
                <a16:creationId xmlns:a16="http://schemas.microsoft.com/office/drawing/2014/main" id="{36DEFFAF-151C-1C99-D0DF-89DBF58246FF}"/>
              </a:ext>
            </a:extLst>
          </p:cNvPr>
          <p:cNvSpPr txBox="1"/>
          <p:nvPr/>
        </p:nvSpPr>
        <p:spPr>
          <a:xfrm>
            <a:off x="9242807" y="1520468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Sep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126;p5">
            <a:extLst>
              <a:ext uri="{FF2B5EF4-FFF2-40B4-BE49-F238E27FC236}">
                <a16:creationId xmlns:a16="http://schemas.microsoft.com/office/drawing/2014/main" id="{2B303136-1A51-17F0-375A-180EFAC36D11}"/>
              </a:ext>
            </a:extLst>
          </p:cNvPr>
          <p:cNvSpPr txBox="1"/>
          <p:nvPr/>
        </p:nvSpPr>
        <p:spPr>
          <a:xfrm>
            <a:off x="10632875" y="1493717"/>
            <a:ext cx="19638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200;p5">
            <a:extLst>
              <a:ext uri="{FF2B5EF4-FFF2-40B4-BE49-F238E27FC236}">
                <a16:creationId xmlns:a16="http://schemas.microsoft.com/office/drawing/2014/main" id="{43AEA3DE-1F48-4610-1D12-BCC634AF5245}"/>
              </a:ext>
            </a:extLst>
          </p:cNvPr>
          <p:cNvSpPr txBox="1"/>
          <p:nvPr/>
        </p:nvSpPr>
        <p:spPr>
          <a:xfrm>
            <a:off x="6568485" y="1515540"/>
            <a:ext cx="461525" cy="38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Ap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pt-BR"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554492">
              <a:buClr>
                <a:srgbClr val="000000"/>
              </a:buClr>
            </a:pPr>
            <a:endParaRPr lang="pt-BR" sz="849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TextBox 3">
            <a:extLst>
              <a:ext uri="{FF2B5EF4-FFF2-40B4-BE49-F238E27FC236}">
                <a16:creationId xmlns:a16="http://schemas.microsoft.com/office/drawing/2014/main" id="{0E7C53C6-A321-86EA-43A3-EE27A80915F0}"/>
              </a:ext>
            </a:extLst>
          </p:cNvPr>
          <p:cNvSpPr txBox="1"/>
          <p:nvPr/>
        </p:nvSpPr>
        <p:spPr>
          <a:xfrm>
            <a:off x="7098657" y="1502501"/>
            <a:ext cx="363522" cy="177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5449" tIns="27725" rIns="55449" bIns="277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May</a:t>
            </a:r>
            <a:endParaRPr lang="en-US" sz="84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5" name="Google Shape;125;p5">
            <a:extLst>
              <a:ext uri="{FF2B5EF4-FFF2-40B4-BE49-F238E27FC236}">
                <a16:creationId xmlns:a16="http://schemas.microsoft.com/office/drawing/2014/main" id="{25F9F25D-235C-75AB-0200-884424A203BA}"/>
              </a:ext>
            </a:extLst>
          </p:cNvPr>
          <p:cNvSpPr txBox="1"/>
          <p:nvPr/>
        </p:nvSpPr>
        <p:spPr>
          <a:xfrm>
            <a:off x="9720289" y="1525835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Oct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125;p5">
            <a:extLst>
              <a:ext uri="{FF2B5EF4-FFF2-40B4-BE49-F238E27FC236}">
                <a16:creationId xmlns:a16="http://schemas.microsoft.com/office/drawing/2014/main" id="{1C146F10-1A5A-D268-F6FB-AABBBBAB4862}"/>
              </a:ext>
            </a:extLst>
          </p:cNvPr>
          <p:cNvSpPr txBox="1"/>
          <p:nvPr/>
        </p:nvSpPr>
        <p:spPr>
          <a:xfrm>
            <a:off x="10132493" y="1525835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Nov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124;p5">
            <a:extLst>
              <a:ext uri="{FF2B5EF4-FFF2-40B4-BE49-F238E27FC236}">
                <a16:creationId xmlns:a16="http://schemas.microsoft.com/office/drawing/2014/main" id="{C5A0E210-0536-0144-CC14-8DD6A3F4363B}"/>
              </a:ext>
            </a:extLst>
          </p:cNvPr>
          <p:cNvSpPr txBox="1"/>
          <p:nvPr/>
        </p:nvSpPr>
        <p:spPr>
          <a:xfrm>
            <a:off x="2394278" y="1520468"/>
            <a:ext cx="278856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125;p5">
            <a:extLst>
              <a:ext uri="{FF2B5EF4-FFF2-40B4-BE49-F238E27FC236}">
                <a16:creationId xmlns:a16="http://schemas.microsoft.com/office/drawing/2014/main" id="{2EA8780C-4DFC-CEFD-DA2C-32A9D874E7E8}"/>
              </a:ext>
            </a:extLst>
          </p:cNvPr>
          <p:cNvSpPr txBox="1"/>
          <p:nvPr/>
        </p:nvSpPr>
        <p:spPr>
          <a:xfrm>
            <a:off x="2901431" y="1517051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Sep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126;p5">
            <a:extLst>
              <a:ext uri="{FF2B5EF4-FFF2-40B4-BE49-F238E27FC236}">
                <a16:creationId xmlns:a16="http://schemas.microsoft.com/office/drawing/2014/main" id="{269E133A-0056-8DB0-2AAB-4BB8C2724D97}"/>
              </a:ext>
            </a:extLst>
          </p:cNvPr>
          <p:cNvSpPr txBox="1"/>
          <p:nvPr/>
        </p:nvSpPr>
        <p:spPr>
          <a:xfrm>
            <a:off x="4450985" y="1505917"/>
            <a:ext cx="19638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25;p5">
            <a:extLst>
              <a:ext uri="{FF2B5EF4-FFF2-40B4-BE49-F238E27FC236}">
                <a16:creationId xmlns:a16="http://schemas.microsoft.com/office/drawing/2014/main" id="{BFAB96BA-FC68-53EC-C290-31D77432212F}"/>
              </a:ext>
            </a:extLst>
          </p:cNvPr>
          <p:cNvSpPr txBox="1"/>
          <p:nvPr/>
        </p:nvSpPr>
        <p:spPr>
          <a:xfrm>
            <a:off x="3467321" y="1513092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Oct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25;p5">
            <a:extLst>
              <a:ext uri="{FF2B5EF4-FFF2-40B4-BE49-F238E27FC236}">
                <a16:creationId xmlns:a16="http://schemas.microsoft.com/office/drawing/2014/main" id="{D3AFCE5A-2D9B-A136-5088-57BDC07FEA0A}"/>
              </a:ext>
            </a:extLst>
          </p:cNvPr>
          <p:cNvSpPr txBox="1"/>
          <p:nvPr/>
        </p:nvSpPr>
        <p:spPr>
          <a:xfrm>
            <a:off x="3915037" y="1530763"/>
            <a:ext cx="246088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Nov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23;p5">
            <a:extLst>
              <a:ext uri="{FF2B5EF4-FFF2-40B4-BE49-F238E27FC236}">
                <a16:creationId xmlns:a16="http://schemas.microsoft.com/office/drawing/2014/main" id="{B2B03BA6-3EDD-B75D-827C-93CA4DC98486}"/>
              </a:ext>
            </a:extLst>
          </p:cNvPr>
          <p:cNvSpPr txBox="1"/>
          <p:nvPr/>
        </p:nvSpPr>
        <p:spPr>
          <a:xfrm>
            <a:off x="1881128" y="1525396"/>
            <a:ext cx="162497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28;p5">
            <a:extLst>
              <a:ext uri="{FF2B5EF4-FFF2-40B4-BE49-F238E27FC236}">
                <a16:creationId xmlns:a16="http://schemas.microsoft.com/office/drawing/2014/main" id="{C074C338-C0DA-89BD-05BE-D021A9B525C7}"/>
              </a:ext>
            </a:extLst>
          </p:cNvPr>
          <p:cNvSpPr txBox="1"/>
          <p:nvPr/>
        </p:nvSpPr>
        <p:spPr>
          <a:xfrm>
            <a:off x="379892" y="1804228"/>
            <a:ext cx="1737026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Widget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My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Crop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Agrupar 1004">
            <a:extLst>
              <a:ext uri="{FF2B5EF4-FFF2-40B4-BE49-F238E27FC236}">
                <a16:creationId xmlns:a16="http://schemas.microsoft.com/office/drawing/2014/main" id="{DAA3919F-5516-1324-0BF6-F36894495BD5}"/>
              </a:ext>
            </a:extLst>
          </p:cNvPr>
          <p:cNvGrpSpPr/>
          <p:nvPr/>
        </p:nvGrpSpPr>
        <p:grpSpPr>
          <a:xfrm>
            <a:off x="1680406" y="1725741"/>
            <a:ext cx="1049493" cy="382594"/>
            <a:chOff x="2770406" y="2845875"/>
            <a:chExt cx="1760757" cy="407034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Google Shape;142;p5">
              <a:extLst>
                <a:ext uri="{FF2B5EF4-FFF2-40B4-BE49-F238E27FC236}">
                  <a16:creationId xmlns:a16="http://schemas.microsoft.com/office/drawing/2014/main" id="{3A35257B-39DF-B00C-1C62-1EF6AEABEB2E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61;p5">
              <a:extLst>
                <a:ext uri="{FF2B5EF4-FFF2-40B4-BE49-F238E27FC236}">
                  <a16:creationId xmlns:a16="http://schemas.microsoft.com/office/drawing/2014/main" id="{1FEA4916-1F55-4F00-8412-82530434F521}"/>
                </a:ext>
              </a:extLst>
            </p:cNvPr>
            <p:cNvSpPr txBox="1"/>
            <p:nvPr/>
          </p:nvSpPr>
          <p:spPr>
            <a:xfrm>
              <a:off x="3000594" y="2960111"/>
              <a:ext cx="1530569" cy="1278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pt-BR" sz="728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Prototype</a:t>
              </a:r>
              <a:r>
                <a:rPr lang="pt-BR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pt-BR" sz="728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Adjust</a:t>
              </a:r>
              <a:endParaRPr sz="728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Agrupar 1005">
            <a:extLst>
              <a:ext uri="{FF2B5EF4-FFF2-40B4-BE49-F238E27FC236}">
                <a16:creationId xmlns:a16="http://schemas.microsoft.com/office/drawing/2014/main" id="{4DC4B6FC-76E5-0845-2207-747293147BF7}"/>
              </a:ext>
            </a:extLst>
          </p:cNvPr>
          <p:cNvGrpSpPr/>
          <p:nvPr/>
        </p:nvGrpSpPr>
        <p:grpSpPr>
          <a:xfrm>
            <a:off x="2894937" y="1749523"/>
            <a:ext cx="952650" cy="382594"/>
            <a:chOff x="2770406" y="2845875"/>
            <a:chExt cx="1734434" cy="407034"/>
          </a:xfrm>
          <a:solidFill>
            <a:schemeClr val="accent3"/>
          </a:solidFill>
        </p:grpSpPr>
        <p:sp>
          <p:nvSpPr>
            <p:cNvPr id="1007" name="Google Shape;142;p5">
              <a:extLst>
                <a:ext uri="{FF2B5EF4-FFF2-40B4-BE49-F238E27FC236}">
                  <a16:creationId xmlns:a16="http://schemas.microsoft.com/office/drawing/2014/main" id="{941D8433-E8B7-B8AE-7F79-E82C1A67EDE8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61;p5">
              <a:extLst>
                <a:ext uri="{FF2B5EF4-FFF2-40B4-BE49-F238E27FC236}">
                  <a16:creationId xmlns:a16="http://schemas.microsoft.com/office/drawing/2014/main" id="{F5041F5C-9282-96C3-3E1C-BFB3296084BC}"/>
                </a:ext>
              </a:extLst>
            </p:cNvPr>
            <p:cNvSpPr txBox="1"/>
            <p:nvPr/>
          </p:nvSpPr>
          <p:spPr>
            <a:xfrm>
              <a:off x="3122025" y="2957398"/>
              <a:ext cx="1169454" cy="1278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pt-BR" sz="728" kern="0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 sz="728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Agrupar 1009">
            <a:extLst>
              <a:ext uri="{FF2B5EF4-FFF2-40B4-BE49-F238E27FC236}">
                <a16:creationId xmlns:a16="http://schemas.microsoft.com/office/drawing/2014/main" id="{E0FA5954-F6C2-CD46-D7FC-DC525D67FF8C}"/>
              </a:ext>
            </a:extLst>
          </p:cNvPr>
          <p:cNvGrpSpPr/>
          <p:nvPr/>
        </p:nvGrpSpPr>
        <p:grpSpPr>
          <a:xfrm>
            <a:off x="3876804" y="1746133"/>
            <a:ext cx="1126296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11" name="Google Shape;142;p5">
              <a:extLst>
                <a:ext uri="{FF2B5EF4-FFF2-40B4-BE49-F238E27FC236}">
                  <a16:creationId xmlns:a16="http://schemas.microsoft.com/office/drawing/2014/main" id="{4CC14829-652C-56DB-DF64-1C82DB415E22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61;p5">
              <a:extLst>
                <a:ext uri="{FF2B5EF4-FFF2-40B4-BE49-F238E27FC236}">
                  <a16:creationId xmlns:a16="http://schemas.microsoft.com/office/drawing/2014/main" id="{C1BDC99C-8D2C-ED17-87BF-3334303EEB15}"/>
                </a:ext>
              </a:extLst>
            </p:cNvPr>
            <p:cNvSpPr txBox="1"/>
            <p:nvPr/>
          </p:nvSpPr>
          <p:spPr>
            <a:xfrm>
              <a:off x="3365676" y="2933199"/>
              <a:ext cx="893093" cy="147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pt-BR" sz="849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Tests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28;p5">
            <a:extLst>
              <a:ext uri="{FF2B5EF4-FFF2-40B4-BE49-F238E27FC236}">
                <a16:creationId xmlns:a16="http://schemas.microsoft.com/office/drawing/2014/main" id="{A192FDD4-5E29-B80A-EB45-D005A990DBEF}"/>
              </a:ext>
            </a:extLst>
          </p:cNvPr>
          <p:cNvSpPr txBox="1"/>
          <p:nvPr/>
        </p:nvSpPr>
        <p:spPr>
          <a:xfrm>
            <a:off x="270896" y="2257058"/>
            <a:ext cx="1237433" cy="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Corn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Recommendation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Models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Endpoints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28;p5">
            <a:extLst>
              <a:ext uri="{FF2B5EF4-FFF2-40B4-BE49-F238E27FC236}">
                <a16:creationId xmlns:a16="http://schemas.microsoft.com/office/drawing/2014/main" id="{9E9ABD63-D353-BD57-1153-EAD4518D18B1}"/>
              </a:ext>
            </a:extLst>
          </p:cNvPr>
          <p:cNvSpPr txBox="1"/>
          <p:nvPr/>
        </p:nvSpPr>
        <p:spPr>
          <a:xfrm>
            <a:off x="291595" y="2862137"/>
            <a:ext cx="1237433" cy="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Product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Information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28;p5">
            <a:extLst>
              <a:ext uri="{FF2B5EF4-FFF2-40B4-BE49-F238E27FC236}">
                <a16:creationId xmlns:a16="http://schemas.microsoft.com/office/drawing/2014/main" id="{FBC7D69F-2277-E6EE-8ED3-0876FEBAF4D5}"/>
              </a:ext>
            </a:extLst>
          </p:cNvPr>
          <p:cNvSpPr txBox="1"/>
          <p:nvPr/>
        </p:nvSpPr>
        <p:spPr>
          <a:xfrm>
            <a:off x="225608" y="3865228"/>
            <a:ext cx="1475025" cy="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Soybean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recommendation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Models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Endpoints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28;p5">
            <a:extLst>
              <a:ext uri="{FF2B5EF4-FFF2-40B4-BE49-F238E27FC236}">
                <a16:creationId xmlns:a16="http://schemas.microsoft.com/office/drawing/2014/main" id="{D29FFEBC-D909-6B85-42EE-757C24B3F565}"/>
              </a:ext>
            </a:extLst>
          </p:cNvPr>
          <p:cNvSpPr txBox="1"/>
          <p:nvPr/>
        </p:nvSpPr>
        <p:spPr>
          <a:xfrm>
            <a:off x="225607" y="4399188"/>
            <a:ext cx="1282498" cy="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CP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recommendation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Models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Endpoints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28;p5">
            <a:extLst>
              <a:ext uri="{FF2B5EF4-FFF2-40B4-BE49-F238E27FC236}">
                <a16:creationId xmlns:a16="http://schemas.microsoft.com/office/drawing/2014/main" id="{C5BE4A3D-B7A4-CAA6-BF37-3DB8E1646A58}"/>
              </a:ext>
            </a:extLst>
          </p:cNvPr>
          <p:cNvSpPr txBox="1"/>
          <p:nvPr/>
        </p:nvSpPr>
        <p:spPr>
          <a:xfrm>
            <a:off x="217247" y="3341279"/>
            <a:ext cx="1475025" cy="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Carbon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recommendation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Models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Endpoints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28;p5">
            <a:extLst>
              <a:ext uri="{FF2B5EF4-FFF2-40B4-BE49-F238E27FC236}">
                <a16:creationId xmlns:a16="http://schemas.microsoft.com/office/drawing/2014/main" id="{8AFC6AE4-7A0F-A684-0CA3-AE5C8A536058}"/>
              </a:ext>
            </a:extLst>
          </p:cNvPr>
          <p:cNvSpPr txBox="1"/>
          <p:nvPr/>
        </p:nvSpPr>
        <p:spPr>
          <a:xfrm>
            <a:off x="246530" y="5015772"/>
            <a:ext cx="1282498" cy="2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32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Agronomic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Techinical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788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Content</a:t>
            </a:r>
            <a:r>
              <a:rPr lang="pt-BR" sz="788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 </a:t>
            </a:r>
            <a:endParaRPr sz="788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Agrupar 1018">
            <a:extLst>
              <a:ext uri="{FF2B5EF4-FFF2-40B4-BE49-F238E27FC236}">
                <a16:creationId xmlns:a16="http://schemas.microsoft.com/office/drawing/2014/main" id="{F5B1B214-00C1-4DCC-E402-5FBC72FF38B2}"/>
              </a:ext>
            </a:extLst>
          </p:cNvPr>
          <p:cNvGrpSpPr/>
          <p:nvPr/>
        </p:nvGrpSpPr>
        <p:grpSpPr>
          <a:xfrm>
            <a:off x="2214756" y="2221137"/>
            <a:ext cx="938069" cy="382594"/>
            <a:chOff x="2770406" y="2845875"/>
            <a:chExt cx="1734434" cy="407034"/>
          </a:xfrm>
          <a:solidFill>
            <a:schemeClr val="accent3"/>
          </a:solidFill>
        </p:grpSpPr>
        <p:sp>
          <p:nvSpPr>
            <p:cNvPr id="1020" name="Google Shape;142;p5">
              <a:extLst>
                <a:ext uri="{FF2B5EF4-FFF2-40B4-BE49-F238E27FC236}">
                  <a16:creationId xmlns:a16="http://schemas.microsoft.com/office/drawing/2014/main" id="{62BCAE0D-CAEA-14E5-52EF-7D6A681C4699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61;p5">
              <a:extLst>
                <a:ext uri="{FF2B5EF4-FFF2-40B4-BE49-F238E27FC236}">
                  <a16:creationId xmlns:a16="http://schemas.microsoft.com/office/drawing/2014/main" id="{F4A706EF-984A-6582-54CB-8E56FCBE9C71}"/>
                </a:ext>
              </a:extLst>
            </p:cNvPr>
            <p:cNvSpPr txBox="1"/>
            <p:nvPr/>
          </p:nvSpPr>
          <p:spPr>
            <a:xfrm>
              <a:off x="2953673" y="2927417"/>
              <a:ext cx="1530567" cy="2470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pt-BR" sz="728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Foundation </a:t>
              </a:r>
              <a:r>
                <a:rPr lang="pt-BR" sz="728" kern="0" dirty="0" err="1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and</a:t>
              </a:r>
              <a:r>
                <a:rPr lang="pt-BR" sz="728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pt-BR" sz="728" kern="0" dirty="0" err="1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Archtecture</a:t>
              </a:r>
              <a:r>
                <a:rPr lang="pt-BR" sz="728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 </a:t>
              </a:r>
              <a:endParaRPr sz="728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Agrupar 1021">
            <a:extLst>
              <a:ext uri="{FF2B5EF4-FFF2-40B4-BE49-F238E27FC236}">
                <a16:creationId xmlns:a16="http://schemas.microsoft.com/office/drawing/2014/main" id="{0088B45A-DC2F-EE63-FFC8-E9C4BF80C6CE}"/>
              </a:ext>
            </a:extLst>
          </p:cNvPr>
          <p:cNvGrpSpPr/>
          <p:nvPr/>
        </p:nvGrpSpPr>
        <p:grpSpPr>
          <a:xfrm>
            <a:off x="3313205" y="2238308"/>
            <a:ext cx="1568312" cy="382594"/>
            <a:chOff x="2770406" y="2845875"/>
            <a:chExt cx="1734434" cy="407034"/>
          </a:xfrm>
          <a:solidFill>
            <a:schemeClr val="accent3"/>
          </a:solidFill>
        </p:grpSpPr>
        <p:sp>
          <p:nvSpPr>
            <p:cNvPr id="1023" name="Google Shape;142;p5">
              <a:extLst>
                <a:ext uri="{FF2B5EF4-FFF2-40B4-BE49-F238E27FC236}">
                  <a16:creationId xmlns:a16="http://schemas.microsoft.com/office/drawing/2014/main" id="{55FDB707-1831-0E09-08F0-7F9AF83C5DFC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61;p5">
              <a:extLst>
                <a:ext uri="{FF2B5EF4-FFF2-40B4-BE49-F238E27FC236}">
                  <a16:creationId xmlns:a16="http://schemas.microsoft.com/office/drawing/2014/main" id="{A92F333A-037E-F1F5-E9E8-1AF2D9E88CAE}"/>
                </a:ext>
              </a:extLst>
            </p:cNvPr>
            <p:cNvSpPr txBox="1"/>
            <p:nvPr/>
          </p:nvSpPr>
          <p:spPr>
            <a:xfrm>
              <a:off x="2961684" y="2877588"/>
              <a:ext cx="1530567" cy="36620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Models: Ranking and Head-to-Head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Endpoint: </a:t>
              </a:r>
              <a:r>
                <a:rPr lang="en-US" sz="728" kern="0" dirty="0" err="1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AgroBayer</a:t>
              </a:r>
              <a:endParaRPr sz="728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155BAA80-EB97-49AE-5966-C7E97C56D742}"/>
              </a:ext>
            </a:extLst>
          </p:cNvPr>
          <p:cNvGrpSpPr/>
          <p:nvPr/>
        </p:nvGrpSpPr>
        <p:grpSpPr>
          <a:xfrm>
            <a:off x="6645132" y="2238308"/>
            <a:ext cx="1297082" cy="382595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26" name="Google Shape;142;p5">
              <a:extLst>
                <a:ext uri="{FF2B5EF4-FFF2-40B4-BE49-F238E27FC236}">
                  <a16:creationId xmlns:a16="http://schemas.microsoft.com/office/drawing/2014/main" id="{53755CC5-3BC9-AF0C-4B77-119DD51C8E94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FFFFFF">
                    <a:lumMod val="95000"/>
                  </a:srgb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61;p5">
              <a:extLst>
                <a:ext uri="{FF2B5EF4-FFF2-40B4-BE49-F238E27FC236}">
                  <a16:creationId xmlns:a16="http://schemas.microsoft.com/office/drawing/2014/main" id="{20EC8511-7F3C-0EEE-1799-0D0D2FC3B54E}"/>
                </a:ext>
              </a:extLst>
            </p:cNvPr>
            <p:cNvSpPr txBox="1"/>
            <p:nvPr/>
          </p:nvSpPr>
          <p:spPr>
            <a:xfrm>
              <a:off x="2961684" y="2877588"/>
              <a:ext cx="1530567" cy="366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Density,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Catalog,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 err="1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CropMonitoring</a:t>
              </a:r>
              <a:r>
                <a:rPr lang="en-US" sz="728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.</a:t>
              </a:r>
              <a:endParaRPr sz="728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070A5D2E-1A29-E818-9F17-24B3A43E1BEE}"/>
              </a:ext>
            </a:extLst>
          </p:cNvPr>
          <p:cNvGrpSpPr/>
          <p:nvPr/>
        </p:nvGrpSpPr>
        <p:grpSpPr>
          <a:xfrm>
            <a:off x="8161765" y="2297783"/>
            <a:ext cx="1297083" cy="263644"/>
            <a:chOff x="2770406" y="2845874"/>
            <a:chExt cx="1734434" cy="280485"/>
          </a:xfrm>
          <a:solidFill>
            <a:schemeClr val="bg1">
              <a:lumMod val="65000"/>
            </a:schemeClr>
          </a:solidFill>
        </p:grpSpPr>
        <p:sp>
          <p:nvSpPr>
            <p:cNvPr id="1029" name="Google Shape;142;p5">
              <a:extLst>
                <a:ext uri="{FF2B5EF4-FFF2-40B4-BE49-F238E27FC236}">
                  <a16:creationId xmlns:a16="http://schemas.microsoft.com/office/drawing/2014/main" id="{C3651688-61DF-C42A-44C7-C0799DFE3326}"/>
                </a:ext>
              </a:extLst>
            </p:cNvPr>
            <p:cNvSpPr/>
            <p:nvPr/>
          </p:nvSpPr>
          <p:spPr>
            <a:xfrm>
              <a:off x="2770406" y="2845874"/>
              <a:ext cx="1734434" cy="280485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61;p5">
              <a:extLst>
                <a:ext uri="{FF2B5EF4-FFF2-40B4-BE49-F238E27FC236}">
                  <a16:creationId xmlns:a16="http://schemas.microsoft.com/office/drawing/2014/main" id="{B4BAD20C-CD9D-3E07-EE9A-0F2DFE917CFA}"/>
                </a:ext>
              </a:extLst>
            </p:cNvPr>
            <p:cNvSpPr txBox="1"/>
            <p:nvPr/>
          </p:nvSpPr>
          <p:spPr>
            <a:xfrm>
              <a:off x="3162523" y="2926073"/>
              <a:ext cx="1163913" cy="12785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Diseases map</a:t>
              </a:r>
              <a:endParaRPr sz="728" kern="0" dirty="0">
                <a:solidFill>
                  <a:srgbClr val="FFFFFF">
                    <a:lumMod val="95000"/>
                  </a:srgb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0878E89C-4932-B2D1-6D2B-F756DE29513E}"/>
              </a:ext>
            </a:extLst>
          </p:cNvPr>
          <p:cNvGrpSpPr/>
          <p:nvPr/>
        </p:nvGrpSpPr>
        <p:grpSpPr>
          <a:xfrm>
            <a:off x="3313205" y="2801477"/>
            <a:ext cx="1568312" cy="403403"/>
            <a:chOff x="2770406" y="2845875"/>
            <a:chExt cx="1777747" cy="429172"/>
          </a:xfrm>
          <a:solidFill>
            <a:schemeClr val="bg1">
              <a:lumMod val="65000"/>
            </a:schemeClr>
          </a:solidFill>
        </p:grpSpPr>
        <p:sp>
          <p:nvSpPr>
            <p:cNvPr id="1032" name="Google Shape;142;p5">
              <a:extLst>
                <a:ext uri="{FF2B5EF4-FFF2-40B4-BE49-F238E27FC236}">
                  <a16:creationId xmlns:a16="http://schemas.microsoft.com/office/drawing/2014/main" id="{84ABB717-C2A6-1A1C-0BA1-6DC02CB171E3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61;p5">
              <a:extLst>
                <a:ext uri="{FF2B5EF4-FFF2-40B4-BE49-F238E27FC236}">
                  <a16:creationId xmlns:a16="http://schemas.microsoft.com/office/drawing/2014/main" id="{D81CB760-F503-A284-8871-C3884BF36978}"/>
                </a:ext>
              </a:extLst>
            </p:cNvPr>
            <p:cNvSpPr txBox="1"/>
            <p:nvPr/>
          </p:nvSpPr>
          <p:spPr>
            <a:xfrm>
              <a:off x="3017586" y="2849294"/>
              <a:ext cx="1530567" cy="42575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Discovery of MPI and PIM rollout for </a:t>
              </a:r>
              <a:r>
                <a:rPr lang="en-US" sz="849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Latam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6C15DBA1-39BE-173F-8693-7F645691FBE8}"/>
              </a:ext>
            </a:extLst>
          </p:cNvPr>
          <p:cNvGrpSpPr/>
          <p:nvPr/>
        </p:nvGrpSpPr>
        <p:grpSpPr>
          <a:xfrm>
            <a:off x="5080931" y="2803082"/>
            <a:ext cx="1126296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35" name="Google Shape;142;p5">
              <a:extLst>
                <a:ext uri="{FF2B5EF4-FFF2-40B4-BE49-F238E27FC236}">
                  <a16:creationId xmlns:a16="http://schemas.microsoft.com/office/drawing/2014/main" id="{8DF89379-6131-5F01-4573-E58429396FD4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61;p5">
              <a:extLst>
                <a:ext uri="{FF2B5EF4-FFF2-40B4-BE49-F238E27FC236}">
                  <a16:creationId xmlns:a16="http://schemas.microsoft.com/office/drawing/2014/main" id="{272B3F5C-8A9C-B373-829B-89989BA8E2C8}"/>
                </a:ext>
              </a:extLst>
            </p:cNvPr>
            <p:cNvSpPr txBox="1"/>
            <p:nvPr/>
          </p:nvSpPr>
          <p:spPr>
            <a:xfrm>
              <a:off x="3221248" y="2951654"/>
              <a:ext cx="1177337" cy="15191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Endpoint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3CD3AA1D-36EE-69F9-B2CA-A8DC580339D1}"/>
              </a:ext>
            </a:extLst>
          </p:cNvPr>
          <p:cNvGrpSpPr/>
          <p:nvPr/>
        </p:nvGrpSpPr>
        <p:grpSpPr>
          <a:xfrm>
            <a:off x="2248980" y="3341279"/>
            <a:ext cx="1028003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38" name="Google Shape;142;p5">
              <a:extLst>
                <a:ext uri="{FF2B5EF4-FFF2-40B4-BE49-F238E27FC236}">
                  <a16:creationId xmlns:a16="http://schemas.microsoft.com/office/drawing/2014/main" id="{C78B62B7-41D2-C74A-2CF6-E678D61E42E3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61;p5">
              <a:extLst>
                <a:ext uri="{FF2B5EF4-FFF2-40B4-BE49-F238E27FC236}">
                  <a16:creationId xmlns:a16="http://schemas.microsoft.com/office/drawing/2014/main" id="{636F6233-AEF7-B12E-BDC4-7CB93D577CAA}"/>
                </a:ext>
              </a:extLst>
            </p:cNvPr>
            <p:cNvSpPr txBox="1"/>
            <p:nvPr/>
          </p:nvSpPr>
          <p:spPr>
            <a:xfrm>
              <a:off x="2860937" y="2984546"/>
              <a:ext cx="1530567" cy="147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algn="ctr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Early engagement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2D214579-F6B1-FC4E-8E32-49527EAB306D}"/>
              </a:ext>
            </a:extLst>
          </p:cNvPr>
          <p:cNvGrpSpPr/>
          <p:nvPr/>
        </p:nvGrpSpPr>
        <p:grpSpPr>
          <a:xfrm>
            <a:off x="3310494" y="3341279"/>
            <a:ext cx="1476207" cy="382594"/>
            <a:chOff x="2865709" y="2845874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41" name="Google Shape;142;p5">
              <a:extLst>
                <a:ext uri="{FF2B5EF4-FFF2-40B4-BE49-F238E27FC236}">
                  <a16:creationId xmlns:a16="http://schemas.microsoft.com/office/drawing/2014/main" id="{2F71E76E-EC7F-AEF8-F373-2F6519F81972}"/>
                </a:ext>
              </a:extLst>
            </p:cNvPr>
            <p:cNvSpPr/>
            <p:nvPr/>
          </p:nvSpPr>
          <p:spPr>
            <a:xfrm>
              <a:off x="2865709" y="2845874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61;p5">
              <a:extLst>
                <a:ext uri="{FF2B5EF4-FFF2-40B4-BE49-F238E27FC236}">
                  <a16:creationId xmlns:a16="http://schemas.microsoft.com/office/drawing/2014/main" id="{F79D2D7D-587A-9249-9CEC-305CA29EFD22}"/>
                </a:ext>
              </a:extLst>
            </p:cNvPr>
            <p:cNvSpPr txBox="1"/>
            <p:nvPr/>
          </p:nvSpPr>
          <p:spPr>
            <a:xfrm>
              <a:off x="3177792" y="2974792"/>
              <a:ext cx="1418304" cy="147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Agrupar 1042">
            <a:extLst>
              <a:ext uri="{FF2B5EF4-FFF2-40B4-BE49-F238E27FC236}">
                <a16:creationId xmlns:a16="http://schemas.microsoft.com/office/drawing/2014/main" id="{073C69AC-4C6E-AD0E-F0F5-4789D35F172C}"/>
              </a:ext>
            </a:extLst>
          </p:cNvPr>
          <p:cNvGrpSpPr/>
          <p:nvPr/>
        </p:nvGrpSpPr>
        <p:grpSpPr>
          <a:xfrm>
            <a:off x="5065277" y="3356776"/>
            <a:ext cx="1380519" cy="400189"/>
            <a:chOff x="2770406" y="2837414"/>
            <a:chExt cx="1734434" cy="425752"/>
          </a:xfrm>
          <a:solidFill>
            <a:schemeClr val="bg1">
              <a:lumMod val="65000"/>
            </a:schemeClr>
          </a:solidFill>
        </p:grpSpPr>
        <p:sp>
          <p:nvSpPr>
            <p:cNvPr id="1044" name="Google Shape;142;p5">
              <a:extLst>
                <a:ext uri="{FF2B5EF4-FFF2-40B4-BE49-F238E27FC236}">
                  <a16:creationId xmlns:a16="http://schemas.microsoft.com/office/drawing/2014/main" id="{20F3C03B-B202-9B47-4FC2-0F45FBED7AEA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61;p5">
              <a:extLst>
                <a:ext uri="{FF2B5EF4-FFF2-40B4-BE49-F238E27FC236}">
                  <a16:creationId xmlns:a16="http://schemas.microsoft.com/office/drawing/2014/main" id="{CCF58697-0E1F-D614-3A1D-1ED9EC5AC9FA}"/>
                </a:ext>
              </a:extLst>
            </p:cNvPr>
            <p:cNvSpPr txBox="1"/>
            <p:nvPr/>
          </p:nvSpPr>
          <p:spPr>
            <a:xfrm>
              <a:off x="2912049" y="2837414"/>
              <a:ext cx="1530567" cy="4257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C</a:t>
              </a: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arbon calculator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endpoint </a:t>
              </a:r>
              <a:r>
                <a:rPr lang="en-US" sz="849" kern="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procarbono</a:t>
              </a: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website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Agrupar 1045">
            <a:extLst>
              <a:ext uri="{FF2B5EF4-FFF2-40B4-BE49-F238E27FC236}">
                <a16:creationId xmlns:a16="http://schemas.microsoft.com/office/drawing/2014/main" id="{350C5866-E0C8-9619-50ED-A991184E7131}"/>
              </a:ext>
            </a:extLst>
          </p:cNvPr>
          <p:cNvGrpSpPr/>
          <p:nvPr/>
        </p:nvGrpSpPr>
        <p:grpSpPr>
          <a:xfrm>
            <a:off x="3992825" y="3861814"/>
            <a:ext cx="946700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47" name="Google Shape;142;p5">
              <a:extLst>
                <a:ext uri="{FF2B5EF4-FFF2-40B4-BE49-F238E27FC236}">
                  <a16:creationId xmlns:a16="http://schemas.microsoft.com/office/drawing/2014/main" id="{6CCF0670-0611-2E09-C10F-06A79171592D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61;p5">
              <a:extLst>
                <a:ext uri="{FF2B5EF4-FFF2-40B4-BE49-F238E27FC236}">
                  <a16:creationId xmlns:a16="http://schemas.microsoft.com/office/drawing/2014/main" id="{A5441923-E300-A470-14DE-F7D171C50A4F}"/>
                </a:ext>
              </a:extLst>
            </p:cNvPr>
            <p:cNvSpPr txBox="1"/>
            <p:nvPr/>
          </p:nvSpPr>
          <p:spPr>
            <a:xfrm>
              <a:off x="3176966" y="2963208"/>
              <a:ext cx="1277752" cy="147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Discovery 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CA37BF22-0DC9-A0E4-2FAF-E74B9FA79934}"/>
              </a:ext>
            </a:extLst>
          </p:cNvPr>
          <p:cNvGrpSpPr/>
          <p:nvPr/>
        </p:nvGrpSpPr>
        <p:grpSpPr>
          <a:xfrm>
            <a:off x="5165534" y="3866498"/>
            <a:ext cx="946699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50" name="Google Shape;142;p5">
              <a:extLst>
                <a:ext uri="{FF2B5EF4-FFF2-40B4-BE49-F238E27FC236}">
                  <a16:creationId xmlns:a16="http://schemas.microsoft.com/office/drawing/2014/main" id="{0BB46388-9E1E-7FBC-453B-559B0DFBE15A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61;p5">
              <a:extLst>
                <a:ext uri="{FF2B5EF4-FFF2-40B4-BE49-F238E27FC236}">
                  <a16:creationId xmlns:a16="http://schemas.microsoft.com/office/drawing/2014/main" id="{57A7238C-A8B5-91E3-2900-C9622A135F2E}"/>
                </a:ext>
              </a:extLst>
            </p:cNvPr>
            <p:cNvSpPr txBox="1"/>
            <p:nvPr/>
          </p:nvSpPr>
          <p:spPr>
            <a:xfrm>
              <a:off x="2937804" y="2875509"/>
              <a:ext cx="1530567" cy="36620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Console adjustment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Models: Ranking 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Head to Head</a:t>
              </a:r>
              <a:endParaRPr sz="728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80CD6B34-ADC3-CD8C-A0B4-04D32BCF43BB}"/>
              </a:ext>
            </a:extLst>
          </p:cNvPr>
          <p:cNvGrpSpPr/>
          <p:nvPr/>
        </p:nvGrpSpPr>
        <p:grpSpPr>
          <a:xfrm>
            <a:off x="6445796" y="3866493"/>
            <a:ext cx="1694057" cy="472102"/>
            <a:chOff x="2770406" y="2866273"/>
            <a:chExt cx="1734434" cy="502260"/>
          </a:xfrm>
          <a:solidFill>
            <a:schemeClr val="bg1">
              <a:lumMod val="75000"/>
            </a:schemeClr>
          </a:solidFill>
        </p:grpSpPr>
        <p:sp>
          <p:nvSpPr>
            <p:cNvPr id="1053" name="Google Shape;142;p5">
              <a:extLst>
                <a:ext uri="{FF2B5EF4-FFF2-40B4-BE49-F238E27FC236}">
                  <a16:creationId xmlns:a16="http://schemas.microsoft.com/office/drawing/2014/main" id="{1B588B9F-2625-C27E-77AE-5D477F7F4501}"/>
                </a:ext>
              </a:extLst>
            </p:cNvPr>
            <p:cNvSpPr/>
            <p:nvPr/>
          </p:nvSpPr>
          <p:spPr>
            <a:xfrm>
              <a:off x="2770406" y="2866273"/>
              <a:ext cx="1734434" cy="502260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61;p5">
              <a:extLst>
                <a:ext uri="{FF2B5EF4-FFF2-40B4-BE49-F238E27FC236}">
                  <a16:creationId xmlns:a16="http://schemas.microsoft.com/office/drawing/2014/main" id="{A78C2B26-64E1-96E2-1139-3B2160CAF80A}"/>
                </a:ext>
              </a:extLst>
            </p:cNvPr>
            <p:cNvSpPr txBox="1"/>
            <p:nvPr/>
          </p:nvSpPr>
          <p:spPr>
            <a:xfrm>
              <a:off x="2937804" y="2875509"/>
              <a:ext cx="1530567" cy="4853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Density,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Catalog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 err="1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CropMonitoring</a:t>
              </a:r>
              <a:endParaRPr lang="en-US" sz="728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Endpoint::</a:t>
              </a:r>
              <a:r>
                <a:rPr lang="en-US" sz="728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AgroBayer</a:t>
              </a: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and Field View</a:t>
              </a:r>
              <a:endParaRPr sz="728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Agrupar 1057">
            <a:extLst>
              <a:ext uri="{FF2B5EF4-FFF2-40B4-BE49-F238E27FC236}">
                <a16:creationId xmlns:a16="http://schemas.microsoft.com/office/drawing/2014/main" id="{1A203040-4647-88A7-FF98-25B441F1EFFE}"/>
              </a:ext>
            </a:extLst>
          </p:cNvPr>
          <p:cNvGrpSpPr/>
          <p:nvPr/>
        </p:nvGrpSpPr>
        <p:grpSpPr>
          <a:xfrm>
            <a:off x="5204869" y="4395071"/>
            <a:ext cx="946700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59" name="Google Shape;142;p5">
              <a:extLst>
                <a:ext uri="{FF2B5EF4-FFF2-40B4-BE49-F238E27FC236}">
                  <a16:creationId xmlns:a16="http://schemas.microsoft.com/office/drawing/2014/main" id="{8DBF5F98-B86C-819F-0F41-97A5BFA76D2E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61;p5">
              <a:extLst>
                <a:ext uri="{FF2B5EF4-FFF2-40B4-BE49-F238E27FC236}">
                  <a16:creationId xmlns:a16="http://schemas.microsoft.com/office/drawing/2014/main" id="{0370F5FE-B78F-AD85-8598-2D93CB04C968}"/>
                </a:ext>
              </a:extLst>
            </p:cNvPr>
            <p:cNvSpPr txBox="1"/>
            <p:nvPr/>
          </p:nvSpPr>
          <p:spPr>
            <a:xfrm>
              <a:off x="3176966" y="2963208"/>
              <a:ext cx="1170777" cy="147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Discovery </a:t>
              </a:r>
              <a:endParaRPr sz="849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Agrupar 1060">
            <a:extLst>
              <a:ext uri="{FF2B5EF4-FFF2-40B4-BE49-F238E27FC236}">
                <a16:creationId xmlns:a16="http://schemas.microsoft.com/office/drawing/2014/main" id="{3C7211D6-1C78-12D6-9101-F3767A4C0407}"/>
              </a:ext>
            </a:extLst>
          </p:cNvPr>
          <p:cNvGrpSpPr/>
          <p:nvPr/>
        </p:nvGrpSpPr>
        <p:grpSpPr>
          <a:xfrm>
            <a:off x="6580214" y="4393712"/>
            <a:ext cx="1007412" cy="382594"/>
            <a:chOff x="2770406" y="2845875"/>
            <a:chExt cx="1734434" cy="407034"/>
          </a:xfrm>
          <a:solidFill>
            <a:schemeClr val="bg1">
              <a:lumMod val="65000"/>
            </a:schemeClr>
          </a:solidFill>
        </p:grpSpPr>
        <p:sp>
          <p:nvSpPr>
            <p:cNvPr id="1062" name="Google Shape;142;p5">
              <a:extLst>
                <a:ext uri="{FF2B5EF4-FFF2-40B4-BE49-F238E27FC236}">
                  <a16:creationId xmlns:a16="http://schemas.microsoft.com/office/drawing/2014/main" id="{0EC3915A-3A52-9F84-C1A0-4BD2F4A67B0A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61;p5">
              <a:extLst>
                <a:ext uri="{FF2B5EF4-FFF2-40B4-BE49-F238E27FC236}">
                  <a16:creationId xmlns:a16="http://schemas.microsoft.com/office/drawing/2014/main" id="{F5FBF9CE-539B-BB78-26BD-ABFB52E40B48}"/>
                </a:ext>
              </a:extLst>
            </p:cNvPr>
            <p:cNvSpPr txBox="1"/>
            <p:nvPr/>
          </p:nvSpPr>
          <p:spPr>
            <a:xfrm>
              <a:off x="2962459" y="2891829"/>
              <a:ext cx="1373320" cy="27063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00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Console adjustment</a:t>
              </a:r>
            </a:p>
          </p:txBody>
        </p:sp>
      </p:grpSp>
      <p:grpSp>
        <p:nvGrpSpPr>
          <p:cNvPr id="1064" name="Agrupar 1063">
            <a:extLst>
              <a:ext uri="{FF2B5EF4-FFF2-40B4-BE49-F238E27FC236}">
                <a16:creationId xmlns:a16="http://schemas.microsoft.com/office/drawing/2014/main" id="{EA641442-6D05-06C9-421F-4D52DC4FCC31}"/>
              </a:ext>
            </a:extLst>
          </p:cNvPr>
          <p:cNvGrpSpPr/>
          <p:nvPr/>
        </p:nvGrpSpPr>
        <p:grpSpPr>
          <a:xfrm>
            <a:off x="8069844" y="4398296"/>
            <a:ext cx="1572497" cy="491277"/>
            <a:chOff x="2525884" y="2845874"/>
            <a:chExt cx="2707327" cy="522660"/>
          </a:xfrm>
          <a:solidFill>
            <a:schemeClr val="bg1">
              <a:lumMod val="65000"/>
            </a:schemeClr>
          </a:solidFill>
        </p:grpSpPr>
        <p:sp>
          <p:nvSpPr>
            <p:cNvPr id="1065" name="Google Shape;142;p5">
              <a:extLst>
                <a:ext uri="{FF2B5EF4-FFF2-40B4-BE49-F238E27FC236}">
                  <a16:creationId xmlns:a16="http://schemas.microsoft.com/office/drawing/2014/main" id="{90FAF48D-E5DC-4B82-ABD0-C15A7CE35ADE}"/>
                </a:ext>
              </a:extLst>
            </p:cNvPr>
            <p:cNvSpPr/>
            <p:nvPr/>
          </p:nvSpPr>
          <p:spPr>
            <a:xfrm>
              <a:off x="2525884" y="2845874"/>
              <a:ext cx="2707327" cy="522660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61;p5">
              <a:extLst>
                <a:ext uri="{FF2B5EF4-FFF2-40B4-BE49-F238E27FC236}">
                  <a16:creationId xmlns:a16="http://schemas.microsoft.com/office/drawing/2014/main" id="{265424F9-D226-29A1-FA84-AF71D903F871}"/>
                </a:ext>
              </a:extLst>
            </p:cNvPr>
            <p:cNvSpPr txBox="1"/>
            <p:nvPr/>
          </p:nvSpPr>
          <p:spPr>
            <a:xfrm>
              <a:off x="2585091" y="2889371"/>
              <a:ext cx="2574584" cy="36620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Models: Ranking, Head to Head</a:t>
              </a:r>
            </a:p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Endpoint:</a:t>
              </a: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:</a:t>
              </a:r>
              <a:r>
                <a:rPr lang="en-US" sz="728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AgroBayer</a:t>
              </a: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, </a:t>
              </a:r>
              <a:r>
                <a:rPr lang="en-US" sz="728" kern="0" dirty="0" err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Cultivio</a:t>
              </a:r>
              <a:r>
                <a:rPr lang="en-US" sz="728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Field View</a:t>
              </a:r>
              <a:endParaRPr sz="728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Agrupar 1066">
            <a:extLst>
              <a:ext uri="{FF2B5EF4-FFF2-40B4-BE49-F238E27FC236}">
                <a16:creationId xmlns:a16="http://schemas.microsoft.com/office/drawing/2014/main" id="{6139A174-476F-1EE3-A46F-6C6C3BD485A7}"/>
              </a:ext>
            </a:extLst>
          </p:cNvPr>
          <p:cNvGrpSpPr/>
          <p:nvPr/>
        </p:nvGrpSpPr>
        <p:grpSpPr>
          <a:xfrm>
            <a:off x="3010398" y="4958355"/>
            <a:ext cx="1646922" cy="382594"/>
            <a:chOff x="2770406" y="2845875"/>
            <a:chExt cx="1734434" cy="407034"/>
          </a:xfrm>
          <a:solidFill>
            <a:schemeClr val="accent3"/>
          </a:solidFill>
        </p:grpSpPr>
        <p:sp>
          <p:nvSpPr>
            <p:cNvPr id="1068" name="Google Shape;142;p5">
              <a:extLst>
                <a:ext uri="{FF2B5EF4-FFF2-40B4-BE49-F238E27FC236}">
                  <a16:creationId xmlns:a16="http://schemas.microsoft.com/office/drawing/2014/main" id="{C74EC1E7-6152-419B-FF9E-B224C744CFB9}"/>
                </a:ext>
              </a:extLst>
            </p:cNvPr>
            <p:cNvSpPr/>
            <p:nvPr/>
          </p:nvSpPr>
          <p:spPr>
            <a:xfrm>
              <a:off x="2770406" y="2845875"/>
              <a:ext cx="1734434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61;p5">
              <a:extLst>
                <a:ext uri="{FF2B5EF4-FFF2-40B4-BE49-F238E27FC236}">
                  <a16:creationId xmlns:a16="http://schemas.microsoft.com/office/drawing/2014/main" id="{537FE7B0-4D38-DABF-60DF-41096BE91E4B}"/>
                </a:ext>
              </a:extLst>
            </p:cNvPr>
            <p:cNvSpPr txBox="1"/>
            <p:nvPr/>
          </p:nvSpPr>
          <p:spPr>
            <a:xfrm>
              <a:off x="3371888" y="2985484"/>
              <a:ext cx="874651" cy="12803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pt-BR" sz="728" kern="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  <a:endParaRPr sz="728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Agrupar 1069">
            <a:extLst>
              <a:ext uri="{FF2B5EF4-FFF2-40B4-BE49-F238E27FC236}">
                <a16:creationId xmlns:a16="http://schemas.microsoft.com/office/drawing/2014/main" id="{53B94F22-2BD0-0BD7-0E65-3423E57DD743}"/>
              </a:ext>
            </a:extLst>
          </p:cNvPr>
          <p:cNvGrpSpPr/>
          <p:nvPr/>
        </p:nvGrpSpPr>
        <p:grpSpPr>
          <a:xfrm>
            <a:off x="4912167" y="4963286"/>
            <a:ext cx="2575406" cy="452579"/>
            <a:chOff x="2770405" y="2845875"/>
            <a:chExt cx="1856324" cy="481489"/>
          </a:xfrm>
          <a:solidFill>
            <a:schemeClr val="bg1">
              <a:lumMod val="65000"/>
            </a:schemeClr>
          </a:solidFill>
        </p:grpSpPr>
        <p:sp>
          <p:nvSpPr>
            <p:cNvPr id="1071" name="Google Shape;142;p5">
              <a:extLst>
                <a:ext uri="{FF2B5EF4-FFF2-40B4-BE49-F238E27FC236}">
                  <a16:creationId xmlns:a16="http://schemas.microsoft.com/office/drawing/2014/main" id="{0A623B9D-3BBA-F238-027C-9304D8C6F6AE}"/>
                </a:ext>
              </a:extLst>
            </p:cNvPr>
            <p:cNvSpPr/>
            <p:nvPr/>
          </p:nvSpPr>
          <p:spPr>
            <a:xfrm>
              <a:off x="2770405" y="2845875"/>
              <a:ext cx="1856324" cy="481489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61;p5">
              <a:extLst>
                <a:ext uri="{FF2B5EF4-FFF2-40B4-BE49-F238E27FC236}">
                  <a16:creationId xmlns:a16="http://schemas.microsoft.com/office/drawing/2014/main" id="{DD3C306D-2C5A-F749-FE57-D62976F4670F}"/>
                </a:ext>
              </a:extLst>
            </p:cNvPr>
            <p:cNvSpPr txBox="1"/>
            <p:nvPr/>
          </p:nvSpPr>
          <p:spPr>
            <a:xfrm>
              <a:off x="3077858" y="2929626"/>
              <a:ext cx="1530567" cy="28672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849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 of process for content creation</a:t>
              </a:r>
            </a:p>
          </p:txBody>
        </p:sp>
      </p:grpSp>
      <p:grpSp>
        <p:nvGrpSpPr>
          <p:cNvPr id="1080" name="Agrupar 1079">
            <a:extLst>
              <a:ext uri="{FF2B5EF4-FFF2-40B4-BE49-F238E27FC236}">
                <a16:creationId xmlns:a16="http://schemas.microsoft.com/office/drawing/2014/main" id="{A2EDC3D5-B02A-E9A2-D248-DDEF3BE0F4C7}"/>
              </a:ext>
            </a:extLst>
          </p:cNvPr>
          <p:cNvGrpSpPr/>
          <p:nvPr/>
        </p:nvGrpSpPr>
        <p:grpSpPr>
          <a:xfrm>
            <a:off x="8031406" y="4997081"/>
            <a:ext cx="1430472" cy="385097"/>
            <a:chOff x="2770405" y="2845875"/>
            <a:chExt cx="2462806" cy="409697"/>
          </a:xfrm>
          <a:solidFill>
            <a:schemeClr val="bg1">
              <a:lumMod val="65000"/>
            </a:schemeClr>
          </a:solidFill>
        </p:grpSpPr>
        <p:sp>
          <p:nvSpPr>
            <p:cNvPr id="1081" name="Google Shape;142;p5">
              <a:extLst>
                <a:ext uri="{FF2B5EF4-FFF2-40B4-BE49-F238E27FC236}">
                  <a16:creationId xmlns:a16="http://schemas.microsoft.com/office/drawing/2014/main" id="{F305EF07-74E5-14CF-E301-26D5232C5EC5}"/>
                </a:ext>
              </a:extLst>
            </p:cNvPr>
            <p:cNvSpPr/>
            <p:nvPr/>
          </p:nvSpPr>
          <p:spPr>
            <a:xfrm>
              <a:off x="2770405" y="2845875"/>
              <a:ext cx="2462806" cy="407034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61;p5">
              <a:extLst>
                <a:ext uri="{FF2B5EF4-FFF2-40B4-BE49-F238E27FC236}">
                  <a16:creationId xmlns:a16="http://schemas.microsoft.com/office/drawing/2014/main" id="{FADF3A8C-55A7-5546-35AA-597B6FB402AB}"/>
                </a:ext>
              </a:extLst>
            </p:cNvPr>
            <p:cNvSpPr txBox="1"/>
            <p:nvPr/>
          </p:nvSpPr>
          <p:spPr>
            <a:xfrm>
              <a:off x="3079008" y="2889371"/>
              <a:ext cx="2080667" cy="36620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Söhne"/>
                  <a:cs typeface="Arial"/>
                  <a:sym typeface="Arial"/>
                </a:rPr>
                <a:t>Connection between </a:t>
              </a:r>
              <a:r>
                <a:rPr lang="en-US" sz="728" kern="0" dirty="0" err="1">
                  <a:solidFill>
                    <a:srgbClr val="FFFFFF">
                      <a:lumMod val="95000"/>
                    </a:srgbClr>
                  </a:solidFill>
                  <a:latin typeface="Söhne"/>
                  <a:cs typeface="Arial"/>
                  <a:sym typeface="Arial"/>
                </a:rPr>
                <a:t>SmartHub</a:t>
              </a:r>
              <a:r>
                <a:rPr lang="en-US" sz="728" kern="0" dirty="0">
                  <a:solidFill>
                    <a:srgbClr val="FFFFFF">
                      <a:lumMod val="95000"/>
                    </a:srgbClr>
                  </a:solidFill>
                  <a:latin typeface="Söhne"/>
                  <a:cs typeface="Arial"/>
                  <a:sym typeface="Arial"/>
                </a:rPr>
                <a:t> backend and Content Creation and Management Tool.</a:t>
              </a:r>
              <a:endParaRPr lang="en-US" sz="637" kern="0" dirty="0">
                <a:solidFill>
                  <a:srgbClr val="FFFFFF">
                    <a:lumMod val="95000"/>
                  </a:srgb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Agrupar 1085">
            <a:extLst>
              <a:ext uri="{FF2B5EF4-FFF2-40B4-BE49-F238E27FC236}">
                <a16:creationId xmlns:a16="http://schemas.microsoft.com/office/drawing/2014/main" id="{AC6C3D27-7EFA-EA67-E294-F24D07D0E036}"/>
              </a:ext>
            </a:extLst>
          </p:cNvPr>
          <p:cNvGrpSpPr/>
          <p:nvPr/>
        </p:nvGrpSpPr>
        <p:grpSpPr>
          <a:xfrm>
            <a:off x="9685526" y="2228529"/>
            <a:ext cx="1211097" cy="3187335"/>
            <a:chOff x="2770406" y="2845874"/>
            <a:chExt cx="1734434" cy="280485"/>
          </a:xfrm>
          <a:solidFill>
            <a:schemeClr val="bg1">
              <a:lumMod val="65000"/>
            </a:schemeClr>
          </a:solidFill>
        </p:grpSpPr>
        <p:sp>
          <p:nvSpPr>
            <p:cNvPr id="1087" name="Google Shape;142;p5">
              <a:extLst>
                <a:ext uri="{FF2B5EF4-FFF2-40B4-BE49-F238E27FC236}">
                  <a16:creationId xmlns:a16="http://schemas.microsoft.com/office/drawing/2014/main" id="{1EB46A6F-B7E4-EDAE-06AC-9B38AD77EFAB}"/>
                </a:ext>
              </a:extLst>
            </p:cNvPr>
            <p:cNvSpPr/>
            <p:nvPr/>
          </p:nvSpPr>
          <p:spPr>
            <a:xfrm>
              <a:off x="2770406" y="2845874"/>
              <a:ext cx="1734434" cy="280485"/>
            </a:xfrm>
            <a:custGeom>
              <a:avLst/>
              <a:gdLst/>
              <a:ahLst/>
              <a:cxnLst/>
              <a:rect l="l" t="t" r="r" b="b"/>
              <a:pathLst>
                <a:path w="3522345" h="407035" extrusionOk="0">
                  <a:moveTo>
                    <a:pt x="3387907" y="0"/>
                  </a:moveTo>
                  <a:lnTo>
                    <a:pt x="134058" y="0"/>
                  </a:lnTo>
                  <a:lnTo>
                    <a:pt x="91685" y="6834"/>
                  </a:lnTo>
                  <a:lnTo>
                    <a:pt x="54884" y="25865"/>
                  </a:lnTo>
                  <a:lnTo>
                    <a:pt x="25865" y="54884"/>
                  </a:lnTo>
                  <a:lnTo>
                    <a:pt x="6834" y="91685"/>
                  </a:lnTo>
                  <a:lnTo>
                    <a:pt x="0" y="134058"/>
                  </a:lnTo>
                  <a:lnTo>
                    <a:pt x="0" y="272515"/>
                  </a:lnTo>
                  <a:lnTo>
                    <a:pt x="6834" y="314888"/>
                  </a:lnTo>
                  <a:lnTo>
                    <a:pt x="25865" y="351689"/>
                  </a:lnTo>
                  <a:lnTo>
                    <a:pt x="54884" y="380708"/>
                  </a:lnTo>
                  <a:lnTo>
                    <a:pt x="91685" y="399739"/>
                  </a:lnTo>
                  <a:lnTo>
                    <a:pt x="134058" y="406574"/>
                  </a:lnTo>
                  <a:lnTo>
                    <a:pt x="3387907" y="406574"/>
                  </a:lnTo>
                  <a:lnTo>
                    <a:pt x="3430280" y="399739"/>
                  </a:lnTo>
                  <a:lnTo>
                    <a:pt x="3467081" y="380708"/>
                  </a:lnTo>
                  <a:lnTo>
                    <a:pt x="3496100" y="351689"/>
                  </a:lnTo>
                  <a:lnTo>
                    <a:pt x="3515131" y="314888"/>
                  </a:lnTo>
                  <a:lnTo>
                    <a:pt x="3521966" y="272515"/>
                  </a:lnTo>
                  <a:lnTo>
                    <a:pt x="3521966" y="134058"/>
                  </a:lnTo>
                  <a:lnTo>
                    <a:pt x="3515131" y="91685"/>
                  </a:lnTo>
                  <a:lnTo>
                    <a:pt x="3496100" y="54884"/>
                  </a:lnTo>
                  <a:lnTo>
                    <a:pt x="3467081" y="25865"/>
                  </a:lnTo>
                  <a:lnTo>
                    <a:pt x="3430280" y="6834"/>
                  </a:lnTo>
                  <a:lnTo>
                    <a:pt x="3387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554492">
                <a:buClr>
                  <a:srgbClr val="000000"/>
                </a:buClr>
              </a:pPr>
              <a:endParaRPr sz="849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61;p5">
              <a:extLst>
                <a:ext uri="{FF2B5EF4-FFF2-40B4-BE49-F238E27FC236}">
                  <a16:creationId xmlns:a16="http://schemas.microsoft.com/office/drawing/2014/main" id="{671AD4CF-8DCE-E880-01F8-F826F6111B8E}"/>
                </a:ext>
              </a:extLst>
            </p:cNvPr>
            <p:cNvSpPr txBox="1"/>
            <p:nvPr/>
          </p:nvSpPr>
          <p:spPr>
            <a:xfrm>
              <a:off x="2941879" y="2927156"/>
              <a:ext cx="1530568" cy="10795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8080" rIns="0" bIns="0" anchor="t" anchorCtr="0">
              <a:spAutoFit/>
            </a:bodyPr>
            <a:lstStyle/>
            <a:p>
              <a:pPr marL="7701" defTabSz="554492">
                <a:buClr>
                  <a:srgbClr val="000000"/>
                </a:buClr>
              </a:pPr>
              <a:r>
                <a:rPr lang="en-US" sz="1213" kern="0" dirty="0">
                  <a:solidFill>
                    <a:srgbClr val="FFFFFF">
                      <a:lumMod val="95000"/>
                    </a:srgbClr>
                  </a:solidFill>
                  <a:latin typeface="Arial"/>
                  <a:cs typeface="Arial"/>
                  <a:sym typeface="Arial"/>
                </a:rPr>
                <a:t>AI for all recommendations and predictive models</a:t>
              </a:r>
              <a:endParaRPr sz="1213" kern="0" dirty="0">
                <a:solidFill>
                  <a:srgbClr val="FFFFFF">
                    <a:lumMod val="95000"/>
                  </a:srgb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61;p5">
            <a:extLst>
              <a:ext uri="{FF2B5EF4-FFF2-40B4-BE49-F238E27FC236}">
                <a16:creationId xmlns:a16="http://schemas.microsoft.com/office/drawing/2014/main" id="{F249559F-5DF0-FB47-8FCB-0989D8543B69}"/>
              </a:ext>
            </a:extLst>
          </p:cNvPr>
          <p:cNvSpPr txBox="1"/>
          <p:nvPr/>
        </p:nvSpPr>
        <p:spPr>
          <a:xfrm>
            <a:off x="9239396" y="6436058"/>
            <a:ext cx="518262" cy="1201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algn="ctr" defTabSz="554492">
              <a:buClr>
                <a:srgbClr val="000000"/>
              </a:buClr>
            </a:pP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728" kern="0" dirty="0">
                <a:latin typeface="Arial"/>
                <a:ea typeface="Arial"/>
                <a:cs typeface="Arial"/>
                <a:sym typeface="Arial"/>
              </a:rPr>
              <a:t> track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161;p5">
            <a:extLst>
              <a:ext uri="{FF2B5EF4-FFF2-40B4-BE49-F238E27FC236}">
                <a16:creationId xmlns:a16="http://schemas.microsoft.com/office/drawing/2014/main" id="{57221582-BAC9-E5F6-9B11-AF224417ED17}"/>
              </a:ext>
            </a:extLst>
          </p:cNvPr>
          <p:cNvSpPr txBox="1"/>
          <p:nvPr/>
        </p:nvSpPr>
        <p:spPr>
          <a:xfrm>
            <a:off x="9775031" y="6436058"/>
            <a:ext cx="603550" cy="1201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algn="ctr" defTabSz="554492">
              <a:buClr>
                <a:srgbClr val="000000"/>
              </a:buClr>
            </a:pP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risk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161;p5">
            <a:extLst>
              <a:ext uri="{FF2B5EF4-FFF2-40B4-BE49-F238E27FC236}">
                <a16:creationId xmlns:a16="http://schemas.microsoft.com/office/drawing/2014/main" id="{BA8F8812-E83E-E278-8200-742CD9BC2233}"/>
              </a:ext>
            </a:extLst>
          </p:cNvPr>
          <p:cNvSpPr txBox="1"/>
          <p:nvPr/>
        </p:nvSpPr>
        <p:spPr>
          <a:xfrm>
            <a:off x="9231302" y="6641421"/>
            <a:ext cx="1717929" cy="120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algn="ctr" defTabSz="554492">
              <a:buClr>
                <a:srgbClr val="000000"/>
              </a:buClr>
            </a:pP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Concluded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161;p5">
            <a:extLst>
              <a:ext uri="{FF2B5EF4-FFF2-40B4-BE49-F238E27FC236}">
                <a16:creationId xmlns:a16="http://schemas.microsoft.com/office/drawing/2014/main" id="{99B330BC-F7F3-AE6F-8512-2896E693433E}"/>
              </a:ext>
            </a:extLst>
          </p:cNvPr>
          <p:cNvSpPr txBox="1"/>
          <p:nvPr/>
        </p:nvSpPr>
        <p:spPr>
          <a:xfrm>
            <a:off x="9239395" y="6153436"/>
            <a:ext cx="1717929" cy="120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algn="ctr" defTabSz="554492">
              <a:buClr>
                <a:srgbClr val="000000"/>
              </a:buClr>
            </a:pP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728" kern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started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161;p5">
            <a:extLst>
              <a:ext uri="{FF2B5EF4-FFF2-40B4-BE49-F238E27FC236}">
                <a16:creationId xmlns:a16="http://schemas.microsoft.com/office/drawing/2014/main" id="{CDD7A3A1-65A8-5B0D-65DD-2AC904247707}"/>
              </a:ext>
            </a:extLst>
          </p:cNvPr>
          <p:cNvSpPr txBox="1"/>
          <p:nvPr/>
        </p:nvSpPr>
        <p:spPr>
          <a:xfrm>
            <a:off x="9883032" y="6307579"/>
            <a:ext cx="491697" cy="120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defTabSz="554492">
              <a:buClr>
                <a:srgbClr val="000000"/>
              </a:buClr>
            </a:pPr>
            <a:r>
              <a:rPr lang="pt-BR" sz="728" kern="0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728" kern="0" dirty="0" err="1">
                <a:latin typeface="Arial"/>
                <a:ea typeface="Arial"/>
                <a:cs typeface="Arial"/>
                <a:sym typeface="Arial"/>
              </a:rPr>
              <a:t>progress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161;p5">
            <a:extLst>
              <a:ext uri="{FF2B5EF4-FFF2-40B4-BE49-F238E27FC236}">
                <a16:creationId xmlns:a16="http://schemas.microsoft.com/office/drawing/2014/main" id="{D3161B60-4B55-00CF-B1B1-0E76482D18AA}"/>
              </a:ext>
            </a:extLst>
          </p:cNvPr>
          <p:cNvSpPr txBox="1"/>
          <p:nvPr/>
        </p:nvSpPr>
        <p:spPr>
          <a:xfrm>
            <a:off x="10407187" y="6435951"/>
            <a:ext cx="522719" cy="1201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8080" rIns="0" bIns="0" anchor="t" anchorCtr="0">
            <a:spAutoFit/>
          </a:bodyPr>
          <a:lstStyle/>
          <a:p>
            <a:pPr marL="7701" algn="ctr" defTabSz="554492">
              <a:buClr>
                <a:srgbClr val="000000"/>
              </a:buClr>
            </a:pPr>
            <a:r>
              <a:rPr lang="pt-BR" sz="728" kern="0" dirty="0">
                <a:latin typeface="Arial"/>
                <a:ea typeface="Arial"/>
                <a:cs typeface="Arial"/>
                <a:sym typeface="Arial"/>
              </a:rPr>
              <a:t>Delayed</a:t>
            </a:r>
            <a:endParaRPr sz="728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85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181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Söhne</vt:lpstr>
      <vt:lpstr>Office Theme</vt:lpstr>
      <vt:lpstr>////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Arley Oliveira</dc:creator>
  <cp:lastModifiedBy>Arley Oliveira</cp:lastModifiedBy>
  <cp:revision>2</cp:revision>
  <dcterms:created xsi:type="dcterms:W3CDTF">2023-08-24T18:01:28Z</dcterms:created>
  <dcterms:modified xsi:type="dcterms:W3CDTF">2023-09-05T15:31:54Z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2023-08-24T18:01:28Z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46d11532-eeb3-4fab-8724-4d375d092ae5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RESTRICTED</vt:lpwstr>
  </property>
</Properties>
</file>