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Helvetica Neue"/>
      <p:regular r:id="rId9"/>
      <p:bold r:id="rId10"/>
      <p:italic r:id="rId11"/>
      <p:boldItalic r:id="rId12"/>
    </p:embeddedFont>
    <p:embeddedFont>
      <p:font typeface="Helvetica Neue Ligh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italic.fntdata"/><Relationship Id="rId10" Type="http://schemas.openxmlformats.org/officeDocument/2006/relationships/font" Target="fonts/HelveticaNeue-bold.fntdata"/><Relationship Id="rId13" Type="http://schemas.openxmlformats.org/officeDocument/2006/relationships/font" Target="fonts/HelveticaNeueLight-regular.fntdata"/><Relationship Id="rId12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HelveticaNeue-regular.fntdata"/><Relationship Id="rId15" Type="http://schemas.openxmlformats.org/officeDocument/2006/relationships/font" Target="fonts/HelveticaNeueLight-italic.fntdata"/><Relationship Id="rId14" Type="http://schemas.openxmlformats.org/officeDocument/2006/relationships/font" Target="fonts/HelveticaNeueLight-bold.fntdata"/><Relationship Id="rId16" Type="http://schemas.openxmlformats.org/officeDocument/2006/relationships/font" Target="fonts/HelveticaNeue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4fcdcdf3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4fcdcdf3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4fcdcdf3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4fcdcdf3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01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Title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90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subtitle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789" y="4559550"/>
            <a:ext cx="358423" cy="37244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556600" y="3816950"/>
            <a:ext cx="403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Programming for Data Science</a:t>
            </a:r>
            <a:endParaRPr sz="12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2022</a:t>
            </a:r>
            <a:endParaRPr sz="12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556600" y="3400075"/>
            <a:ext cx="403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Group </a:t>
            </a:r>
            <a:r>
              <a:rPr lang="en-GB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00</a:t>
            </a:r>
            <a:endParaRPr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49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Something cool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863550"/>
            <a:ext cx="8520600" cy="3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400">
                <a:latin typeface="Helvetica Neue"/>
                <a:ea typeface="Helvetica Neue"/>
                <a:cs typeface="Helvetica Neue"/>
                <a:sym typeface="Helvetica Neue"/>
              </a:rPr>
              <a:t>And here’s why it’s cool</a:t>
            </a:r>
            <a:endParaRPr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9" y="4559550"/>
            <a:ext cx="358423" cy="37244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555875" y="4567725"/>
            <a:ext cx="403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Programming for Data Science</a:t>
            </a:r>
            <a:endParaRPr sz="8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2022</a:t>
            </a:r>
            <a:endParaRPr sz="8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2556600" y="1867800"/>
            <a:ext cx="4030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b="1"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556600" y="2475075"/>
            <a:ext cx="403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Questions?</a:t>
            </a:r>
            <a:endParaRPr sz="24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789" y="4559550"/>
            <a:ext cx="358423" cy="372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