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70" r:id="rId4"/>
    <p:sldId id="263" r:id="rId5"/>
    <p:sldId id="264" r:id="rId6"/>
    <p:sldId id="268" r:id="rId7"/>
    <p:sldId id="267" r:id="rId8"/>
    <p:sldId id="266" r:id="rId9"/>
    <p:sldId id="265" r:id="rId10"/>
    <p:sldId id="269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66C"/>
    <a:srgbClr val="BED62F"/>
    <a:srgbClr val="90A1AA"/>
    <a:srgbClr val="707D84"/>
    <a:srgbClr val="50595E"/>
    <a:srgbClr val="303538"/>
    <a:srgbClr val="181B1D"/>
    <a:srgbClr val="2F9CD6"/>
    <a:srgbClr val="AD7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10" autoAdjust="0"/>
  </p:normalViewPr>
  <p:slideViewPr>
    <p:cSldViewPr snapToGrid="0">
      <p:cViewPr varScale="1">
        <p:scale>
          <a:sx n="54" d="100"/>
          <a:sy n="54" d="100"/>
        </p:scale>
        <p:origin x="13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Almeida" userId="708f81e4fd72be00" providerId="LiveId" clId="{F7189C19-1CED-43AF-ADAF-8782485EDAB7}"/>
    <pc:docChg chg="undo custSel modSld">
      <pc:chgData name="Ricardo Almeida" userId="708f81e4fd72be00" providerId="LiveId" clId="{F7189C19-1CED-43AF-ADAF-8782485EDAB7}" dt="2022-10-31T20:02:55.452" v="623" actId="20577"/>
      <pc:docMkLst>
        <pc:docMk/>
      </pc:docMkLst>
      <pc:sldChg chg="modSp mod">
        <pc:chgData name="Ricardo Almeida" userId="708f81e4fd72be00" providerId="LiveId" clId="{F7189C19-1CED-43AF-ADAF-8782485EDAB7}" dt="2022-10-31T20:02:02.233" v="495"/>
        <pc:sldMkLst>
          <pc:docMk/>
          <pc:sldMk cId="2835118317" sldId="265"/>
        </pc:sldMkLst>
        <pc:spChg chg="mod">
          <ac:chgData name="Ricardo Almeida" userId="708f81e4fd72be00" providerId="LiveId" clId="{F7189C19-1CED-43AF-ADAF-8782485EDAB7}" dt="2022-10-31T20:02:02.233" v="495"/>
          <ac:spMkLst>
            <pc:docMk/>
            <pc:sldMk cId="2835118317" sldId="265"/>
            <ac:spMk id="34" creationId="{42C1731C-FDD3-74E3-0A46-0EB570A9ADA1}"/>
          </ac:spMkLst>
        </pc:spChg>
      </pc:sldChg>
      <pc:sldChg chg="modSp mod">
        <pc:chgData name="Ricardo Almeida" userId="708f81e4fd72be00" providerId="LiveId" clId="{F7189C19-1CED-43AF-ADAF-8782485EDAB7}" dt="2022-10-31T20:01:59.351" v="494"/>
        <pc:sldMkLst>
          <pc:docMk/>
          <pc:sldMk cId="2110613621" sldId="266"/>
        </pc:sldMkLst>
        <pc:spChg chg="mod">
          <ac:chgData name="Ricardo Almeida" userId="708f81e4fd72be00" providerId="LiveId" clId="{F7189C19-1CED-43AF-ADAF-8782485EDAB7}" dt="2022-10-31T20:01:59.351" v="494"/>
          <ac:spMkLst>
            <pc:docMk/>
            <pc:sldMk cId="2110613621" sldId="266"/>
            <ac:spMk id="44" creationId="{B92F78D8-EAA5-AC86-B65F-163101988E97}"/>
          </ac:spMkLst>
        </pc:spChg>
      </pc:sldChg>
      <pc:sldChg chg="modSp mod">
        <pc:chgData name="Ricardo Almeida" userId="708f81e4fd72be00" providerId="LiveId" clId="{F7189C19-1CED-43AF-ADAF-8782485EDAB7}" dt="2022-10-31T20:01:47.604" v="493" actId="20577"/>
        <pc:sldMkLst>
          <pc:docMk/>
          <pc:sldMk cId="2349228486" sldId="267"/>
        </pc:sldMkLst>
        <pc:spChg chg="mod">
          <ac:chgData name="Ricardo Almeida" userId="708f81e4fd72be00" providerId="LiveId" clId="{F7189C19-1CED-43AF-ADAF-8782485EDAB7}" dt="2022-10-31T20:01:47.604" v="493" actId="20577"/>
          <ac:spMkLst>
            <pc:docMk/>
            <pc:sldMk cId="2349228486" sldId="267"/>
            <ac:spMk id="2" creationId="{C390CD04-4187-9EFB-5FC7-C6C7DF24A727}"/>
          </ac:spMkLst>
        </pc:spChg>
        <pc:spChg chg="mod">
          <ac:chgData name="Ricardo Almeida" userId="708f81e4fd72be00" providerId="LiveId" clId="{F7189C19-1CED-43AF-ADAF-8782485EDAB7}" dt="2022-10-30T17:08:00.584" v="201" actId="20577"/>
          <ac:spMkLst>
            <pc:docMk/>
            <pc:sldMk cId="2349228486" sldId="267"/>
            <ac:spMk id="9" creationId="{05ED1367-B5C9-89C2-D7A3-363AAAC5DE9A}"/>
          </ac:spMkLst>
        </pc:spChg>
        <pc:spChg chg="mod">
          <ac:chgData name="Ricardo Almeida" userId="708f81e4fd72be00" providerId="LiveId" clId="{F7189C19-1CED-43AF-ADAF-8782485EDAB7}" dt="2022-10-30T17:07:56.815" v="193" actId="20577"/>
          <ac:spMkLst>
            <pc:docMk/>
            <pc:sldMk cId="2349228486" sldId="267"/>
            <ac:spMk id="14" creationId="{1F4D75CA-C6C8-9879-E09E-E1C34ECB0BC9}"/>
          </ac:spMkLst>
        </pc:spChg>
      </pc:sldChg>
      <pc:sldChg chg="modSp mod">
        <pc:chgData name="Ricardo Almeida" userId="708f81e4fd72be00" providerId="LiveId" clId="{F7189C19-1CED-43AF-ADAF-8782485EDAB7}" dt="2022-10-31T20:02:05.834" v="496"/>
        <pc:sldMkLst>
          <pc:docMk/>
          <pc:sldMk cId="122712434" sldId="269"/>
        </pc:sldMkLst>
        <pc:spChg chg="mod">
          <ac:chgData name="Ricardo Almeida" userId="708f81e4fd72be00" providerId="LiveId" clId="{F7189C19-1CED-43AF-ADAF-8782485EDAB7}" dt="2022-10-31T20:02:05.834" v="496"/>
          <ac:spMkLst>
            <pc:docMk/>
            <pc:sldMk cId="122712434" sldId="269"/>
            <ac:spMk id="30" creationId="{5E9ADD61-0EDD-8010-95E7-59F6E97209B5}"/>
          </ac:spMkLst>
        </pc:spChg>
      </pc:sldChg>
      <pc:sldChg chg="modSp mod">
        <pc:chgData name="Ricardo Almeida" userId="708f81e4fd72be00" providerId="LiveId" clId="{F7189C19-1CED-43AF-ADAF-8782485EDAB7}" dt="2022-10-30T17:14:12.263" v="491" actId="404"/>
        <pc:sldMkLst>
          <pc:docMk/>
          <pc:sldMk cId="2123371585" sldId="270"/>
        </pc:sldMkLst>
        <pc:spChg chg="mod">
          <ac:chgData name="Ricardo Almeida" userId="708f81e4fd72be00" providerId="LiveId" clId="{F7189C19-1CED-43AF-ADAF-8782485EDAB7}" dt="2022-10-30T17:14:12.263" v="491" actId="404"/>
          <ac:spMkLst>
            <pc:docMk/>
            <pc:sldMk cId="2123371585" sldId="270"/>
            <ac:spMk id="2" creationId="{C390CD04-4187-9EFB-5FC7-C6C7DF24A727}"/>
          </ac:spMkLst>
        </pc:spChg>
      </pc:sldChg>
      <pc:sldChg chg="modSp mod">
        <pc:chgData name="Ricardo Almeida" userId="708f81e4fd72be00" providerId="LiveId" clId="{F7189C19-1CED-43AF-ADAF-8782485EDAB7}" dt="2022-10-30T17:09:06.007" v="221" actId="20577"/>
        <pc:sldMkLst>
          <pc:docMk/>
          <pc:sldMk cId="528277040" sldId="271"/>
        </pc:sldMkLst>
        <pc:spChg chg="mod">
          <ac:chgData name="Ricardo Almeida" userId="708f81e4fd72be00" providerId="LiveId" clId="{F7189C19-1CED-43AF-ADAF-8782485EDAB7}" dt="2022-10-30T17:09:06.007" v="221" actId="20577"/>
          <ac:spMkLst>
            <pc:docMk/>
            <pc:sldMk cId="528277040" sldId="271"/>
            <ac:spMk id="30" creationId="{5E9ADD61-0EDD-8010-95E7-59F6E97209B5}"/>
          </ac:spMkLst>
        </pc:spChg>
      </pc:sldChg>
      <pc:sldChg chg="modSp mod">
        <pc:chgData name="Ricardo Almeida" userId="708f81e4fd72be00" providerId="LiveId" clId="{F7189C19-1CED-43AF-ADAF-8782485EDAB7}" dt="2022-10-30T17:09:23.460" v="222"/>
        <pc:sldMkLst>
          <pc:docMk/>
          <pc:sldMk cId="282850731" sldId="272"/>
        </pc:sldMkLst>
        <pc:spChg chg="mod">
          <ac:chgData name="Ricardo Almeida" userId="708f81e4fd72be00" providerId="LiveId" clId="{F7189C19-1CED-43AF-ADAF-8782485EDAB7}" dt="2022-10-30T17:09:23.460" v="222"/>
          <ac:spMkLst>
            <pc:docMk/>
            <pc:sldMk cId="282850731" sldId="272"/>
            <ac:spMk id="30" creationId="{5E9ADD61-0EDD-8010-95E7-59F6E97209B5}"/>
          </ac:spMkLst>
        </pc:spChg>
      </pc:sldChg>
      <pc:sldChg chg="modSp mod">
        <pc:chgData name="Ricardo Almeida" userId="708f81e4fd72be00" providerId="LiveId" clId="{F7189C19-1CED-43AF-ADAF-8782485EDAB7}" dt="2022-10-30T17:10:20.699" v="327" actId="20577"/>
        <pc:sldMkLst>
          <pc:docMk/>
          <pc:sldMk cId="4180350568" sldId="273"/>
        </pc:sldMkLst>
        <pc:spChg chg="mod">
          <ac:chgData name="Ricardo Almeida" userId="708f81e4fd72be00" providerId="LiveId" clId="{F7189C19-1CED-43AF-ADAF-8782485EDAB7}" dt="2022-10-30T17:10:20.699" v="327" actId="20577"/>
          <ac:spMkLst>
            <pc:docMk/>
            <pc:sldMk cId="4180350568" sldId="273"/>
            <ac:spMk id="30" creationId="{5E9ADD61-0EDD-8010-95E7-59F6E97209B5}"/>
          </ac:spMkLst>
        </pc:spChg>
      </pc:sldChg>
      <pc:sldChg chg="modSp mod modNotesTx">
        <pc:chgData name="Ricardo Almeida" userId="708f81e4fd72be00" providerId="LiveId" clId="{F7189C19-1CED-43AF-ADAF-8782485EDAB7}" dt="2022-10-31T20:02:55.452" v="623" actId="20577"/>
        <pc:sldMkLst>
          <pc:docMk/>
          <pc:sldMk cId="3402101518" sldId="274"/>
        </pc:sldMkLst>
        <pc:spChg chg="mod">
          <ac:chgData name="Ricardo Almeida" userId="708f81e4fd72be00" providerId="LiveId" clId="{F7189C19-1CED-43AF-ADAF-8782485EDAB7}" dt="2022-10-30T17:13:22" v="474" actId="20577"/>
          <ac:spMkLst>
            <pc:docMk/>
            <pc:sldMk cId="3402101518" sldId="274"/>
            <ac:spMk id="2" creationId="{31FDA398-5316-3F7A-F1BE-E93E8AEDDC40}"/>
          </ac:spMkLst>
        </pc:spChg>
      </pc:sldChg>
    </pc:docChg>
  </pc:docChgLst>
  <pc:docChgLst>
    <pc:chgData name="Soraia Alves" userId="3f001a8558937788" providerId="LiveId" clId="{6ACE5DF5-C700-420B-BDA8-7B5A660F43CE}"/>
    <pc:docChg chg="undo custSel addSld delSld modSld sldOrd">
      <pc:chgData name="Soraia Alves" userId="3f001a8558937788" providerId="LiveId" clId="{6ACE5DF5-C700-420B-BDA8-7B5A660F43CE}" dt="2022-10-30T00:53:36.494" v="5318" actId="1076"/>
      <pc:docMkLst>
        <pc:docMk/>
      </pc:docMkLst>
      <pc:sldChg chg="modSp mod">
        <pc:chgData name="Soraia Alves" userId="3f001a8558937788" providerId="LiveId" clId="{6ACE5DF5-C700-420B-BDA8-7B5A660F43CE}" dt="2022-10-29T23:38:42.931" v="2242" actId="1076"/>
        <pc:sldMkLst>
          <pc:docMk/>
          <pc:sldMk cId="3862846465" sldId="256"/>
        </pc:sldMkLst>
        <pc:spChg chg="mod">
          <ac:chgData name="Soraia Alves" userId="3f001a8558937788" providerId="LiveId" clId="{6ACE5DF5-C700-420B-BDA8-7B5A660F43CE}" dt="2022-10-29T23:38:33.702" v="2241" actId="1076"/>
          <ac:spMkLst>
            <pc:docMk/>
            <pc:sldMk cId="3862846465" sldId="256"/>
            <ac:spMk id="2" creationId="{C390CD04-4187-9EFB-5FC7-C6C7DF24A727}"/>
          </ac:spMkLst>
        </pc:spChg>
        <pc:spChg chg="mod">
          <ac:chgData name="Soraia Alves" userId="3f001a8558937788" providerId="LiveId" clId="{6ACE5DF5-C700-420B-BDA8-7B5A660F43CE}" dt="2022-10-29T23:38:28.568" v="2240" actId="1076"/>
          <ac:spMkLst>
            <pc:docMk/>
            <pc:sldMk cId="3862846465" sldId="256"/>
            <ac:spMk id="3" creationId="{AA2AB5DF-9B71-D3D9-43C7-B4D52962CF76}"/>
          </ac:spMkLst>
        </pc:spChg>
        <pc:spChg chg="mod">
          <ac:chgData name="Soraia Alves" userId="3f001a8558937788" providerId="LiveId" clId="{6ACE5DF5-C700-420B-BDA8-7B5A660F43CE}" dt="2022-10-29T23:38:42.931" v="2242" actId="1076"/>
          <ac:spMkLst>
            <pc:docMk/>
            <pc:sldMk cId="3862846465" sldId="256"/>
            <ac:spMk id="4" creationId="{FC1B724C-0D0E-0118-605F-9EC4F8D84F1E}"/>
          </ac:spMkLst>
        </pc:spChg>
      </pc:sldChg>
      <pc:sldChg chg="del">
        <pc:chgData name="Soraia Alves" userId="3f001a8558937788" providerId="LiveId" clId="{6ACE5DF5-C700-420B-BDA8-7B5A660F43CE}" dt="2022-10-30T00:41:28.902" v="4376" actId="47"/>
        <pc:sldMkLst>
          <pc:docMk/>
          <pc:sldMk cId="1439318659" sldId="257"/>
        </pc:sldMkLst>
      </pc:sldChg>
      <pc:sldChg chg="del">
        <pc:chgData name="Soraia Alves" userId="3f001a8558937788" providerId="LiveId" clId="{6ACE5DF5-C700-420B-BDA8-7B5A660F43CE}" dt="2022-10-30T00:41:30.189" v="4377" actId="47"/>
        <pc:sldMkLst>
          <pc:docMk/>
          <pc:sldMk cId="1415272015" sldId="258"/>
        </pc:sldMkLst>
      </pc:sldChg>
      <pc:sldChg chg="del">
        <pc:chgData name="Soraia Alves" userId="3f001a8558937788" providerId="LiveId" clId="{6ACE5DF5-C700-420B-BDA8-7B5A660F43CE}" dt="2022-10-30T00:41:23.774" v="4373" actId="47"/>
        <pc:sldMkLst>
          <pc:docMk/>
          <pc:sldMk cId="2744745321" sldId="259"/>
        </pc:sldMkLst>
      </pc:sldChg>
      <pc:sldChg chg="modSp mod">
        <pc:chgData name="Soraia Alves" userId="3f001a8558937788" providerId="LiveId" clId="{6ACE5DF5-C700-420B-BDA8-7B5A660F43CE}" dt="2022-10-29T23:46:08.391" v="2689" actId="1076"/>
        <pc:sldMkLst>
          <pc:docMk/>
          <pc:sldMk cId="1368992180" sldId="260"/>
        </pc:sldMkLst>
        <pc:spChg chg="mod">
          <ac:chgData name="Soraia Alves" userId="3f001a8558937788" providerId="LiveId" clId="{6ACE5DF5-C700-420B-BDA8-7B5A660F43CE}" dt="2022-10-29T23:46:08.391" v="2689" actId="1076"/>
          <ac:spMkLst>
            <pc:docMk/>
            <pc:sldMk cId="1368992180" sldId="260"/>
            <ac:spMk id="15" creationId="{929E3ABE-D06C-7716-B823-6F10F61F928F}"/>
          </ac:spMkLst>
        </pc:spChg>
        <pc:spChg chg="mod">
          <ac:chgData name="Soraia Alves" userId="3f001a8558937788" providerId="LiveId" clId="{6ACE5DF5-C700-420B-BDA8-7B5A660F43CE}" dt="2022-10-29T23:46:01.597" v="2688" actId="1076"/>
          <ac:spMkLst>
            <pc:docMk/>
            <pc:sldMk cId="1368992180" sldId="260"/>
            <ac:spMk id="16" creationId="{98E5B8B7-1BCD-2D84-D1C7-E1F9C07EA5CC}"/>
          </ac:spMkLst>
        </pc:spChg>
      </pc:sldChg>
      <pc:sldChg chg="del">
        <pc:chgData name="Soraia Alves" userId="3f001a8558937788" providerId="LiveId" clId="{6ACE5DF5-C700-420B-BDA8-7B5A660F43CE}" dt="2022-10-30T00:41:25.445" v="4374" actId="47"/>
        <pc:sldMkLst>
          <pc:docMk/>
          <pc:sldMk cId="3312860703" sldId="261"/>
        </pc:sldMkLst>
      </pc:sldChg>
      <pc:sldChg chg="del">
        <pc:chgData name="Soraia Alves" userId="3f001a8558937788" providerId="LiveId" clId="{6ACE5DF5-C700-420B-BDA8-7B5A660F43CE}" dt="2022-10-30T00:41:27.460" v="4375" actId="47"/>
        <pc:sldMkLst>
          <pc:docMk/>
          <pc:sldMk cId="1771960245" sldId="262"/>
        </pc:sldMkLst>
      </pc:sldChg>
      <pc:sldChg chg="modSp mod">
        <pc:chgData name="Soraia Alves" userId="3f001a8558937788" providerId="LiveId" clId="{6ACE5DF5-C700-420B-BDA8-7B5A660F43CE}" dt="2022-10-29T23:55:34.632" v="3122" actId="208"/>
        <pc:sldMkLst>
          <pc:docMk/>
          <pc:sldMk cId="1158055578" sldId="263"/>
        </pc:sldMkLst>
        <pc:spChg chg="mod">
          <ac:chgData name="Soraia Alves" userId="3f001a8558937788" providerId="LiveId" clId="{6ACE5DF5-C700-420B-BDA8-7B5A660F43CE}" dt="2022-10-29T23:34:33.269" v="2008" actId="14100"/>
          <ac:spMkLst>
            <pc:docMk/>
            <pc:sldMk cId="1158055578" sldId="263"/>
            <ac:spMk id="2" creationId="{C390CD04-4187-9EFB-5FC7-C6C7DF24A727}"/>
          </ac:spMkLst>
        </pc:spChg>
        <pc:spChg chg="mod">
          <ac:chgData name="Soraia Alves" userId="3f001a8558937788" providerId="LiveId" clId="{6ACE5DF5-C700-420B-BDA8-7B5A660F43CE}" dt="2022-10-29T23:55:19.295" v="3120" actId="1076"/>
          <ac:spMkLst>
            <pc:docMk/>
            <pc:sldMk cId="1158055578" sldId="263"/>
            <ac:spMk id="15" creationId="{929E3ABE-D06C-7716-B823-6F10F61F928F}"/>
          </ac:spMkLst>
        </pc:spChg>
        <pc:spChg chg="mod">
          <ac:chgData name="Soraia Alves" userId="3f001a8558937788" providerId="LiveId" clId="{6ACE5DF5-C700-420B-BDA8-7B5A660F43CE}" dt="2022-10-29T23:48:49.881" v="2704" actId="20577"/>
          <ac:spMkLst>
            <pc:docMk/>
            <pc:sldMk cId="1158055578" sldId="263"/>
            <ac:spMk id="24" creationId="{D139DAC5-4ED5-AEB1-394D-006C7F50CE3B}"/>
          </ac:spMkLst>
        </pc:spChg>
        <pc:spChg chg="mod">
          <ac:chgData name="Soraia Alves" userId="3f001a8558937788" providerId="LiveId" clId="{6ACE5DF5-C700-420B-BDA8-7B5A660F43CE}" dt="2022-10-29T23:55:34.632" v="3122" actId="208"/>
          <ac:spMkLst>
            <pc:docMk/>
            <pc:sldMk cId="1158055578" sldId="263"/>
            <ac:spMk id="28" creationId="{AA274033-E13C-E3B4-85A2-FA41BAA6AAF2}"/>
          </ac:spMkLst>
        </pc:spChg>
        <pc:picChg chg="mod">
          <ac:chgData name="Soraia Alves" userId="3f001a8558937788" providerId="LiveId" clId="{6ACE5DF5-C700-420B-BDA8-7B5A660F43CE}" dt="2022-10-29T21:52:38.008" v="93" actId="1076"/>
          <ac:picMkLst>
            <pc:docMk/>
            <pc:sldMk cId="1158055578" sldId="263"/>
            <ac:picMk id="17" creationId="{AF8C1AE3-3E9B-6E02-D705-F388302635B9}"/>
          </ac:picMkLst>
        </pc:picChg>
      </pc:sldChg>
      <pc:sldChg chg="addSp delSp modSp mod delAnim modAnim">
        <pc:chgData name="Soraia Alves" userId="3f001a8558937788" providerId="LiveId" clId="{6ACE5DF5-C700-420B-BDA8-7B5A660F43CE}" dt="2022-10-29T23:56:03.388" v="3123" actId="1076"/>
        <pc:sldMkLst>
          <pc:docMk/>
          <pc:sldMk cId="800323776" sldId="264"/>
        </pc:sldMkLst>
        <pc:spChg chg="del">
          <ac:chgData name="Soraia Alves" userId="3f001a8558937788" providerId="LiveId" clId="{6ACE5DF5-C700-420B-BDA8-7B5A660F43CE}" dt="2022-10-29T23:47:36.537" v="2692" actId="478"/>
          <ac:spMkLst>
            <pc:docMk/>
            <pc:sldMk cId="800323776" sldId="264"/>
            <ac:spMk id="2" creationId="{C390CD04-4187-9EFB-5FC7-C6C7DF24A727}"/>
          </ac:spMkLst>
        </pc:spChg>
        <pc:spChg chg="add del mod">
          <ac:chgData name="Soraia Alves" userId="3f001a8558937788" providerId="LiveId" clId="{6ACE5DF5-C700-420B-BDA8-7B5A660F43CE}" dt="2022-10-29T23:47:39.116" v="2693" actId="478"/>
          <ac:spMkLst>
            <pc:docMk/>
            <pc:sldMk cId="800323776" sldId="264"/>
            <ac:spMk id="10" creationId="{6AF9104A-84AD-3159-7987-628665821AB8}"/>
          </ac:spMkLst>
        </pc:spChg>
        <pc:spChg chg="add mod">
          <ac:chgData name="Soraia Alves" userId="3f001a8558937788" providerId="LiveId" clId="{6ACE5DF5-C700-420B-BDA8-7B5A660F43CE}" dt="2022-10-29T23:47:40.277" v="2694"/>
          <ac:spMkLst>
            <pc:docMk/>
            <pc:sldMk cId="800323776" sldId="264"/>
            <ac:spMk id="11" creationId="{E9578AF8-D505-8421-7E5E-816F0F795B0A}"/>
          </ac:spMkLst>
        </pc:spChg>
        <pc:spChg chg="add mod">
          <ac:chgData name="Soraia Alves" userId="3f001a8558937788" providerId="LiveId" clId="{6ACE5DF5-C700-420B-BDA8-7B5A660F43CE}" dt="2022-10-29T23:55:06.942" v="3119" actId="14100"/>
          <ac:spMkLst>
            <pc:docMk/>
            <pc:sldMk cId="800323776" sldId="264"/>
            <ac:spMk id="12" creationId="{74A1795E-081E-11DA-09EE-26E1264E7C45}"/>
          </ac:spMkLst>
        </pc:spChg>
        <pc:spChg chg="mod">
          <ac:chgData name="Soraia Alves" userId="3f001a8558937788" providerId="LiveId" clId="{6ACE5DF5-C700-420B-BDA8-7B5A660F43CE}" dt="2022-10-29T23:56:03.388" v="3123" actId="1076"/>
          <ac:spMkLst>
            <pc:docMk/>
            <pc:sldMk cId="800323776" sldId="264"/>
            <ac:spMk id="15" creationId="{929E3ABE-D06C-7716-B823-6F10F61F928F}"/>
          </ac:spMkLst>
        </pc:spChg>
        <pc:spChg chg="del mod">
          <ac:chgData name="Soraia Alves" userId="3f001a8558937788" providerId="LiveId" clId="{6ACE5DF5-C700-420B-BDA8-7B5A660F43CE}" dt="2022-10-29T23:53:58.093" v="3106" actId="478"/>
          <ac:spMkLst>
            <pc:docMk/>
            <pc:sldMk cId="800323776" sldId="264"/>
            <ac:spMk id="25" creationId="{EAF51021-6628-FD24-3761-BA9874EFAEA6}"/>
          </ac:spMkLst>
        </pc:spChg>
        <pc:spChg chg="del">
          <ac:chgData name="Soraia Alves" userId="3f001a8558937788" providerId="LiveId" clId="{6ACE5DF5-C700-420B-BDA8-7B5A660F43CE}" dt="2022-10-29T23:00:42.555" v="1534" actId="478"/>
          <ac:spMkLst>
            <pc:docMk/>
            <pc:sldMk cId="800323776" sldId="264"/>
            <ac:spMk id="44" creationId="{8EDF752A-3C05-1D95-1073-D9AF9C3A5819}"/>
          </ac:spMkLst>
        </pc:spChg>
        <pc:spChg chg="del">
          <ac:chgData name="Soraia Alves" userId="3f001a8558937788" providerId="LiveId" clId="{6ACE5DF5-C700-420B-BDA8-7B5A660F43CE}" dt="2022-10-29T22:39:49.503" v="740" actId="478"/>
          <ac:spMkLst>
            <pc:docMk/>
            <pc:sldMk cId="800323776" sldId="264"/>
            <ac:spMk id="68" creationId="{D4159F75-E7A7-9055-E3E1-6325F04CA7E1}"/>
          </ac:spMkLst>
        </pc:spChg>
        <pc:grpChg chg="del">
          <ac:chgData name="Soraia Alves" userId="3f001a8558937788" providerId="LiveId" clId="{6ACE5DF5-C700-420B-BDA8-7B5A660F43CE}" dt="2022-10-29T22:39:54.222" v="741" actId="478"/>
          <ac:grpSpMkLst>
            <pc:docMk/>
            <pc:sldMk cId="800323776" sldId="264"/>
            <ac:grpSpMk id="57" creationId="{343D5516-89F2-6452-1EC2-01130486B96C}"/>
          </ac:grpSpMkLst>
        </pc:grpChg>
        <pc:picChg chg="add del">
          <ac:chgData name="Soraia Alves" userId="3f001a8558937788" providerId="LiveId" clId="{6ACE5DF5-C700-420B-BDA8-7B5A660F43CE}" dt="2022-10-29T22:39:44.315" v="739" actId="478"/>
          <ac:picMkLst>
            <pc:docMk/>
            <pc:sldMk cId="800323776" sldId="264"/>
            <ac:picMk id="4" creationId="{6106CDFF-C7F8-C98A-D331-78747D5C6636}"/>
          </ac:picMkLst>
        </pc:picChg>
        <pc:picChg chg="del">
          <ac:chgData name="Soraia Alves" userId="3f001a8558937788" providerId="LiveId" clId="{6ACE5DF5-C700-420B-BDA8-7B5A660F43CE}" dt="2022-10-29T22:39:38.059" v="737" actId="478"/>
          <ac:picMkLst>
            <pc:docMk/>
            <pc:sldMk cId="800323776" sldId="264"/>
            <ac:picMk id="61" creationId="{D75F5E6C-A6F5-8227-65AA-3A2BC67AC1F8}"/>
          </ac:picMkLst>
        </pc:picChg>
      </pc:sldChg>
      <pc:sldChg chg="addSp delSp modSp mod ord">
        <pc:chgData name="Soraia Alves" userId="3f001a8558937788" providerId="LiveId" clId="{6ACE5DF5-C700-420B-BDA8-7B5A660F43CE}" dt="2022-10-30T00:08:23.624" v="3269" actId="1076"/>
        <pc:sldMkLst>
          <pc:docMk/>
          <pc:sldMk cId="2835118317" sldId="265"/>
        </pc:sldMkLst>
        <pc:spChg chg="del mod">
          <ac:chgData name="Soraia Alves" userId="3f001a8558937788" providerId="LiveId" clId="{6ACE5DF5-C700-420B-BDA8-7B5A660F43CE}" dt="2022-10-29T22:53:14.518" v="1342" actId="478"/>
          <ac:spMkLst>
            <pc:docMk/>
            <pc:sldMk cId="2835118317" sldId="265"/>
            <ac:spMk id="2" creationId="{C390CD04-4187-9EFB-5FC7-C6C7DF24A727}"/>
          </ac:spMkLst>
        </pc:spChg>
        <pc:spChg chg="add del mod">
          <ac:chgData name="Soraia Alves" userId="3f001a8558937788" providerId="LiveId" clId="{6ACE5DF5-C700-420B-BDA8-7B5A660F43CE}" dt="2022-10-29T21:40:22.681" v="5" actId="478"/>
          <ac:spMkLst>
            <pc:docMk/>
            <pc:sldMk cId="2835118317" sldId="265"/>
            <ac:spMk id="3" creationId="{F816813B-7D1E-98CC-5A6C-AB6B5A302FBA}"/>
          </ac:spMkLst>
        </pc:spChg>
        <pc:spChg chg="mod">
          <ac:chgData name="Soraia Alves" userId="3f001a8558937788" providerId="LiveId" clId="{6ACE5DF5-C700-420B-BDA8-7B5A660F43CE}" dt="2022-10-29T21:57:57.712" v="173" actId="1076"/>
          <ac:spMkLst>
            <pc:docMk/>
            <pc:sldMk cId="2835118317" sldId="265"/>
            <ac:spMk id="8" creationId="{9F4F587D-EC7B-C5C6-FAAC-5530D30A58AB}"/>
          </ac:spMkLst>
        </pc:spChg>
        <pc:spChg chg="mod">
          <ac:chgData name="Soraia Alves" userId="3f001a8558937788" providerId="LiveId" clId="{6ACE5DF5-C700-420B-BDA8-7B5A660F43CE}" dt="2022-10-29T21:57:51.455" v="171" actId="1076"/>
          <ac:spMkLst>
            <pc:docMk/>
            <pc:sldMk cId="2835118317" sldId="265"/>
            <ac:spMk id="9" creationId="{05ED1367-B5C9-89C2-D7A3-363AAAC5DE9A}"/>
          </ac:spMkLst>
        </pc:spChg>
        <pc:spChg chg="add mod">
          <ac:chgData name="Soraia Alves" userId="3f001a8558937788" providerId="LiveId" clId="{6ACE5DF5-C700-420B-BDA8-7B5A660F43CE}" dt="2022-10-29T22:33:09.416" v="696" actId="113"/>
          <ac:spMkLst>
            <pc:docMk/>
            <pc:sldMk cId="2835118317" sldId="265"/>
            <ac:spMk id="11" creationId="{834D12A0-D47B-E2B5-4411-DA77025AEC4D}"/>
          </ac:spMkLst>
        </pc:spChg>
        <pc:spChg chg="add mod">
          <ac:chgData name="Soraia Alves" userId="3f001a8558937788" providerId="LiveId" clId="{6ACE5DF5-C700-420B-BDA8-7B5A660F43CE}" dt="2022-10-29T22:33:09.416" v="696" actId="113"/>
          <ac:spMkLst>
            <pc:docMk/>
            <pc:sldMk cId="2835118317" sldId="265"/>
            <ac:spMk id="12" creationId="{AE82D3A3-B3C5-86B1-3652-0F5BA3D54B33}"/>
          </ac:spMkLst>
        </pc:spChg>
        <pc:spChg chg="mod">
          <ac:chgData name="Soraia Alves" userId="3f001a8558937788" providerId="LiveId" clId="{6ACE5DF5-C700-420B-BDA8-7B5A660F43CE}" dt="2022-10-29T21:57:41.310" v="169" actId="14100"/>
          <ac:spMkLst>
            <pc:docMk/>
            <pc:sldMk cId="2835118317" sldId="265"/>
            <ac:spMk id="13" creationId="{98B28EBC-3696-5FFF-5AA5-21CB3F868A52}"/>
          </ac:spMkLst>
        </pc:spChg>
        <pc:spChg chg="mod">
          <ac:chgData name="Soraia Alves" userId="3f001a8558937788" providerId="LiveId" clId="{6ACE5DF5-C700-420B-BDA8-7B5A660F43CE}" dt="2022-10-29T21:57:45.444" v="170" actId="1076"/>
          <ac:spMkLst>
            <pc:docMk/>
            <pc:sldMk cId="2835118317" sldId="265"/>
            <ac:spMk id="14" creationId="{1F4D75CA-C6C8-9879-E09E-E1C34ECB0BC9}"/>
          </ac:spMkLst>
        </pc:spChg>
        <pc:spChg chg="mod">
          <ac:chgData name="Soraia Alves" userId="3f001a8558937788" providerId="LiveId" clId="{6ACE5DF5-C700-420B-BDA8-7B5A660F43CE}" dt="2022-10-30T00:08:23.624" v="3269" actId="1076"/>
          <ac:spMkLst>
            <pc:docMk/>
            <pc:sldMk cId="2835118317" sldId="265"/>
            <ac:spMk id="15" creationId="{929E3ABE-D06C-7716-B823-6F10F61F928F}"/>
          </ac:spMkLst>
        </pc:spChg>
        <pc:spChg chg="add mod">
          <ac:chgData name="Soraia Alves" userId="3f001a8558937788" providerId="LiveId" clId="{6ACE5DF5-C700-420B-BDA8-7B5A660F43CE}" dt="2022-10-29T22:33:09.416" v="696" actId="113"/>
          <ac:spMkLst>
            <pc:docMk/>
            <pc:sldMk cId="2835118317" sldId="265"/>
            <ac:spMk id="16" creationId="{57C80AF3-5E1D-69E0-928A-9AD6EE639284}"/>
          </ac:spMkLst>
        </pc:spChg>
        <pc:spChg chg="mod">
          <ac:chgData name="Soraia Alves" userId="3f001a8558937788" providerId="LiveId" clId="{6ACE5DF5-C700-420B-BDA8-7B5A660F43CE}" dt="2022-10-29T21:54:33.491" v="145" actId="1076"/>
          <ac:spMkLst>
            <pc:docMk/>
            <pc:sldMk cId="2835118317" sldId="265"/>
            <ac:spMk id="18" creationId="{9011B683-1A34-640E-C3F3-9BFA0E56B4F9}"/>
          </ac:spMkLst>
        </pc:spChg>
        <pc:spChg chg="mod">
          <ac:chgData name="Soraia Alves" userId="3f001a8558937788" providerId="LiveId" clId="{6ACE5DF5-C700-420B-BDA8-7B5A660F43CE}" dt="2022-10-29T21:54:42.884" v="147" actId="14100"/>
          <ac:spMkLst>
            <pc:docMk/>
            <pc:sldMk cId="2835118317" sldId="265"/>
            <ac:spMk id="19" creationId="{E6F059E5-C0ED-2072-8946-72B6D979D26A}"/>
          </ac:spMkLst>
        </pc:spChg>
        <pc:spChg chg="mod">
          <ac:chgData name="Soraia Alves" userId="3f001a8558937788" providerId="LiveId" clId="{6ACE5DF5-C700-420B-BDA8-7B5A660F43CE}" dt="2022-10-29T21:59:05.993" v="238" actId="20577"/>
          <ac:spMkLst>
            <pc:docMk/>
            <pc:sldMk cId="2835118317" sldId="265"/>
            <ac:spMk id="21" creationId="{52F142EC-B7E4-10B7-1CC7-1B5E7B22807E}"/>
          </ac:spMkLst>
        </pc:spChg>
        <pc:spChg chg="mod">
          <ac:chgData name="Soraia Alves" userId="3f001a8558937788" providerId="LiveId" clId="{6ACE5DF5-C700-420B-BDA8-7B5A660F43CE}" dt="2022-10-29T21:52:16.668" v="92" actId="20577"/>
          <ac:spMkLst>
            <pc:docMk/>
            <pc:sldMk cId="2835118317" sldId="265"/>
            <ac:spMk id="22" creationId="{1BC24F9D-F234-C797-D68F-8B801B608E51}"/>
          </ac:spMkLst>
        </pc:spChg>
        <pc:spChg chg="mod">
          <ac:chgData name="Soraia Alves" userId="3f001a8558937788" providerId="LiveId" clId="{6ACE5DF5-C700-420B-BDA8-7B5A660F43CE}" dt="2022-10-29T21:52:00.193" v="57" actId="20577"/>
          <ac:spMkLst>
            <pc:docMk/>
            <pc:sldMk cId="2835118317" sldId="265"/>
            <ac:spMk id="23" creationId="{C0399CA3-F9CA-4ECA-480C-8281C8F8482B}"/>
          </ac:spMkLst>
        </pc:spChg>
        <pc:spChg chg="add del mod">
          <ac:chgData name="Soraia Alves" userId="3f001a8558937788" providerId="LiveId" clId="{6ACE5DF5-C700-420B-BDA8-7B5A660F43CE}" dt="2022-10-29T22:53:18.012" v="1343" actId="478"/>
          <ac:spMkLst>
            <pc:docMk/>
            <pc:sldMk cId="2835118317" sldId="265"/>
            <ac:spMk id="24" creationId="{4F25FEF4-0057-9DB1-5522-DB2E6938A603}"/>
          </ac:spMkLst>
        </pc:spChg>
        <pc:spChg chg="del mod">
          <ac:chgData name="Soraia Alves" userId="3f001a8558937788" providerId="LiveId" clId="{6ACE5DF5-C700-420B-BDA8-7B5A660F43CE}" dt="2022-10-29T22:53:33.635" v="1345" actId="478"/>
          <ac:spMkLst>
            <pc:docMk/>
            <pc:sldMk cId="2835118317" sldId="265"/>
            <ac:spMk id="25" creationId="{EAF51021-6628-FD24-3761-BA9874EFAEA6}"/>
          </ac:spMkLst>
        </pc:spChg>
        <pc:spChg chg="add del mod">
          <ac:chgData name="Soraia Alves" userId="3f001a8558937788" providerId="LiveId" clId="{6ACE5DF5-C700-420B-BDA8-7B5A660F43CE}" dt="2022-10-30T00:07:40.839" v="3262" actId="478"/>
          <ac:spMkLst>
            <pc:docMk/>
            <pc:sldMk cId="2835118317" sldId="265"/>
            <ac:spMk id="26" creationId="{34D0ECEC-2A91-80D4-E559-F5460C146BC2}"/>
          </ac:spMkLst>
        </pc:spChg>
        <pc:spChg chg="add mod">
          <ac:chgData name="Soraia Alves" userId="3f001a8558937788" providerId="LiveId" clId="{6ACE5DF5-C700-420B-BDA8-7B5A660F43CE}" dt="2022-10-30T00:08:10.815" v="3268" actId="1076"/>
          <ac:spMkLst>
            <pc:docMk/>
            <pc:sldMk cId="2835118317" sldId="265"/>
            <ac:spMk id="27" creationId="{45D46B7A-909F-4E69-BDA3-C9D15CE52210}"/>
          </ac:spMkLst>
        </pc:spChg>
        <pc:spChg chg="del">
          <ac:chgData name="Soraia Alves" userId="3f001a8558937788" providerId="LiveId" clId="{6ACE5DF5-C700-420B-BDA8-7B5A660F43CE}" dt="2022-10-29T21:55:06.164" v="153" actId="478"/>
          <ac:spMkLst>
            <pc:docMk/>
            <pc:sldMk cId="2835118317" sldId="265"/>
            <ac:spMk id="29" creationId="{9EE972F5-54F7-9379-5DAA-8BDF8463B1A0}"/>
          </ac:spMkLst>
        </pc:spChg>
        <pc:spChg chg="del">
          <ac:chgData name="Soraia Alves" userId="3f001a8558937788" providerId="LiveId" clId="{6ACE5DF5-C700-420B-BDA8-7B5A660F43CE}" dt="2022-10-29T21:57:08.313" v="164" actId="478"/>
          <ac:spMkLst>
            <pc:docMk/>
            <pc:sldMk cId="2835118317" sldId="265"/>
            <ac:spMk id="30" creationId="{FCB2A553-4D28-B046-DB91-DDE62F3B4F92}"/>
          </ac:spMkLst>
        </pc:spChg>
        <pc:spChg chg="del">
          <ac:chgData name="Soraia Alves" userId="3f001a8558937788" providerId="LiveId" clId="{6ACE5DF5-C700-420B-BDA8-7B5A660F43CE}" dt="2022-10-29T21:53:53.794" v="137" actId="478"/>
          <ac:spMkLst>
            <pc:docMk/>
            <pc:sldMk cId="2835118317" sldId="265"/>
            <ac:spMk id="31" creationId="{8EB62EBD-919E-924D-4DBA-32030FFBF399}"/>
          </ac:spMkLst>
        </pc:spChg>
        <pc:spChg chg="del">
          <ac:chgData name="Soraia Alves" userId="3f001a8558937788" providerId="LiveId" clId="{6ACE5DF5-C700-420B-BDA8-7B5A660F43CE}" dt="2022-10-29T21:54:51.862" v="149" actId="478"/>
          <ac:spMkLst>
            <pc:docMk/>
            <pc:sldMk cId="2835118317" sldId="265"/>
            <ac:spMk id="32" creationId="{E97ED900-AFC3-4FF2-FA62-BF0A18C61517}"/>
          </ac:spMkLst>
        </pc:spChg>
        <pc:spChg chg="add del mod">
          <ac:chgData name="Soraia Alves" userId="3f001a8558937788" providerId="LiveId" clId="{6ACE5DF5-C700-420B-BDA8-7B5A660F43CE}" dt="2022-10-30T00:07:41.966" v="3263" actId="478"/>
          <ac:spMkLst>
            <pc:docMk/>
            <pc:sldMk cId="2835118317" sldId="265"/>
            <ac:spMk id="33" creationId="{BAF31D2F-2240-A7EA-615C-3BA65B0AC2C3}"/>
          </ac:spMkLst>
        </pc:spChg>
        <pc:spChg chg="add mod">
          <ac:chgData name="Soraia Alves" userId="3f001a8558937788" providerId="LiveId" clId="{6ACE5DF5-C700-420B-BDA8-7B5A660F43CE}" dt="2022-10-30T00:07:43.054" v="3264"/>
          <ac:spMkLst>
            <pc:docMk/>
            <pc:sldMk cId="2835118317" sldId="265"/>
            <ac:spMk id="34" creationId="{42C1731C-FDD3-74E3-0A46-0EB570A9ADA1}"/>
          </ac:spMkLst>
        </pc:spChg>
        <pc:spChg chg="del">
          <ac:chgData name="Soraia Alves" userId="3f001a8558937788" providerId="LiveId" clId="{6ACE5DF5-C700-420B-BDA8-7B5A660F43CE}" dt="2022-10-29T21:54:55.366" v="150" actId="478"/>
          <ac:spMkLst>
            <pc:docMk/>
            <pc:sldMk cId="2835118317" sldId="265"/>
            <ac:spMk id="41" creationId="{6430B5FD-2EEB-47D2-9289-C5DBC9EE8B5F}"/>
          </ac:spMkLst>
        </pc:spChg>
        <pc:spChg chg="del">
          <ac:chgData name="Soraia Alves" userId="3f001a8558937788" providerId="LiveId" clId="{6ACE5DF5-C700-420B-BDA8-7B5A660F43CE}" dt="2022-10-29T21:54:58.213" v="151" actId="478"/>
          <ac:spMkLst>
            <pc:docMk/>
            <pc:sldMk cId="2835118317" sldId="265"/>
            <ac:spMk id="42" creationId="{CB402FBE-1469-8CAE-80BB-6F17D486D65D}"/>
          </ac:spMkLst>
        </pc:spChg>
        <pc:spChg chg="del">
          <ac:chgData name="Soraia Alves" userId="3f001a8558937788" providerId="LiveId" clId="{6ACE5DF5-C700-420B-BDA8-7B5A660F43CE}" dt="2022-10-29T21:37:39.933" v="2" actId="478"/>
          <ac:spMkLst>
            <pc:docMk/>
            <pc:sldMk cId="2835118317" sldId="265"/>
            <ac:spMk id="44" creationId="{8EDF752A-3C05-1D95-1073-D9AF9C3A5819}"/>
          </ac:spMkLst>
        </pc:spChg>
        <pc:grpChg chg="add del mod">
          <ac:chgData name="Soraia Alves" userId="3f001a8558937788" providerId="LiveId" clId="{6ACE5DF5-C700-420B-BDA8-7B5A660F43CE}" dt="2022-10-30T00:07:48.716" v="3265" actId="478"/>
          <ac:grpSpMkLst>
            <pc:docMk/>
            <pc:sldMk cId="2835118317" sldId="265"/>
            <ac:grpSpMk id="6" creationId="{31ACA4C7-2B39-E276-A810-55AF9D466C58}"/>
          </ac:grpSpMkLst>
        </pc:grpChg>
        <pc:grpChg chg="add mod">
          <ac:chgData name="Soraia Alves" userId="3f001a8558937788" providerId="LiveId" clId="{6ACE5DF5-C700-420B-BDA8-7B5A660F43CE}" dt="2022-10-29T22:26:53.850" v="561" actId="164"/>
          <ac:grpSpMkLst>
            <pc:docMk/>
            <pc:sldMk cId="2835118317" sldId="265"/>
            <ac:grpSpMk id="17" creationId="{8A18FF64-CDCE-7ACF-882E-C944BFAB35C5}"/>
          </ac:grpSpMkLst>
        </pc:grpChg>
        <pc:picChg chg="del">
          <ac:chgData name="Soraia Alves" userId="3f001a8558937788" providerId="LiveId" clId="{6ACE5DF5-C700-420B-BDA8-7B5A660F43CE}" dt="2022-10-29T21:37:38.056" v="1" actId="478"/>
          <ac:picMkLst>
            <pc:docMk/>
            <pc:sldMk cId="2835118317" sldId="265"/>
            <ac:picMk id="4" creationId="{6106CDFF-C7F8-C98A-D331-78747D5C6636}"/>
          </ac:picMkLst>
        </pc:picChg>
        <pc:picChg chg="add mod modCrop">
          <ac:chgData name="Soraia Alves" userId="3f001a8558937788" providerId="LiveId" clId="{6ACE5DF5-C700-420B-BDA8-7B5A660F43CE}" dt="2022-10-29T22:35:44.359" v="734" actId="732"/>
          <ac:picMkLst>
            <pc:docMk/>
            <pc:sldMk cId="2835118317" sldId="265"/>
            <ac:picMk id="10" creationId="{9B499438-1BF3-A1EA-44C0-BFE7B27BB881}"/>
          </ac:picMkLst>
        </pc:picChg>
      </pc:sldChg>
      <pc:sldChg chg="addSp delSp modSp add mod">
        <pc:chgData name="Soraia Alves" userId="3f001a8558937788" providerId="LiveId" clId="{6ACE5DF5-C700-420B-BDA8-7B5A660F43CE}" dt="2022-10-30T00:07:26.737" v="3261" actId="1076"/>
        <pc:sldMkLst>
          <pc:docMk/>
          <pc:sldMk cId="2110613621" sldId="266"/>
        </pc:sldMkLst>
        <pc:spChg chg="del mod">
          <ac:chgData name="Soraia Alves" userId="3f001a8558937788" providerId="LiveId" clId="{6ACE5DF5-C700-420B-BDA8-7B5A660F43CE}" dt="2022-10-29T22:48:17.672" v="1218" actId="478"/>
          <ac:spMkLst>
            <pc:docMk/>
            <pc:sldMk cId="2110613621" sldId="266"/>
            <ac:spMk id="2" creationId="{C390CD04-4187-9EFB-5FC7-C6C7DF24A727}"/>
          </ac:spMkLst>
        </pc:spChg>
        <pc:spChg chg="mod">
          <ac:chgData name="Soraia Alves" userId="3f001a8558937788" providerId="LiveId" clId="{6ACE5DF5-C700-420B-BDA8-7B5A660F43CE}" dt="2022-10-30T00:05:04.766" v="3251" actId="1076"/>
          <ac:spMkLst>
            <pc:docMk/>
            <pc:sldMk cId="2110613621" sldId="266"/>
            <ac:spMk id="15" creationId="{929E3ABE-D06C-7716-B823-6F10F61F928F}"/>
          </ac:spMkLst>
        </pc:spChg>
        <pc:spChg chg="mod">
          <ac:chgData name="Soraia Alves" userId="3f001a8558937788" providerId="LiveId" clId="{6ACE5DF5-C700-420B-BDA8-7B5A660F43CE}" dt="2022-10-29T22:28:10.634" v="630" actId="20577"/>
          <ac:spMkLst>
            <pc:docMk/>
            <pc:sldMk cId="2110613621" sldId="266"/>
            <ac:spMk id="21" creationId="{52F142EC-B7E4-10B7-1CC7-1B5E7B22807E}"/>
          </ac:spMkLst>
        </pc:spChg>
        <pc:spChg chg="mod">
          <ac:chgData name="Soraia Alves" userId="3f001a8558937788" providerId="LiveId" clId="{6ACE5DF5-C700-420B-BDA8-7B5A660F43CE}" dt="2022-10-29T22:28:18.290" v="638" actId="20577"/>
          <ac:spMkLst>
            <pc:docMk/>
            <pc:sldMk cId="2110613621" sldId="266"/>
            <ac:spMk id="22" creationId="{1BC24F9D-F234-C797-D68F-8B801B608E51}"/>
          </ac:spMkLst>
        </pc:spChg>
        <pc:spChg chg="mod">
          <ac:chgData name="Soraia Alves" userId="3f001a8558937788" providerId="LiveId" clId="{6ACE5DF5-C700-420B-BDA8-7B5A660F43CE}" dt="2022-10-29T22:07:32.029" v="409" actId="1076"/>
          <ac:spMkLst>
            <pc:docMk/>
            <pc:sldMk cId="2110613621" sldId="266"/>
            <ac:spMk id="23" creationId="{C0399CA3-F9CA-4ECA-480C-8281C8F8482B}"/>
          </ac:spMkLst>
        </pc:spChg>
        <pc:spChg chg="add mod">
          <ac:chgData name="Soraia Alves" userId="3f001a8558937788" providerId="LiveId" clId="{6ACE5DF5-C700-420B-BDA8-7B5A660F43CE}" dt="2022-10-30T00:05:42.692" v="3253" actId="14100"/>
          <ac:spMkLst>
            <pc:docMk/>
            <pc:sldMk cId="2110613621" sldId="266"/>
            <ac:spMk id="24" creationId="{D7859622-AA33-ADD6-DA36-01627AA8DC87}"/>
          </ac:spMkLst>
        </pc:spChg>
        <pc:spChg chg="del mod">
          <ac:chgData name="Soraia Alves" userId="3f001a8558937788" providerId="LiveId" clId="{6ACE5DF5-C700-420B-BDA8-7B5A660F43CE}" dt="2022-10-29T22:48:50.582" v="1225" actId="478"/>
          <ac:spMkLst>
            <pc:docMk/>
            <pc:sldMk cId="2110613621" sldId="266"/>
            <ac:spMk id="25" creationId="{EAF51021-6628-FD24-3761-BA9874EFAEA6}"/>
          </ac:spMkLst>
        </pc:spChg>
        <pc:spChg chg="add mod">
          <ac:chgData name="Soraia Alves" userId="3f001a8558937788" providerId="LiveId" clId="{6ACE5DF5-C700-420B-BDA8-7B5A660F43CE}" dt="2022-10-30T00:05:54.039" v="3254" actId="14100"/>
          <ac:spMkLst>
            <pc:docMk/>
            <pc:sldMk cId="2110613621" sldId="266"/>
            <ac:spMk id="26" creationId="{BA569215-B450-FAFA-7AFD-C76195485475}"/>
          </ac:spMkLst>
        </pc:spChg>
        <pc:spChg chg="add mod">
          <ac:chgData name="Soraia Alves" userId="3f001a8558937788" providerId="LiveId" clId="{6ACE5DF5-C700-420B-BDA8-7B5A660F43CE}" dt="2022-10-29T22:33:00.281" v="695" actId="113"/>
          <ac:spMkLst>
            <pc:docMk/>
            <pc:sldMk cId="2110613621" sldId="266"/>
            <ac:spMk id="27" creationId="{5C67F7D5-A7D7-0C17-4E8F-244BB802B4CE}"/>
          </ac:spMkLst>
        </pc:spChg>
        <pc:spChg chg="add mod">
          <ac:chgData name="Soraia Alves" userId="3f001a8558937788" providerId="LiveId" clId="{6ACE5DF5-C700-420B-BDA8-7B5A660F43CE}" dt="2022-10-29T22:33:00.281" v="695" actId="113"/>
          <ac:spMkLst>
            <pc:docMk/>
            <pc:sldMk cId="2110613621" sldId="266"/>
            <ac:spMk id="28" creationId="{8C6B0A0E-4FA7-275C-7A5D-5E2FBA3421BD}"/>
          </ac:spMkLst>
        </pc:spChg>
        <pc:spChg chg="add mod">
          <ac:chgData name="Soraia Alves" userId="3f001a8558937788" providerId="LiveId" clId="{6ACE5DF5-C700-420B-BDA8-7B5A660F43CE}" dt="2022-10-29T22:33:00.281" v="695" actId="113"/>
          <ac:spMkLst>
            <pc:docMk/>
            <pc:sldMk cId="2110613621" sldId="266"/>
            <ac:spMk id="29" creationId="{CC83FE46-C939-0C9A-A22A-5F9146AE7D42}"/>
          </ac:spMkLst>
        </pc:spChg>
        <pc:spChg chg="add mod">
          <ac:chgData name="Soraia Alves" userId="3f001a8558937788" providerId="LiveId" clId="{6ACE5DF5-C700-420B-BDA8-7B5A660F43CE}" dt="2022-10-29T22:33:00.281" v="695" actId="113"/>
          <ac:spMkLst>
            <pc:docMk/>
            <pc:sldMk cId="2110613621" sldId="266"/>
            <ac:spMk id="30" creationId="{6ADD8A7E-3C0A-E079-816A-AEFE82931BAD}"/>
          </ac:spMkLst>
        </pc:spChg>
        <pc:spChg chg="add mod">
          <ac:chgData name="Soraia Alves" userId="3f001a8558937788" providerId="LiveId" clId="{6ACE5DF5-C700-420B-BDA8-7B5A660F43CE}" dt="2022-10-29T22:33:00.281" v="695" actId="113"/>
          <ac:spMkLst>
            <pc:docMk/>
            <pc:sldMk cId="2110613621" sldId="266"/>
            <ac:spMk id="31" creationId="{B772D8FD-13EE-DCDE-8C7A-5DA92ECB05B6}"/>
          </ac:spMkLst>
        </pc:spChg>
        <pc:spChg chg="add mod">
          <ac:chgData name="Soraia Alves" userId="3f001a8558937788" providerId="LiveId" clId="{6ACE5DF5-C700-420B-BDA8-7B5A660F43CE}" dt="2022-10-29T22:33:00.281" v="695" actId="113"/>
          <ac:spMkLst>
            <pc:docMk/>
            <pc:sldMk cId="2110613621" sldId="266"/>
            <ac:spMk id="32" creationId="{71843DA7-D63E-A018-1B02-970D54775DEA}"/>
          </ac:spMkLst>
        </pc:spChg>
        <pc:spChg chg="add mod">
          <ac:chgData name="Soraia Alves" userId="3f001a8558937788" providerId="LiveId" clId="{6ACE5DF5-C700-420B-BDA8-7B5A660F43CE}" dt="2022-10-30T00:05:31.474" v="3252" actId="1076"/>
          <ac:spMkLst>
            <pc:docMk/>
            <pc:sldMk cId="2110613621" sldId="266"/>
            <ac:spMk id="33" creationId="{5C82A7B2-7AF0-0007-2AA8-F61D85BF73B9}"/>
          </ac:spMkLst>
        </pc:spChg>
        <pc:spChg chg="add del mod">
          <ac:chgData name="Soraia Alves" userId="3f001a8558937788" providerId="LiveId" clId="{6ACE5DF5-C700-420B-BDA8-7B5A660F43CE}" dt="2022-10-29T22:48:22.748" v="1220" actId="478"/>
          <ac:spMkLst>
            <pc:docMk/>
            <pc:sldMk cId="2110613621" sldId="266"/>
            <ac:spMk id="36" creationId="{778E4BBE-2610-95F0-8FCE-10581F4F3139}"/>
          </ac:spMkLst>
        </pc:spChg>
        <pc:spChg chg="add del mod">
          <ac:chgData name="Soraia Alves" userId="3f001a8558937788" providerId="LiveId" clId="{6ACE5DF5-C700-420B-BDA8-7B5A660F43CE}" dt="2022-10-29T22:52:03.530" v="1271" actId="478"/>
          <ac:spMkLst>
            <pc:docMk/>
            <pc:sldMk cId="2110613621" sldId="266"/>
            <ac:spMk id="37" creationId="{67AB51BB-C662-C836-0164-B73403DAAA35}"/>
          </ac:spMkLst>
        </pc:spChg>
        <pc:spChg chg="add mod">
          <ac:chgData name="Soraia Alves" userId="3f001a8558937788" providerId="LiveId" clId="{6ACE5DF5-C700-420B-BDA8-7B5A660F43CE}" dt="2022-10-30T00:07:26.737" v="3261" actId="1076"/>
          <ac:spMkLst>
            <pc:docMk/>
            <pc:sldMk cId="2110613621" sldId="266"/>
            <ac:spMk id="38" creationId="{F1E459AF-E12E-38D1-55BC-CE0F9ED5BEDC}"/>
          </ac:spMkLst>
        </pc:spChg>
        <pc:spChg chg="add del mod">
          <ac:chgData name="Soraia Alves" userId="3f001a8558937788" providerId="LiveId" clId="{6ACE5DF5-C700-420B-BDA8-7B5A660F43CE}" dt="2022-10-29T22:52:11.664" v="1274" actId="478"/>
          <ac:spMkLst>
            <pc:docMk/>
            <pc:sldMk cId="2110613621" sldId="266"/>
            <ac:spMk id="40" creationId="{8AD26EC3-11F2-970F-5234-C1DC3F1718F8}"/>
          </ac:spMkLst>
        </pc:spChg>
        <pc:spChg chg="add del mod">
          <ac:chgData name="Soraia Alves" userId="3f001a8558937788" providerId="LiveId" clId="{6ACE5DF5-C700-420B-BDA8-7B5A660F43CE}" dt="2022-10-30T00:04:11.178" v="3245" actId="478"/>
          <ac:spMkLst>
            <pc:docMk/>
            <pc:sldMk cId="2110613621" sldId="266"/>
            <ac:spMk id="41" creationId="{9CACEE1F-4252-C0E8-3019-45F73E64C87C}"/>
          </ac:spMkLst>
        </pc:spChg>
        <pc:spChg chg="add del mod">
          <ac:chgData name="Soraia Alves" userId="3f001a8558937788" providerId="LiveId" clId="{6ACE5DF5-C700-420B-BDA8-7B5A660F43CE}" dt="2022-10-30T00:04:14.877" v="3246" actId="478"/>
          <ac:spMkLst>
            <pc:docMk/>
            <pc:sldMk cId="2110613621" sldId="266"/>
            <ac:spMk id="43" creationId="{E819C12E-99D5-69E8-3081-925650148703}"/>
          </ac:spMkLst>
        </pc:spChg>
        <pc:spChg chg="add mod">
          <ac:chgData name="Soraia Alves" userId="3f001a8558937788" providerId="LiveId" clId="{6ACE5DF5-C700-420B-BDA8-7B5A660F43CE}" dt="2022-10-30T00:04:16.147" v="3247"/>
          <ac:spMkLst>
            <pc:docMk/>
            <pc:sldMk cId="2110613621" sldId="266"/>
            <ac:spMk id="44" creationId="{B92F78D8-EAA5-AC86-B65F-163101988E97}"/>
          </ac:spMkLst>
        </pc:spChg>
        <pc:grpChg chg="del mod">
          <ac:chgData name="Soraia Alves" userId="3f001a8558937788" providerId="LiveId" clId="{6ACE5DF5-C700-420B-BDA8-7B5A660F43CE}" dt="2022-10-30T00:04:34.315" v="3249" actId="478"/>
          <ac:grpSpMkLst>
            <pc:docMk/>
            <pc:sldMk cId="2110613621" sldId="266"/>
            <ac:grpSpMk id="6" creationId="{31ACA4C7-2B39-E276-A810-55AF9D466C58}"/>
          </ac:grpSpMkLst>
        </pc:grpChg>
        <pc:grpChg chg="add mod">
          <ac:chgData name="Soraia Alves" userId="3f001a8558937788" providerId="LiveId" clId="{6ACE5DF5-C700-420B-BDA8-7B5A660F43CE}" dt="2022-10-29T22:26:17.026" v="558" actId="1076"/>
          <ac:grpSpMkLst>
            <pc:docMk/>
            <pc:sldMk cId="2110613621" sldId="266"/>
            <ac:grpSpMk id="34" creationId="{6915F7CB-9E7E-D870-A7DA-0E955D9D97D3}"/>
          </ac:grpSpMkLst>
        </pc:grpChg>
        <pc:picChg chg="add del mod modCrop">
          <ac:chgData name="Soraia Alves" userId="3f001a8558937788" providerId="LiveId" clId="{6ACE5DF5-C700-420B-BDA8-7B5A660F43CE}" dt="2022-10-29T22:11:14.626" v="415" actId="478"/>
          <ac:picMkLst>
            <pc:docMk/>
            <pc:sldMk cId="2110613621" sldId="266"/>
            <ac:picMk id="4" creationId="{2260B5E6-3DCB-E3BC-67B0-10E221D90E7D}"/>
          </ac:picMkLst>
        </pc:picChg>
        <pc:picChg chg="del">
          <ac:chgData name="Soraia Alves" userId="3f001a8558937788" providerId="LiveId" clId="{6ACE5DF5-C700-420B-BDA8-7B5A660F43CE}" dt="2022-10-29T22:06:47.662" v="402" actId="478"/>
          <ac:picMkLst>
            <pc:docMk/>
            <pc:sldMk cId="2110613621" sldId="266"/>
            <ac:picMk id="10" creationId="{9B499438-1BF3-A1EA-44C0-BFE7B27BB881}"/>
          </ac:picMkLst>
        </pc:picChg>
        <pc:picChg chg="add del mod modCrop">
          <ac:chgData name="Soraia Alves" userId="3f001a8558937788" providerId="LiveId" clId="{6ACE5DF5-C700-420B-BDA8-7B5A660F43CE}" dt="2022-10-29T22:12:56.419" v="422" actId="478"/>
          <ac:picMkLst>
            <pc:docMk/>
            <pc:sldMk cId="2110613621" sldId="266"/>
            <ac:picMk id="11" creationId="{1AC51D0C-9970-B785-D5A0-AADACD8CB12B}"/>
          </ac:picMkLst>
        </pc:picChg>
        <pc:picChg chg="add del mod modCrop">
          <ac:chgData name="Soraia Alves" userId="3f001a8558937788" providerId="LiveId" clId="{6ACE5DF5-C700-420B-BDA8-7B5A660F43CE}" dt="2022-10-29T22:18:00.278" v="468" actId="478"/>
          <ac:picMkLst>
            <pc:docMk/>
            <pc:sldMk cId="2110613621" sldId="266"/>
            <ac:picMk id="16" creationId="{1AD7EDE5-0625-C221-378D-138A645BFCB6}"/>
          </ac:picMkLst>
        </pc:picChg>
        <pc:picChg chg="add mod modCrop">
          <ac:chgData name="Soraia Alves" userId="3f001a8558937788" providerId="LiveId" clId="{6ACE5DF5-C700-420B-BDA8-7B5A660F43CE}" dt="2022-10-29T22:24:04.674" v="539" actId="164"/>
          <ac:picMkLst>
            <pc:docMk/>
            <pc:sldMk cId="2110613621" sldId="266"/>
            <ac:picMk id="20" creationId="{E95F1DD1-263D-4FF0-794D-038065238139}"/>
          </ac:picMkLst>
        </pc:picChg>
      </pc:sldChg>
      <pc:sldChg chg="addSp delSp modSp add mod ord">
        <pc:chgData name="Soraia Alves" userId="3f001a8558937788" providerId="LiveId" clId="{6ACE5DF5-C700-420B-BDA8-7B5A660F43CE}" dt="2022-10-30T00:04:51.784" v="3250" actId="1076"/>
        <pc:sldMkLst>
          <pc:docMk/>
          <pc:sldMk cId="2349228486" sldId="267"/>
        </pc:sldMkLst>
        <pc:spChg chg="mod">
          <ac:chgData name="Soraia Alves" userId="3f001a8558937788" providerId="LiveId" clId="{6ACE5DF5-C700-420B-BDA8-7B5A660F43CE}" dt="2022-10-30T00:02:58.818" v="3238" actId="255"/>
          <ac:spMkLst>
            <pc:docMk/>
            <pc:sldMk cId="2349228486" sldId="267"/>
            <ac:spMk id="2" creationId="{C390CD04-4187-9EFB-5FC7-C6C7DF24A727}"/>
          </ac:spMkLst>
        </pc:spChg>
        <pc:spChg chg="add mod">
          <ac:chgData name="Soraia Alves" userId="3f001a8558937788" providerId="LiveId" clId="{6ACE5DF5-C700-420B-BDA8-7B5A660F43CE}" dt="2022-10-29T22:34:11.211" v="712" actId="113"/>
          <ac:spMkLst>
            <pc:docMk/>
            <pc:sldMk cId="2349228486" sldId="267"/>
            <ac:spMk id="7" creationId="{150F16A1-A3FC-18A3-709A-724923D89F3B}"/>
          </ac:spMkLst>
        </pc:spChg>
        <pc:spChg chg="add mod">
          <ac:chgData name="Soraia Alves" userId="3f001a8558937788" providerId="LiveId" clId="{6ACE5DF5-C700-420B-BDA8-7B5A660F43CE}" dt="2022-10-29T22:34:11.211" v="712" actId="113"/>
          <ac:spMkLst>
            <pc:docMk/>
            <pc:sldMk cId="2349228486" sldId="267"/>
            <ac:spMk id="12" creationId="{ABB76C7B-7753-CA7E-481E-FCBA9DFB84D5}"/>
          </ac:spMkLst>
        </pc:spChg>
        <pc:spChg chg="mod">
          <ac:chgData name="Soraia Alves" userId="3f001a8558937788" providerId="LiveId" clId="{6ACE5DF5-C700-420B-BDA8-7B5A660F43CE}" dt="2022-10-30T00:04:51.784" v="3250" actId="1076"/>
          <ac:spMkLst>
            <pc:docMk/>
            <pc:sldMk cId="2349228486" sldId="267"/>
            <ac:spMk id="15" creationId="{929E3ABE-D06C-7716-B823-6F10F61F928F}"/>
          </ac:spMkLst>
        </pc:spChg>
        <pc:spChg chg="add mod">
          <ac:chgData name="Soraia Alves" userId="3f001a8558937788" providerId="LiveId" clId="{6ACE5DF5-C700-420B-BDA8-7B5A660F43CE}" dt="2022-10-29T22:34:11.211" v="712" actId="113"/>
          <ac:spMkLst>
            <pc:docMk/>
            <pc:sldMk cId="2349228486" sldId="267"/>
            <ac:spMk id="16" creationId="{2EB5D4F2-F2C6-51FE-29F0-7287FBBD9C53}"/>
          </ac:spMkLst>
        </pc:spChg>
        <pc:spChg chg="mod">
          <ac:chgData name="Soraia Alves" userId="3f001a8558937788" providerId="LiveId" clId="{6ACE5DF5-C700-420B-BDA8-7B5A660F43CE}" dt="2022-10-29T22:32:17.195" v="684" actId="1076"/>
          <ac:spMkLst>
            <pc:docMk/>
            <pc:sldMk cId="2349228486" sldId="267"/>
            <ac:spMk id="21" creationId="{52F142EC-B7E4-10B7-1CC7-1B5E7B22807E}"/>
          </ac:spMkLst>
        </pc:spChg>
        <pc:spChg chg="mod">
          <ac:chgData name="Soraia Alves" userId="3f001a8558937788" providerId="LiveId" clId="{6ACE5DF5-C700-420B-BDA8-7B5A660F43CE}" dt="2022-10-29T22:32:05.967" v="669" actId="20577"/>
          <ac:spMkLst>
            <pc:docMk/>
            <pc:sldMk cId="2349228486" sldId="267"/>
            <ac:spMk id="22" creationId="{1BC24F9D-F234-C797-D68F-8B801B608E51}"/>
          </ac:spMkLst>
        </pc:spChg>
        <pc:spChg chg="del mod">
          <ac:chgData name="Soraia Alves" userId="3f001a8558937788" providerId="LiveId" clId="{6ACE5DF5-C700-420B-BDA8-7B5A660F43CE}" dt="2022-10-29T22:44:49.259" v="1029" actId="478"/>
          <ac:spMkLst>
            <pc:docMk/>
            <pc:sldMk cId="2349228486" sldId="267"/>
            <ac:spMk id="25" creationId="{EAF51021-6628-FD24-3761-BA9874EFAEA6}"/>
          </ac:spMkLst>
        </pc:spChg>
        <pc:spChg chg="add mod">
          <ac:chgData name="Soraia Alves" userId="3f001a8558937788" providerId="LiveId" clId="{6ACE5DF5-C700-420B-BDA8-7B5A660F43CE}" dt="2022-10-30T00:03:51.272" v="3244" actId="1076"/>
          <ac:spMkLst>
            <pc:docMk/>
            <pc:sldMk cId="2349228486" sldId="267"/>
            <ac:spMk id="35" creationId="{3374CFBA-AE26-1608-5303-39F43F055900}"/>
          </ac:spMkLst>
        </pc:spChg>
        <pc:grpChg chg="mod">
          <ac:chgData name="Soraia Alves" userId="3f001a8558937788" providerId="LiveId" clId="{6ACE5DF5-C700-420B-BDA8-7B5A660F43CE}" dt="2022-10-30T00:03:45.984" v="3243" actId="1076"/>
          <ac:grpSpMkLst>
            <pc:docMk/>
            <pc:sldMk cId="2349228486" sldId="267"/>
            <ac:grpSpMk id="6" creationId="{31ACA4C7-2B39-E276-A810-55AF9D466C58}"/>
          </ac:grpSpMkLst>
        </pc:grpChg>
        <pc:grpChg chg="add mod">
          <ac:chgData name="Soraia Alves" userId="3f001a8558937788" providerId="LiveId" clId="{6ACE5DF5-C700-420B-BDA8-7B5A660F43CE}" dt="2022-10-29T22:34:51.261" v="732" actId="1076"/>
          <ac:grpSpMkLst>
            <pc:docMk/>
            <pc:sldMk cId="2349228486" sldId="267"/>
            <ac:grpSpMk id="17" creationId="{FF38A5B6-52F4-D837-2F13-467CF48689BE}"/>
          </ac:grpSpMkLst>
        </pc:grpChg>
        <pc:grpChg chg="del">
          <ac:chgData name="Soraia Alves" userId="3f001a8558937788" providerId="LiveId" clId="{6ACE5DF5-C700-420B-BDA8-7B5A660F43CE}" dt="2022-10-29T22:31:13.877" v="645" actId="478"/>
          <ac:grpSpMkLst>
            <pc:docMk/>
            <pc:sldMk cId="2349228486" sldId="267"/>
            <ac:grpSpMk id="34" creationId="{6915F7CB-9E7E-D870-A7DA-0E955D9D97D3}"/>
          </ac:grpSpMkLst>
        </pc:grpChg>
        <pc:picChg chg="add mod modCrop">
          <ac:chgData name="Soraia Alves" userId="3f001a8558937788" providerId="LiveId" clId="{6ACE5DF5-C700-420B-BDA8-7B5A660F43CE}" dt="2022-10-29T22:35:05.734" v="733" actId="732"/>
          <ac:picMkLst>
            <pc:docMk/>
            <pc:sldMk cId="2349228486" sldId="267"/>
            <ac:picMk id="4" creationId="{40F89190-38BD-5D5E-3A45-DE4732F0ABA1}"/>
          </ac:picMkLst>
        </pc:picChg>
        <pc:picChg chg="add del">
          <ac:chgData name="Soraia Alves" userId="3f001a8558937788" providerId="LiveId" clId="{6ACE5DF5-C700-420B-BDA8-7B5A660F43CE}" dt="2022-10-29T22:33:25.830" v="698" actId="22"/>
          <ac:picMkLst>
            <pc:docMk/>
            <pc:sldMk cId="2349228486" sldId="267"/>
            <ac:picMk id="11" creationId="{61B79E03-DA3D-1A19-D884-6B78DEB5D333}"/>
          </ac:picMkLst>
        </pc:picChg>
      </pc:sldChg>
      <pc:sldChg chg="addSp delSp modSp add mod delAnim modAnim">
        <pc:chgData name="Soraia Alves" userId="3f001a8558937788" providerId="LiveId" clId="{6ACE5DF5-C700-420B-BDA8-7B5A660F43CE}" dt="2022-10-29T23:56:09.794" v="3124" actId="1076"/>
        <pc:sldMkLst>
          <pc:docMk/>
          <pc:sldMk cId="3405141333" sldId="268"/>
        </pc:sldMkLst>
        <pc:spChg chg="del">
          <ac:chgData name="Soraia Alves" userId="3f001a8558937788" providerId="LiveId" clId="{6ACE5DF5-C700-420B-BDA8-7B5A660F43CE}" dt="2022-10-29T23:54:19.663" v="3107" actId="478"/>
          <ac:spMkLst>
            <pc:docMk/>
            <pc:sldMk cId="3405141333" sldId="268"/>
            <ac:spMk id="2" creationId="{C390CD04-4187-9EFB-5FC7-C6C7DF24A727}"/>
          </ac:spMkLst>
        </pc:spChg>
        <pc:spChg chg="add del mod">
          <ac:chgData name="Soraia Alves" userId="3f001a8558937788" providerId="LiveId" clId="{6ACE5DF5-C700-420B-BDA8-7B5A660F43CE}" dt="2022-10-29T23:54:21.678" v="3108" actId="478"/>
          <ac:spMkLst>
            <pc:docMk/>
            <pc:sldMk cId="3405141333" sldId="268"/>
            <ac:spMk id="10" creationId="{427E9377-FF11-2D7E-3064-FE6811D9CE73}"/>
          </ac:spMkLst>
        </pc:spChg>
        <pc:spChg chg="add mod">
          <ac:chgData name="Soraia Alves" userId="3f001a8558937788" providerId="LiveId" clId="{6ACE5DF5-C700-420B-BDA8-7B5A660F43CE}" dt="2022-10-29T23:54:22.643" v="3109"/>
          <ac:spMkLst>
            <pc:docMk/>
            <pc:sldMk cId="3405141333" sldId="268"/>
            <ac:spMk id="11" creationId="{4C100D40-7EA4-A3AC-1A21-C93BCEF830E0}"/>
          </ac:spMkLst>
        </pc:spChg>
        <pc:spChg chg="add mod">
          <ac:chgData name="Soraia Alves" userId="3f001a8558937788" providerId="LiveId" clId="{6ACE5DF5-C700-420B-BDA8-7B5A660F43CE}" dt="2022-10-29T23:54:53.836" v="3115" actId="1076"/>
          <ac:spMkLst>
            <pc:docMk/>
            <pc:sldMk cId="3405141333" sldId="268"/>
            <ac:spMk id="12" creationId="{63F7E18A-B8A4-CCF6-C2D2-9B52DD09690B}"/>
          </ac:spMkLst>
        </pc:spChg>
        <pc:spChg chg="mod">
          <ac:chgData name="Soraia Alves" userId="3f001a8558937788" providerId="LiveId" clId="{6ACE5DF5-C700-420B-BDA8-7B5A660F43CE}" dt="2022-10-29T23:56:09.794" v="3124" actId="1076"/>
          <ac:spMkLst>
            <pc:docMk/>
            <pc:sldMk cId="3405141333" sldId="268"/>
            <ac:spMk id="15" creationId="{929E3ABE-D06C-7716-B823-6F10F61F928F}"/>
          </ac:spMkLst>
        </pc:spChg>
        <pc:spChg chg="del mod">
          <ac:chgData name="Soraia Alves" userId="3f001a8558937788" providerId="LiveId" clId="{6ACE5DF5-C700-420B-BDA8-7B5A660F43CE}" dt="2022-10-29T23:54:48.833" v="3113" actId="478"/>
          <ac:spMkLst>
            <pc:docMk/>
            <pc:sldMk cId="3405141333" sldId="268"/>
            <ac:spMk id="25" creationId="{EAF51021-6628-FD24-3761-BA9874EFAEA6}"/>
          </ac:spMkLst>
        </pc:spChg>
        <pc:grpChg chg="del">
          <ac:chgData name="Soraia Alves" userId="3f001a8558937788" providerId="LiveId" clId="{6ACE5DF5-C700-420B-BDA8-7B5A660F43CE}" dt="2022-10-29T22:39:27.690" v="736" actId="478"/>
          <ac:grpSpMkLst>
            <pc:docMk/>
            <pc:sldMk cId="3405141333" sldId="268"/>
            <ac:grpSpMk id="7" creationId="{07A7D451-6653-9BA5-3709-AE30D186D4E1}"/>
          </ac:grpSpMkLst>
        </pc:grpChg>
      </pc:sldChg>
      <pc:sldChg chg="addSp delSp modSp add mod">
        <pc:chgData name="Soraia Alves" userId="3f001a8558937788" providerId="LiveId" clId="{6ACE5DF5-C700-420B-BDA8-7B5A660F43CE}" dt="2022-10-30T00:09:50.929" v="3284" actId="1076"/>
        <pc:sldMkLst>
          <pc:docMk/>
          <pc:sldMk cId="122712434" sldId="269"/>
        </pc:sldMkLst>
        <pc:spChg chg="add mod">
          <ac:chgData name="Soraia Alves" userId="3f001a8558937788" providerId="LiveId" clId="{6ACE5DF5-C700-420B-BDA8-7B5A660F43CE}" dt="2022-10-29T22:58:33.024" v="1474" actId="113"/>
          <ac:spMkLst>
            <pc:docMk/>
            <pc:sldMk cId="122712434" sldId="269"/>
            <ac:spMk id="4" creationId="{E5985522-2C9E-4D82-A23D-2FDC4D32E04B}"/>
          </ac:spMkLst>
        </pc:spChg>
        <pc:spChg chg="add mod">
          <ac:chgData name="Soraia Alves" userId="3f001a8558937788" providerId="LiveId" clId="{6ACE5DF5-C700-420B-BDA8-7B5A660F43CE}" dt="2022-10-29T22:58:33.024" v="1474" actId="113"/>
          <ac:spMkLst>
            <pc:docMk/>
            <pc:sldMk cId="122712434" sldId="269"/>
            <ac:spMk id="7" creationId="{23970E36-EDA0-A27F-C214-522BA70E6A63}"/>
          </ac:spMkLst>
        </pc:spChg>
        <pc:spChg chg="mod">
          <ac:chgData name="Soraia Alves" userId="3f001a8558937788" providerId="LiveId" clId="{6ACE5DF5-C700-420B-BDA8-7B5A660F43CE}" dt="2022-10-30T00:09:50.929" v="3284" actId="1076"/>
          <ac:spMkLst>
            <pc:docMk/>
            <pc:sldMk cId="122712434" sldId="269"/>
            <ac:spMk id="15" creationId="{929E3ABE-D06C-7716-B823-6F10F61F928F}"/>
          </ac:spMkLst>
        </pc:spChg>
        <pc:spChg chg="mod">
          <ac:chgData name="Soraia Alves" userId="3f001a8558937788" providerId="LiveId" clId="{6ACE5DF5-C700-420B-BDA8-7B5A660F43CE}" dt="2022-10-29T22:56:53.800" v="1450" actId="20577"/>
          <ac:spMkLst>
            <pc:docMk/>
            <pc:sldMk cId="122712434" sldId="269"/>
            <ac:spMk id="21" creationId="{52F142EC-B7E4-10B7-1CC7-1B5E7B22807E}"/>
          </ac:spMkLst>
        </pc:spChg>
        <pc:spChg chg="mod">
          <ac:chgData name="Soraia Alves" userId="3f001a8558937788" providerId="LiveId" clId="{6ACE5DF5-C700-420B-BDA8-7B5A660F43CE}" dt="2022-10-29T22:57:12.059" v="1453" actId="1076"/>
          <ac:spMkLst>
            <pc:docMk/>
            <pc:sldMk cId="122712434" sldId="269"/>
            <ac:spMk id="22" creationId="{1BC24F9D-F234-C797-D68F-8B801B608E51}"/>
          </ac:spMkLst>
        </pc:spChg>
        <pc:spChg chg="add del mod">
          <ac:chgData name="Soraia Alves" userId="3f001a8558937788" providerId="LiveId" clId="{6ACE5DF5-C700-420B-BDA8-7B5A660F43CE}" dt="2022-10-30T00:08:39.211" v="3272" actId="478"/>
          <ac:spMkLst>
            <pc:docMk/>
            <pc:sldMk cId="122712434" sldId="269"/>
            <ac:spMk id="25" creationId="{424E7939-FAEA-CA1B-1255-F5E18D432582}"/>
          </ac:spMkLst>
        </pc:spChg>
        <pc:spChg chg="del">
          <ac:chgData name="Soraia Alves" userId="3f001a8558937788" providerId="LiveId" clId="{6ACE5DF5-C700-420B-BDA8-7B5A660F43CE}" dt="2022-10-30T00:08:36.380" v="3270" actId="478"/>
          <ac:spMkLst>
            <pc:docMk/>
            <pc:sldMk cId="122712434" sldId="269"/>
            <ac:spMk id="26" creationId="{34D0ECEC-2A91-80D4-E559-F5460C146BC2}"/>
          </ac:spMkLst>
        </pc:spChg>
        <pc:spChg chg="mod">
          <ac:chgData name="Soraia Alves" userId="3f001a8558937788" providerId="LiveId" clId="{6ACE5DF5-C700-420B-BDA8-7B5A660F43CE}" dt="2022-10-30T00:09:46.243" v="3283" actId="1076"/>
          <ac:spMkLst>
            <pc:docMk/>
            <pc:sldMk cId="122712434" sldId="269"/>
            <ac:spMk id="27" creationId="{45D46B7A-909F-4E69-BDA3-C9D15CE52210}"/>
          </ac:spMkLst>
        </pc:spChg>
        <pc:spChg chg="add del mod">
          <ac:chgData name="Soraia Alves" userId="3f001a8558937788" providerId="LiveId" clId="{6ACE5DF5-C700-420B-BDA8-7B5A660F43CE}" dt="2022-10-30T00:08:40.854" v="3273" actId="478"/>
          <ac:spMkLst>
            <pc:docMk/>
            <pc:sldMk cId="122712434" sldId="269"/>
            <ac:spMk id="29" creationId="{C2B3AD5E-18E9-5E54-D817-AED6BF801842}"/>
          </ac:spMkLst>
        </pc:spChg>
        <pc:spChg chg="add mod">
          <ac:chgData name="Soraia Alves" userId="3f001a8558937788" providerId="LiveId" clId="{6ACE5DF5-C700-420B-BDA8-7B5A660F43CE}" dt="2022-10-30T00:08:41.973" v="3274"/>
          <ac:spMkLst>
            <pc:docMk/>
            <pc:sldMk cId="122712434" sldId="269"/>
            <ac:spMk id="30" creationId="{5E9ADD61-0EDD-8010-95E7-59F6E97209B5}"/>
          </ac:spMkLst>
        </pc:spChg>
        <pc:grpChg chg="del mod">
          <ac:chgData name="Soraia Alves" userId="3f001a8558937788" providerId="LiveId" clId="{6ACE5DF5-C700-420B-BDA8-7B5A660F43CE}" dt="2022-10-30T00:08:45.410" v="3275" actId="478"/>
          <ac:grpSpMkLst>
            <pc:docMk/>
            <pc:sldMk cId="122712434" sldId="269"/>
            <ac:grpSpMk id="6" creationId="{31ACA4C7-2B39-E276-A810-55AF9D466C58}"/>
          </ac:grpSpMkLst>
        </pc:grpChg>
        <pc:grpChg chg="del">
          <ac:chgData name="Soraia Alves" userId="3f001a8558937788" providerId="LiveId" clId="{6ACE5DF5-C700-420B-BDA8-7B5A660F43CE}" dt="2022-10-29T22:56:01.152" v="1423" actId="478"/>
          <ac:grpSpMkLst>
            <pc:docMk/>
            <pc:sldMk cId="122712434" sldId="269"/>
            <ac:grpSpMk id="17" creationId="{8A18FF64-CDCE-7ACF-882E-C944BFAB35C5}"/>
          </ac:grpSpMkLst>
        </pc:grpChg>
        <pc:grpChg chg="add mod">
          <ac:chgData name="Soraia Alves" userId="3f001a8558937788" providerId="LiveId" clId="{6ACE5DF5-C700-420B-BDA8-7B5A660F43CE}" dt="2022-10-29T22:58:30.568" v="1473" actId="164"/>
          <ac:grpSpMkLst>
            <pc:docMk/>
            <pc:sldMk cId="122712434" sldId="269"/>
            <ac:grpSpMk id="20" creationId="{12393950-027D-9E29-8ED0-5451D3ED1F5B}"/>
          </ac:grpSpMkLst>
        </pc:grpChg>
        <pc:picChg chg="add mod modCrop">
          <ac:chgData name="Soraia Alves" userId="3f001a8558937788" providerId="LiveId" clId="{6ACE5DF5-C700-420B-BDA8-7B5A660F43CE}" dt="2022-10-29T22:58:30.568" v="1473" actId="164"/>
          <ac:picMkLst>
            <pc:docMk/>
            <pc:sldMk cId="122712434" sldId="269"/>
            <ac:picMk id="3" creationId="{D52C5A96-D50A-2185-BE6F-11A781272DAB}"/>
          </ac:picMkLst>
        </pc:picChg>
      </pc:sldChg>
      <pc:sldChg chg="add del">
        <pc:chgData name="Soraia Alves" userId="3f001a8558937788" providerId="LiveId" clId="{6ACE5DF5-C700-420B-BDA8-7B5A660F43CE}" dt="2022-10-29T22:44:51.956" v="1031"/>
        <pc:sldMkLst>
          <pc:docMk/>
          <pc:sldMk cId="428150898" sldId="269"/>
        </pc:sldMkLst>
      </pc:sldChg>
      <pc:sldChg chg="addSp delSp modSp add mod">
        <pc:chgData name="Soraia Alves" userId="3f001a8558937788" providerId="LiveId" clId="{6ACE5DF5-C700-420B-BDA8-7B5A660F43CE}" dt="2022-10-29T23:46:26.485" v="2690" actId="1076"/>
        <pc:sldMkLst>
          <pc:docMk/>
          <pc:sldMk cId="2123371585" sldId="270"/>
        </pc:sldMkLst>
        <pc:spChg chg="mod">
          <ac:chgData name="Soraia Alves" userId="3f001a8558937788" providerId="LiveId" clId="{6ACE5DF5-C700-420B-BDA8-7B5A660F43CE}" dt="2022-10-29T23:26:52.688" v="1709" actId="5793"/>
          <ac:spMkLst>
            <pc:docMk/>
            <pc:sldMk cId="2123371585" sldId="270"/>
            <ac:spMk id="2" creationId="{C390CD04-4187-9EFB-5FC7-C6C7DF24A727}"/>
          </ac:spMkLst>
        </pc:spChg>
        <pc:spChg chg="add del">
          <ac:chgData name="Soraia Alves" userId="3f001a8558937788" providerId="LiveId" clId="{6ACE5DF5-C700-420B-BDA8-7B5A660F43CE}" dt="2022-10-29T23:28:24.131" v="1871"/>
          <ac:spMkLst>
            <pc:docMk/>
            <pc:sldMk cId="2123371585" sldId="270"/>
            <ac:spMk id="6" creationId="{8E2A22D7-87B3-314B-DEFD-2614D09B7D47}"/>
          </ac:spMkLst>
        </pc:spChg>
        <pc:spChg chg="mod">
          <ac:chgData name="Soraia Alves" userId="3f001a8558937788" providerId="LiveId" clId="{6ACE5DF5-C700-420B-BDA8-7B5A660F43CE}" dt="2022-10-29T23:46:26.485" v="2690" actId="1076"/>
          <ac:spMkLst>
            <pc:docMk/>
            <pc:sldMk cId="2123371585" sldId="270"/>
            <ac:spMk id="15" creationId="{929E3ABE-D06C-7716-B823-6F10F61F928F}"/>
          </ac:spMkLst>
        </pc:spChg>
        <pc:spChg chg="mod">
          <ac:chgData name="Soraia Alves" userId="3f001a8558937788" providerId="LiveId" clId="{6ACE5DF5-C700-420B-BDA8-7B5A660F43CE}" dt="2022-10-29T23:22:01.371" v="1563" actId="20577"/>
          <ac:spMkLst>
            <pc:docMk/>
            <pc:sldMk cId="2123371585" sldId="270"/>
            <ac:spMk id="22" creationId="{1BC24F9D-F234-C797-D68F-8B801B608E51}"/>
          </ac:spMkLst>
        </pc:spChg>
        <pc:spChg chg="mod">
          <ac:chgData name="Soraia Alves" userId="3f001a8558937788" providerId="LiveId" clId="{6ACE5DF5-C700-420B-BDA8-7B5A660F43CE}" dt="2022-10-29T23:22:13.863" v="1573" actId="1076"/>
          <ac:spMkLst>
            <pc:docMk/>
            <pc:sldMk cId="2123371585" sldId="270"/>
            <ac:spMk id="23" creationId="{C0399CA3-F9CA-4ECA-480C-8281C8F8482B}"/>
          </ac:spMkLst>
        </pc:spChg>
        <pc:spChg chg="mod">
          <ac:chgData name="Soraia Alves" userId="3f001a8558937788" providerId="LiveId" clId="{6ACE5DF5-C700-420B-BDA8-7B5A660F43CE}" dt="2022-10-29T23:33:57.853" v="1965" actId="1076"/>
          <ac:spMkLst>
            <pc:docMk/>
            <pc:sldMk cId="2123371585" sldId="270"/>
            <ac:spMk id="24" creationId="{D139DAC5-4ED5-AEB1-394D-006C7F50CE3B}"/>
          </ac:spMkLst>
        </pc:spChg>
        <pc:spChg chg="del">
          <ac:chgData name="Soraia Alves" userId="3f001a8558937788" providerId="LiveId" clId="{6ACE5DF5-C700-420B-BDA8-7B5A660F43CE}" dt="2022-10-29T23:20:56.226" v="1539" actId="478"/>
          <ac:spMkLst>
            <pc:docMk/>
            <pc:sldMk cId="2123371585" sldId="270"/>
            <ac:spMk id="28" creationId="{AA274033-E13C-E3B4-85A2-FA41BAA6AAF2}"/>
          </ac:spMkLst>
        </pc:spChg>
        <pc:grpChg chg="del">
          <ac:chgData name="Soraia Alves" userId="3f001a8558937788" providerId="LiveId" clId="{6ACE5DF5-C700-420B-BDA8-7B5A660F43CE}" dt="2022-10-29T23:20:58.359" v="1540" actId="478"/>
          <ac:grpSpMkLst>
            <pc:docMk/>
            <pc:sldMk cId="2123371585" sldId="270"/>
            <ac:grpSpMk id="20" creationId="{6157B936-E5BD-D61A-2528-26F14F8C2141}"/>
          </ac:grpSpMkLst>
        </pc:grpChg>
        <pc:picChg chg="add mod modCrop">
          <ac:chgData name="Soraia Alves" userId="3f001a8558937788" providerId="LiveId" clId="{6ACE5DF5-C700-420B-BDA8-7B5A660F43CE}" dt="2022-10-29T23:21:46.509" v="1548" actId="1076"/>
          <ac:picMkLst>
            <pc:docMk/>
            <pc:sldMk cId="2123371585" sldId="270"/>
            <ac:picMk id="4" creationId="{819C822F-7249-5BE0-D3A6-6111A1AAEA3D}"/>
          </ac:picMkLst>
        </pc:picChg>
        <pc:picChg chg="del">
          <ac:chgData name="Soraia Alves" userId="3f001a8558937788" providerId="LiveId" clId="{6ACE5DF5-C700-420B-BDA8-7B5A660F43CE}" dt="2022-10-29T23:20:54.264" v="1538" actId="478"/>
          <ac:picMkLst>
            <pc:docMk/>
            <pc:sldMk cId="2123371585" sldId="270"/>
            <ac:picMk id="17" creationId="{AF8C1AE3-3E9B-6E02-D705-F388302635B9}"/>
          </ac:picMkLst>
        </pc:picChg>
      </pc:sldChg>
      <pc:sldChg chg="addSp delSp modSp add mod">
        <pc:chgData name="Soraia Alves" userId="3f001a8558937788" providerId="LiveId" clId="{6ACE5DF5-C700-420B-BDA8-7B5A660F43CE}" dt="2022-10-30T00:25:46.399" v="3704" actId="732"/>
        <pc:sldMkLst>
          <pc:docMk/>
          <pc:sldMk cId="528277040" sldId="271"/>
        </pc:sldMkLst>
        <pc:spChg chg="mod">
          <ac:chgData name="Soraia Alves" userId="3f001a8558937788" providerId="LiveId" clId="{6ACE5DF5-C700-420B-BDA8-7B5A660F43CE}" dt="2022-10-30T00:23:08.160" v="3473" actId="20577"/>
          <ac:spMkLst>
            <pc:docMk/>
            <pc:sldMk cId="528277040" sldId="271"/>
            <ac:spMk id="21" creationId="{52F142EC-B7E4-10B7-1CC7-1B5E7B22807E}"/>
          </ac:spMkLst>
        </pc:spChg>
        <pc:spChg chg="mod">
          <ac:chgData name="Soraia Alves" userId="3f001a8558937788" providerId="LiveId" clId="{6ACE5DF5-C700-420B-BDA8-7B5A660F43CE}" dt="2022-10-30T00:23:29.406" v="3496" actId="1076"/>
          <ac:spMkLst>
            <pc:docMk/>
            <pc:sldMk cId="528277040" sldId="271"/>
            <ac:spMk id="22" creationId="{1BC24F9D-F234-C797-D68F-8B801B608E51}"/>
          </ac:spMkLst>
        </pc:spChg>
        <pc:spChg chg="mod">
          <ac:chgData name="Soraia Alves" userId="3f001a8558937788" providerId="LiveId" clId="{6ACE5DF5-C700-420B-BDA8-7B5A660F43CE}" dt="2022-10-30T00:20:32.557" v="3421" actId="6549"/>
          <ac:spMkLst>
            <pc:docMk/>
            <pc:sldMk cId="528277040" sldId="271"/>
            <ac:spMk id="23" creationId="{C0399CA3-F9CA-4ECA-480C-8281C8F8482B}"/>
          </ac:spMkLst>
        </pc:spChg>
        <pc:spChg chg="mod">
          <ac:chgData name="Soraia Alves" userId="3f001a8558937788" providerId="LiveId" clId="{6ACE5DF5-C700-420B-BDA8-7B5A660F43CE}" dt="2022-10-30T00:25:39.520" v="3703" actId="1076"/>
          <ac:spMkLst>
            <pc:docMk/>
            <pc:sldMk cId="528277040" sldId="271"/>
            <ac:spMk id="27" creationId="{45D46B7A-909F-4E69-BDA3-C9D15CE52210}"/>
          </ac:spMkLst>
        </pc:spChg>
        <pc:spChg chg="mod">
          <ac:chgData name="Soraia Alves" userId="3f001a8558937788" providerId="LiveId" clId="{6ACE5DF5-C700-420B-BDA8-7B5A660F43CE}" dt="2022-10-30T00:19:08.969" v="3410" actId="255"/>
          <ac:spMkLst>
            <pc:docMk/>
            <pc:sldMk cId="528277040" sldId="271"/>
            <ac:spMk id="30" creationId="{5E9ADD61-0EDD-8010-95E7-59F6E97209B5}"/>
          </ac:spMkLst>
        </pc:spChg>
        <pc:grpChg chg="del">
          <ac:chgData name="Soraia Alves" userId="3f001a8558937788" providerId="LiveId" clId="{6ACE5DF5-C700-420B-BDA8-7B5A660F43CE}" dt="2022-10-30T00:19:23.275" v="3411" actId="478"/>
          <ac:grpSpMkLst>
            <pc:docMk/>
            <pc:sldMk cId="528277040" sldId="271"/>
            <ac:grpSpMk id="20" creationId="{12393950-027D-9E29-8ED0-5451D3ED1F5B}"/>
          </ac:grpSpMkLst>
        </pc:grpChg>
        <pc:picChg chg="add mod modCrop">
          <ac:chgData name="Soraia Alves" userId="3f001a8558937788" providerId="LiveId" clId="{6ACE5DF5-C700-420B-BDA8-7B5A660F43CE}" dt="2022-10-30T00:25:46.399" v="3704" actId="732"/>
          <ac:picMkLst>
            <pc:docMk/>
            <pc:sldMk cId="528277040" sldId="271"/>
            <ac:picMk id="6" creationId="{7DA88087-92A2-881E-1BDA-4ADE5B2AEE48}"/>
          </ac:picMkLst>
        </pc:picChg>
      </pc:sldChg>
      <pc:sldChg chg="addSp delSp modSp add mod">
        <pc:chgData name="Soraia Alves" userId="3f001a8558937788" providerId="LiveId" clId="{6ACE5DF5-C700-420B-BDA8-7B5A660F43CE}" dt="2022-10-30T00:35:34.092" v="4031" actId="1076"/>
        <pc:sldMkLst>
          <pc:docMk/>
          <pc:sldMk cId="282850731" sldId="272"/>
        </pc:sldMkLst>
        <pc:spChg chg="mod">
          <ac:chgData name="Soraia Alves" userId="3f001a8558937788" providerId="LiveId" clId="{6ACE5DF5-C700-420B-BDA8-7B5A660F43CE}" dt="2022-10-30T00:32:18.591" v="3734" actId="20577"/>
          <ac:spMkLst>
            <pc:docMk/>
            <pc:sldMk cId="282850731" sldId="272"/>
            <ac:spMk id="21" creationId="{52F142EC-B7E4-10B7-1CC7-1B5E7B22807E}"/>
          </ac:spMkLst>
        </pc:spChg>
        <pc:spChg chg="mod">
          <ac:chgData name="Soraia Alves" userId="3f001a8558937788" providerId="LiveId" clId="{6ACE5DF5-C700-420B-BDA8-7B5A660F43CE}" dt="2022-10-30T00:32:33.284" v="3756" actId="14100"/>
          <ac:spMkLst>
            <pc:docMk/>
            <pc:sldMk cId="282850731" sldId="272"/>
            <ac:spMk id="22" creationId="{1BC24F9D-F234-C797-D68F-8B801B608E51}"/>
          </ac:spMkLst>
        </pc:spChg>
        <pc:spChg chg="mod">
          <ac:chgData name="Soraia Alves" userId="3f001a8558937788" providerId="LiveId" clId="{6ACE5DF5-C700-420B-BDA8-7B5A660F43CE}" dt="2022-10-30T00:32:23.357" v="3735" actId="1076"/>
          <ac:spMkLst>
            <pc:docMk/>
            <pc:sldMk cId="282850731" sldId="272"/>
            <ac:spMk id="23" creationId="{C0399CA3-F9CA-4ECA-480C-8281C8F8482B}"/>
          </ac:spMkLst>
        </pc:spChg>
        <pc:spChg chg="mod">
          <ac:chgData name="Soraia Alves" userId="3f001a8558937788" providerId="LiveId" clId="{6ACE5DF5-C700-420B-BDA8-7B5A660F43CE}" dt="2022-10-30T00:35:34.092" v="4031" actId="1076"/>
          <ac:spMkLst>
            <pc:docMk/>
            <pc:sldMk cId="282850731" sldId="272"/>
            <ac:spMk id="27" creationId="{45D46B7A-909F-4E69-BDA3-C9D15CE52210}"/>
          </ac:spMkLst>
        </pc:spChg>
        <pc:picChg chg="add mod modCrop">
          <ac:chgData name="Soraia Alves" userId="3f001a8558937788" providerId="LiveId" clId="{6ACE5DF5-C700-420B-BDA8-7B5A660F43CE}" dt="2022-10-30T00:31:57.923" v="3713" actId="1076"/>
          <ac:picMkLst>
            <pc:docMk/>
            <pc:sldMk cId="282850731" sldId="272"/>
            <ac:picMk id="3" creationId="{C9D40D05-A942-9C51-69A6-B35D009CFA37}"/>
          </ac:picMkLst>
        </pc:picChg>
        <pc:picChg chg="del">
          <ac:chgData name="Soraia Alves" userId="3f001a8558937788" providerId="LiveId" clId="{6ACE5DF5-C700-420B-BDA8-7B5A660F43CE}" dt="2022-10-30T00:31:17.332" v="3706" actId="478"/>
          <ac:picMkLst>
            <pc:docMk/>
            <pc:sldMk cId="282850731" sldId="272"/>
            <ac:picMk id="6" creationId="{7DA88087-92A2-881E-1BDA-4ADE5B2AEE48}"/>
          </ac:picMkLst>
        </pc:picChg>
      </pc:sldChg>
      <pc:sldChg chg="addSp delSp modSp add mod">
        <pc:chgData name="Soraia Alves" userId="3f001a8558937788" providerId="LiveId" clId="{6ACE5DF5-C700-420B-BDA8-7B5A660F43CE}" dt="2022-10-30T00:40:40.922" v="4353" actId="1076"/>
        <pc:sldMkLst>
          <pc:docMk/>
          <pc:sldMk cId="4180350568" sldId="273"/>
        </pc:sldMkLst>
        <pc:spChg chg="mod">
          <ac:chgData name="Soraia Alves" userId="3f001a8558937788" providerId="LiveId" clId="{6ACE5DF5-C700-420B-BDA8-7B5A660F43CE}" dt="2022-10-30T00:38:10.086" v="4144" actId="20577"/>
          <ac:spMkLst>
            <pc:docMk/>
            <pc:sldMk cId="4180350568" sldId="273"/>
            <ac:spMk id="21" creationId="{52F142EC-B7E4-10B7-1CC7-1B5E7B22807E}"/>
          </ac:spMkLst>
        </pc:spChg>
        <pc:spChg chg="mod">
          <ac:chgData name="Soraia Alves" userId="3f001a8558937788" providerId="LiveId" clId="{6ACE5DF5-C700-420B-BDA8-7B5A660F43CE}" dt="2022-10-30T00:38:28.426" v="4168" actId="20577"/>
          <ac:spMkLst>
            <pc:docMk/>
            <pc:sldMk cId="4180350568" sldId="273"/>
            <ac:spMk id="22" creationId="{1BC24F9D-F234-C797-D68F-8B801B608E51}"/>
          </ac:spMkLst>
        </pc:spChg>
        <pc:spChg chg="mod">
          <ac:chgData name="Soraia Alves" userId="3f001a8558937788" providerId="LiveId" clId="{6ACE5DF5-C700-420B-BDA8-7B5A660F43CE}" dt="2022-10-30T00:38:32.773" v="4169" actId="1076"/>
          <ac:spMkLst>
            <pc:docMk/>
            <pc:sldMk cId="4180350568" sldId="273"/>
            <ac:spMk id="23" creationId="{C0399CA3-F9CA-4ECA-480C-8281C8F8482B}"/>
          </ac:spMkLst>
        </pc:spChg>
        <pc:spChg chg="mod">
          <ac:chgData name="Soraia Alves" userId="3f001a8558937788" providerId="LiveId" clId="{6ACE5DF5-C700-420B-BDA8-7B5A660F43CE}" dt="2022-10-30T00:40:40.922" v="4353" actId="1076"/>
          <ac:spMkLst>
            <pc:docMk/>
            <pc:sldMk cId="4180350568" sldId="273"/>
            <ac:spMk id="27" creationId="{45D46B7A-909F-4E69-BDA3-C9D15CE52210}"/>
          </ac:spMkLst>
        </pc:spChg>
        <pc:spChg chg="mod">
          <ac:chgData name="Soraia Alves" userId="3f001a8558937788" providerId="LiveId" clId="{6ACE5DF5-C700-420B-BDA8-7B5A660F43CE}" dt="2022-10-30T00:36:59.669" v="4110" actId="20577"/>
          <ac:spMkLst>
            <pc:docMk/>
            <pc:sldMk cId="4180350568" sldId="273"/>
            <ac:spMk id="30" creationId="{5E9ADD61-0EDD-8010-95E7-59F6E97209B5}"/>
          </ac:spMkLst>
        </pc:spChg>
        <pc:picChg chg="del">
          <ac:chgData name="Soraia Alves" userId="3f001a8558937788" providerId="LiveId" clId="{6ACE5DF5-C700-420B-BDA8-7B5A660F43CE}" dt="2022-10-30T00:37:03.870" v="4111" actId="478"/>
          <ac:picMkLst>
            <pc:docMk/>
            <pc:sldMk cId="4180350568" sldId="273"/>
            <ac:picMk id="3" creationId="{C9D40D05-A942-9C51-69A6-B35D009CFA37}"/>
          </ac:picMkLst>
        </pc:picChg>
        <pc:picChg chg="add mod modCrop">
          <ac:chgData name="Soraia Alves" userId="3f001a8558937788" providerId="LiveId" clId="{6ACE5DF5-C700-420B-BDA8-7B5A660F43CE}" dt="2022-10-30T00:38:40.112" v="4170" actId="732"/>
          <ac:picMkLst>
            <pc:docMk/>
            <pc:sldMk cId="4180350568" sldId="273"/>
            <ac:picMk id="4" creationId="{95E48019-14E6-E7A0-7A4F-B931BB37D547}"/>
          </ac:picMkLst>
        </pc:picChg>
      </pc:sldChg>
      <pc:sldChg chg="addSp delSp modSp add mod">
        <pc:chgData name="Soraia Alves" userId="3f001a8558937788" providerId="LiveId" clId="{6ACE5DF5-C700-420B-BDA8-7B5A660F43CE}" dt="2022-10-30T00:53:36.494" v="5318" actId="1076"/>
        <pc:sldMkLst>
          <pc:docMk/>
          <pc:sldMk cId="3402101518" sldId="274"/>
        </pc:sldMkLst>
        <pc:spChg chg="add mod">
          <ac:chgData name="Soraia Alves" userId="3f001a8558937788" providerId="LiveId" clId="{6ACE5DF5-C700-420B-BDA8-7B5A660F43CE}" dt="2022-10-30T00:53:36.494" v="5318" actId="1076"/>
          <ac:spMkLst>
            <pc:docMk/>
            <pc:sldMk cId="3402101518" sldId="274"/>
            <ac:spMk id="2" creationId="{31FDA398-5316-3F7A-F1BE-E93E8AEDDC40}"/>
          </ac:spMkLst>
        </pc:spChg>
        <pc:spChg chg="del">
          <ac:chgData name="Soraia Alves" userId="3f001a8558937788" providerId="LiveId" clId="{6ACE5DF5-C700-420B-BDA8-7B5A660F43CE}" dt="2022-10-30T00:41:03.552" v="4368" actId="478"/>
          <ac:spMkLst>
            <pc:docMk/>
            <pc:sldMk cId="3402101518" sldId="274"/>
            <ac:spMk id="21" creationId="{52F142EC-B7E4-10B7-1CC7-1B5E7B22807E}"/>
          </ac:spMkLst>
        </pc:spChg>
        <pc:spChg chg="del">
          <ac:chgData name="Soraia Alves" userId="3f001a8558937788" providerId="LiveId" clId="{6ACE5DF5-C700-420B-BDA8-7B5A660F43CE}" dt="2022-10-30T00:41:14.044" v="4372" actId="478"/>
          <ac:spMkLst>
            <pc:docMk/>
            <pc:sldMk cId="3402101518" sldId="274"/>
            <ac:spMk id="22" creationId="{1BC24F9D-F234-C797-D68F-8B801B608E51}"/>
          </ac:spMkLst>
        </pc:spChg>
        <pc:spChg chg="del mod">
          <ac:chgData name="Soraia Alves" userId="3f001a8558937788" providerId="LiveId" clId="{6ACE5DF5-C700-420B-BDA8-7B5A660F43CE}" dt="2022-10-30T00:41:10.553" v="4371" actId="478"/>
          <ac:spMkLst>
            <pc:docMk/>
            <pc:sldMk cId="3402101518" sldId="274"/>
            <ac:spMk id="23" creationId="{C0399CA3-F9CA-4ECA-480C-8281C8F8482B}"/>
          </ac:spMkLst>
        </pc:spChg>
        <pc:spChg chg="del mod">
          <ac:chgData name="Soraia Alves" userId="3f001a8558937788" providerId="LiveId" clId="{6ACE5DF5-C700-420B-BDA8-7B5A660F43CE}" dt="2022-10-30T00:42:04.618" v="4379" actId="478"/>
          <ac:spMkLst>
            <pc:docMk/>
            <pc:sldMk cId="3402101518" sldId="274"/>
            <ac:spMk id="27" creationId="{45D46B7A-909F-4E69-BDA3-C9D15CE52210}"/>
          </ac:spMkLst>
        </pc:spChg>
        <pc:spChg chg="mod">
          <ac:chgData name="Soraia Alves" userId="3f001a8558937788" providerId="LiveId" clId="{6ACE5DF5-C700-420B-BDA8-7B5A660F43CE}" dt="2022-10-30T00:40:58.002" v="4365" actId="20577"/>
          <ac:spMkLst>
            <pc:docMk/>
            <pc:sldMk cId="3402101518" sldId="274"/>
            <ac:spMk id="30" creationId="{5E9ADD61-0EDD-8010-95E7-59F6E97209B5}"/>
          </ac:spMkLst>
        </pc:spChg>
        <pc:picChg chg="del mod">
          <ac:chgData name="Soraia Alves" userId="3f001a8558937788" providerId="LiveId" clId="{6ACE5DF5-C700-420B-BDA8-7B5A660F43CE}" dt="2022-10-30T00:41:00.885" v="4367" actId="478"/>
          <ac:picMkLst>
            <pc:docMk/>
            <pc:sldMk cId="3402101518" sldId="274"/>
            <ac:picMk id="4" creationId="{95E48019-14E6-E7A0-7A4F-B931BB37D547}"/>
          </ac:picMkLst>
        </pc:picChg>
      </pc:sldChg>
    </pc:docChg>
  </pc:docChgLst>
  <pc:docChgLst>
    <pc:chgData name="Ricardo Almeida" userId="708f81e4fd72be00" providerId="LiveId" clId="{92380F64-76A1-468E-A9CB-B682229AB514}"/>
    <pc:docChg chg="undo redo custSel addSld delSld modSld sldOrd modMainMaster">
      <pc:chgData name="Ricardo Almeida" userId="708f81e4fd72be00" providerId="LiveId" clId="{92380F64-76A1-468E-A9CB-B682229AB514}" dt="2022-10-29T17:44:03.774" v="5078" actId="165"/>
      <pc:docMkLst>
        <pc:docMk/>
      </pc:docMkLst>
      <pc:sldChg chg="addSp delSp modSp new mod setBg addAnim delAnim setClrOvrMap modNotesTx">
        <pc:chgData name="Ricardo Almeida" userId="708f81e4fd72be00" providerId="LiveId" clId="{92380F64-76A1-468E-A9CB-B682229AB514}" dt="2022-10-29T17:34:35.565" v="4788" actId="20577"/>
        <pc:sldMkLst>
          <pc:docMk/>
          <pc:sldMk cId="3862846465" sldId="256"/>
        </pc:sldMkLst>
        <pc:spChg chg="mod">
          <ac:chgData name="Ricardo Almeida" userId="708f81e4fd72be00" providerId="LiveId" clId="{92380F64-76A1-468E-A9CB-B682229AB514}" dt="2022-10-29T14:36:46.377" v="847"/>
          <ac:spMkLst>
            <pc:docMk/>
            <pc:sldMk cId="3862846465" sldId="256"/>
            <ac:spMk id="2" creationId="{C390CD04-4187-9EFB-5FC7-C6C7DF24A727}"/>
          </ac:spMkLst>
        </pc:spChg>
        <pc:spChg chg="mod">
          <ac:chgData name="Ricardo Almeida" userId="708f81e4fd72be00" providerId="LiveId" clId="{92380F64-76A1-468E-A9CB-B682229AB514}" dt="2022-10-29T14:36:46.377" v="847"/>
          <ac:spMkLst>
            <pc:docMk/>
            <pc:sldMk cId="3862846465" sldId="256"/>
            <ac:spMk id="3" creationId="{AA2AB5DF-9B71-D3D9-43C7-B4D52962CF76}"/>
          </ac:spMkLst>
        </pc:spChg>
        <pc:spChg chg="mod ord">
          <ac:chgData name="Ricardo Almeida" userId="708f81e4fd72be00" providerId="LiveId" clId="{92380F64-76A1-468E-A9CB-B682229AB514}" dt="2022-10-29T14:55:59.353" v="1122" actId="20577"/>
          <ac:spMkLst>
            <pc:docMk/>
            <pc:sldMk cId="3862846465" sldId="256"/>
            <ac:spMk id="4" creationId="{FC1B724C-0D0E-0118-605F-9EC4F8D84F1E}"/>
          </ac:spMkLst>
        </pc:spChg>
        <pc:spChg chg="mod ord">
          <ac:chgData name="Ricardo Almeida" userId="708f81e4fd72be00" providerId="LiveId" clId="{92380F64-76A1-468E-A9CB-B682229AB514}" dt="2022-10-29T14:36:46.377" v="847"/>
          <ac:spMkLst>
            <pc:docMk/>
            <pc:sldMk cId="3862846465" sldId="256"/>
            <ac:spMk id="5" creationId="{470503EE-4B97-6D36-24E1-66EF508B1078}"/>
          </ac:spMkLst>
        </pc:spChg>
        <pc:spChg chg="add del mod">
          <ac:chgData name="Ricardo Almeida" userId="708f81e4fd72be00" providerId="LiveId" clId="{92380F64-76A1-468E-A9CB-B682229AB514}" dt="2022-10-29T14:36:14.974" v="841" actId="11529"/>
          <ac:spMkLst>
            <pc:docMk/>
            <pc:sldMk cId="3862846465" sldId="256"/>
            <ac:spMk id="8" creationId="{469F87DB-0458-1215-93D6-41242E0603DE}"/>
          </ac:spMkLst>
        </pc:spChg>
        <pc:spChg chg="add del">
          <ac:chgData name="Ricardo Almeida" userId="708f81e4fd72be00" providerId="LiveId" clId="{92380F64-76A1-468E-A9CB-B682229AB514}" dt="2022-10-29T14:35:56.243" v="836" actId="26606"/>
          <ac:spMkLst>
            <pc:docMk/>
            <pc:sldMk cId="3862846465" sldId="256"/>
            <ac:spMk id="9" creationId="{FFD48BC7-DC40-47DE-87EE-9F4B6ECB9ABB}"/>
          </ac:spMkLst>
        </pc:spChg>
        <pc:spChg chg="add mod ord">
          <ac:chgData name="Ricardo Almeida" userId="708f81e4fd72be00" providerId="LiveId" clId="{92380F64-76A1-468E-A9CB-B682229AB514}" dt="2022-10-29T14:55:46.223" v="1108" actId="1076"/>
          <ac:spMkLst>
            <pc:docMk/>
            <pc:sldMk cId="3862846465" sldId="256"/>
            <ac:spMk id="10" creationId="{857A0160-DC28-4B38-52AF-EA5280D11ECD}"/>
          </ac:spMkLst>
        </pc:spChg>
        <pc:spChg chg="add del">
          <ac:chgData name="Ricardo Almeida" userId="708f81e4fd72be00" providerId="LiveId" clId="{92380F64-76A1-468E-A9CB-B682229AB514}" dt="2022-10-29T11:53:20.037" v="826" actId="26606"/>
          <ac:spMkLst>
            <pc:docMk/>
            <pc:sldMk cId="3862846465" sldId="256"/>
            <ac:spMk id="12" creationId="{E49CC64F-7275-4E33-961B-0C5CDC439875}"/>
          </ac:spMkLst>
        </pc:spChg>
        <pc:spChg chg="add del">
          <ac:chgData name="Ricardo Almeida" userId="708f81e4fd72be00" providerId="LiveId" clId="{92380F64-76A1-468E-A9CB-B682229AB514}" dt="2022-10-29T14:35:56.243" v="836" actId="26606"/>
          <ac:spMkLst>
            <pc:docMk/>
            <pc:sldMk cId="3862846465" sldId="256"/>
            <ac:spMk id="14" creationId="{E502BBC7-2C76-46F3-BC24-5985BC13DB88}"/>
          </ac:spMkLst>
        </pc:spChg>
        <pc:spChg chg="add del">
          <ac:chgData name="Ricardo Almeida" userId="708f81e4fd72be00" providerId="LiveId" clId="{92380F64-76A1-468E-A9CB-B682229AB514}" dt="2022-10-29T14:35:56.243" v="836" actId="26606"/>
          <ac:spMkLst>
            <pc:docMk/>
            <pc:sldMk cId="3862846465" sldId="256"/>
            <ac:spMk id="16" creationId="{C7F28D52-2A5F-4D23-81AE-7CB8B591C7AF}"/>
          </ac:spMkLst>
        </pc:spChg>
        <pc:spChg chg="add del">
          <ac:chgData name="Ricardo Almeida" userId="708f81e4fd72be00" providerId="LiveId" clId="{92380F64-76A1-468E-A9CB-B682229AB514}" dt="2022-10-29T14:35:56.243" v="836" actId="26606"/>
          <ac:spMkLst>
            <pc:docMk/>
            <pc:sldMk cId="3862846465" sldId="256"/>
            <ac:spMk id="18" creationId="{3629484E-3792-4B3D-89AD-7C8A1ED0E0D4}"/>
          </ac:spMkLst>
        </pc:spChg>
        <pc:picChg chg="add del mod">
          <ac:chgData name="Ricardo Almeida" userId="708f81e4fd72be00" providerId="LiveId" clId="{92380F64-76A1-468E-A9CB-B682229AB514}" dt="2022-10-29T14:40:03.901" v="855" actId="478"/>
          <ac:picMkLst>
            <pc:docMk/>
            <pc:sldMk cId="3862846465" sldId="256"/>
            <ac:picMk id="7" creationId="{1D817FCE-4289-862F-93B1-965C1DDBC6D3}"/>
          </ac:picMkLst>
        </pc:picChg>
        <pc:picChg chg="add del mod">
          <ac:chgData name="Ricardo Almeida" userId="708f81e4fd72be00" providerId="LiveId" clId="{92380F64-76A1-468E-A9CB-B682229AB514}" dt="2022-10-29T14:44:58.552" v="868" actId="478"/>
          <ac:picMkLst>
            <pc:docMk/>
            <pc:sldMk cId="3862846465" sldId="256"/>
            <ac:picMk id="13" creationId="{41884C4C-D95E-5B6F-3CA7-2B136A96B8A9}"/>
          </ac:picMkLst>
        </pc:picChg>
        <pc:picChg chg="add mod">
          <ac:chgData name="Ricardo Almeida" userId="708f81e4fd72be00" providerId="LiveId" clId="{92380F64-76A1-468E-A9CB-B682229AB514}" dt="2022-10-29T14:45:05.876" v="871" actId="14100"/>
          <ac:picMkLst>
            <pc:docMk/>
            <pc:sldMk cId="3862846465" sldId="256"/>
            <ac:picMk id="17" creationId="{CF26908F-6557-60BC-F8BD-EFAF7DF6F52A}"/>
          </ac:picMkLst>
        </pc:picChg>
      </pc:sldChg>
      <pc:sldChg chg="modSp add mod">
        <pc:chgData name="Ricardo Almeida" userId="708f81e4fd72be00" providerId="LiveId" clId="{92380F64-76A1-468E-A9CB-B682229AB514}" dt="2022-10-29T14:36:46.377" v="847"/>
        <pc:sldMkLst>
          <pc:docMk/>
          <pc:sldMk cId="1439318659" sldId="257"/>
        </pc:sldMkLst>
        <pc:spChg chg="mod">
          <ac:chgData name="Ricardo Almeida" userId="708f81e4fd72be00" providerId="LiveId" clId="{92380F64-76A1-468E-A9CB-B682229AB514}" dt="2022-10-29T14:36:46.377" v="847"/>
          <ac:spMkLst>
            <pc:docMk/>
            <pc:sldMk cId="1439318659" sldId="257"/>
            <ac:spMk id="2" creationId="{C390CD04-4187-9EFB-5FC7-C6C7DF24A727}"/>
          </ac:spMkLst>
        </pc:spChg>
        <pc:spChg chg="mod">
          <ac:chgData name="Ricardo Almeida" userId="708f81e4fd72be00" providerId="LiveId" clId="{92380F64-76A1-468E-A9CB-B682229AB514}" dt="2022-10-29T14:36:46.377" v="847"/>
          <ac:spMkLst>
            <pc:docMk/>
            <pc:sldMk cId="1439318659" sldId="257"/>
            <ac:spMk id="3" creationId="{AA2AB5DF-9B71-D3D9-43C7-B4D52962CF76}"/>
          </ac:spMkLst>
        </pc:spChg>
        <pc:spChg chg="mod">
          <ac:chgData name="Ricardo Almeida" userId="708f81e4fd72be00" providerId="LiveId" clId="{92380F64-76A1-468E-A9CB-B682229AB514}" dt="2022-10-29T14:36:46.377" v="847"/>
          <ac:spMkLst>
            <pc:docMk/>
            <pc:sldMk cId="1439318659" sldId="257"/>
            <ac:spMk id="4" creationId="{6559F7B2-1FF8-8202-3280-95909E083537}"/>
          </ac:spMkLst>
        </pc:spChg>
        <pc:spChg chg="mod">
          <ac:chgData name="Ricardo Almeida" userId="708f81e4fd72be00" providerId="LiveId" clId="{92380F64-76A1-468E-A9CB-B682229AB514}" dt="2022-10-29T14:36:46.377" v="847"/>
          <ac:spMkLst>
            <pc:docMk/>
            <pc:sldMk cId="1439318659" sldId="257"/>
            <ac:spMk id="5" creationId="{E86F912A-A0E7-5648-8CB9-A911BF90335B}"/>
          </ac:spMkLst>
        </pc:spChg>
      </pc:sldChg>
      <pc:sldChg chg="modSp add">
        <pc:chgData name="Ricardo Almeida" userId="708f81e4fd72be00" providerId="LiveId" clId="{92380F64-76A1-468E-A9CB-B682229AB514}" dt="2022-10-29T14:36:46.377" v="847"/>
        <pc:sldMkLst>
          <pc:docMk/>
          <pc:sldMk cId="1415272015" sldId="258"/>
        </pc:sldMkLst>
        <pc:spChg chg="mod">
          <ac:chgData name="Ricardo Almeida" userId="708f81e4fd72be00" providerId="LiveId" clId="{92380F64-76A1-468E-A9CB-B682229AB514}" dt="2022-10-29T14:36:46.377" v="847"/>
          <ac:spMkLst>
            <pc:docMk/>
            <pc:sldMk cId="1415272015" sldId="258"/>
            <ac:spMk id="2" creationId="{C390CD04-4187-9EFB-5FC7-C6C7DF24A727}"/>
          </ac:spMkLst>
        </pc:spChg>
        <pc:spChg chg="mod">
          <ac:chgData name="Ricardo Almeida" userId="708f81e4fd72be00" providerId="LiveId" clId="{92380F64-76A1-468E-A9CB-B682229AB514}" dt="2022-10-29T14:36:46.377" v="847"/>
          <ac:spMkLst>
            <pc:docMk/>
            <pc:sldMk cId="1415272015" sldId="258"/>
            <ac:spMk id="3" creationId="{AA2AB5DF-9B71-D3D9-43C7-B4D52962CF76}"/>
          </ac:spMkLst>
        </pc:spChg>
        <pc:spChg chg="mod">
          <ac:chgData name="Ricardo Almeida" userId="708f81e4fd72be00" providerId="LiveId" clId="{92380F64-76A1-468E-A9CB-B682229AB514}" dt="2022-10-29T14:36:46.377" v="847"/>
          <ac:spMkLst>
            <pc:docMk/>
            <pc:sldMk cId="1415272015" sldId="258"/>
            <ac:spMk id="4" creationId="{FAF6F612-9806-1260-8F55-2F79F0112304}"/>
          </ac:spMkLst>
        </pc:spChg>
        <pc:spChg chg="mod">
          <ac:chgData name="Ricardo Almeida" userId="708f81e4fd72be00" providerId="LiveId" clId="{92380F64-76A1-468E-A9CB-B682229AB514}" dt="2022-10-29T14:36:46.377" v="847"/>
          <ac:spMkLst>
            <pc:docMk/>
            <pc:sldMk cId="1415272015" sldId="258"/>
            <ac:spMk id="5" creationId="{3EE97461-786A-E8D9-DE86-CD4C42B130A9}"/>
          </ac:spMkLst>
        </pc:spChg>
      </pc:sldChg>
      <pc:sldChg chg="modSp add mod ord modClrScheme chgLayout">
        <pc:chgData name="Ricardo Almeida" userId="708f81e4fd72be00" providerId="LiveId" clId="{92380F64-76A1-468E-A9CB-B682229AB514}" dt="2022-10-29T14:36:46.377" v="847"/>
        <pc:sldMkLst>
          <pc:docMk/>
          <pc:sldMk cId="2744745321" sldId="259"/>
        </pc:sldMkLst>
        <pc:spChg chg="mod ord">
          <ac:chgData name="Ricardo Almeida" userId="708f81e4fd72be00" providerId="LiveId" clId="{92380F64-76A1-468E-A9CB-B682229AB514}" dt="2022-10-29T14:36:46.377" v="847"/>
          <ac:spMkLst>
            <pc:docMk/>
            <pc:sldMk cId="2744745321" sldId="259"/>
            <ac:spMk id="2" creationId="{C390CD04-4187-9EFB-5FC7-C6C7DF24A727}"/>
          </ac:spMkLst>
        </pc:spChg>
        <pc:spChg chg="mod ord">
          <ac:chgData name="Ricardo Almeida" userId="708f81e4fd72be00" providerId="LiveId" clId="{92380F64-76A1-468E-A9CB-B682229AB514}" dt="2022-10-29T14:36:46.377" v="847"/>
          <ac:spMkLst>
            <pc:docMk/>
            <pc:sldMk cId="2744745321" sldId="259"/>
            <ac:spMk id="3" creationId="{AA2AB5DF-9B71-D3D9-43C7-B4D52962CF76}"/>
          </ac:spMkLst>
        </pc:spChg>
        <pc:spChg chg="mod ord">
          <ac:chgData name="Ricardo Almeida" userId="708f81e4fd72be00" providerId="LiveId" clId="{92380F64-76A1-468E-A9CB-B682229AB514}" dt="2022-10-29T14:36:46.377" v="847"/>
          <ac:spMkLst>
            <pc:docMk/>
            <pc:sldMk cId="2744745321" sldId="259"/>
            <ac:spMk id="4" creationId="{6559F7B2-1FF8-8202-3280-95909E083537}"/>
          </ac:spMkLst>
        </pc:spChg>
        <pc:spChg chg="mod ord">
          <ac:chgData name="Ricardo Almeida" userId="708f81e4fd72be00" providerId="LiveId" clId="{92380F64-76A1-468E-A9CB-B682229AB514}" dt="2022-10-29T14:36:46.377" v="847"/>
          <ac:spMkLst>
            <pc:docMk/>
            <pc:sldMk cId="2744745321" sldId="259"/>
            <ac:spMk id="5" creationId="{E86F912A-A0E7-5648-8CB9-A911BF90335B}"/>
          </ac:spMkLst>
        </pc:spChg>
      </pc:sldChg>
      <pc:sldChg chg="addSp delSp modSp add mod ord modNotesTx">
        <pc:chgData name="Ricardo Almeida" userId="708f81e4fd72be00" providerId="LiveId" clId="{92380F64-76A1-468E-A9CB-B682229AB514}" dt="2022-10-29T17:34:31.803" v="4782" actId="20577"/>
        <pc:sldMkLst>
          <pc:docMk/>
          <pc:sldMk cId="1368992180" sldId="260"/>
        </pc:sldMkLst>
        <pc:spChg chg="mod">
          <ac:chgData name="Ricardo Almeida" userId="708f81e4fd72be00" providerId="LiveId" clId="{92380F64-76A1-468E-A9CB-B682229AB514}" dt="2022-10-29T16:50:23.141" v="3860" actId="404"/>
          <ac:spMkLst>
            <pc:docMk/>
            <pc:sldMk cId="1368992180" sldId="260"/>
            <ac:spMk id="2" creationId="{C390CD04-4187-9EFB-5FC7-C6C7DF24A727}"/>
          </ac:spMkLst>
        </pc:spChg>
        <pc:spChg chg="del mod">
          <ac:chgData name="Ricardo Almeida" userId="708f81e4fd72be00" providerId="LiveId" clId="{92380F64-76A1-468E-A9CB-B682229AB514}" dt="2022-10-29T14:57:04.317" v="1125" actId="1957"/>
          <ac:spMkLst>
            <pc:docMk/>
            <pc:sldMk cId="1368992180" sldId="260"/>
            <ac:spMk id="3" creationId="{AA2AB5DF-9B71-D3D9-43C7-B4D52962CF76}"/>
          </ac:spMkLst>
        </pc:spChg>
        <pc:spChg chg="del mod">
          <ac:chgData name="Ricardo Almeida" userId="708f81e4fd72be00" providerId="LiveId" clId="{92380F64-76A1-468E-A9CB-B682229AB514}" dt="2022-10-29T14:55:25.872" v="1104" actId="478"/>
          <ac:spMkLst>
            <pc:docMk/>
            <pc:sldMk cId="1368992180" sldId="260"/>
            <ac:spMk id="4" creationId="{6559F7B2-1FF8-8202-3280-95909E083537}"/>
          </ac:spMkLst>
        </pc:spChg>
        <pc:spChg chg="mod">
          <ac:chgData name="Ricardo Almeida" userId="708f81e4fd72be00" providerId="LiveId" clId="{92380F64-76A1-468E-A9CB-B682229AB514}" dt="2022-10-29T14:36:46.377" v="847"/>
          <ac:spMkLst>
            <pc:docMk/>
            <pc:sldMk cId="1368992180" sldId="260"/>
            <ac:spMk id="5" creationId="{E86F912A-A0E7-5648-8CB9-A911BF90335B}"/>
          </ac:spMkLst>
        </pc:spChg>
        <pc:spChg chg="add del mod">
          <ac:chgData name="Ricardo Almeida" userId="708f81e4fd72be00" providerId="LiveId" clId="{92380F64-76A1-468E-A9CB-B682229AB514}" dt="2022-10-29T14:51:38.294" v="1049" actId="478"/>
          <ac:spMkLst>
            <pc:docMk/>
            <pc:sldMk cId="1368992180" sldId="260"/>
            <ac:spMk id="6" creationId="{99925B6B-0B06-D88E-2A5A-E0E1705C56DC}"/>
          </ac:spMkLst>
        </pc:spChg>
        <pc:spChg chg="add mod">
          <ac:chgData name="Ricardo Almeida" userId="708f81e4fd72be00" providerId="LiveId" clId="{92380F64-76A1-468E-A9CB-B682229AB514}" dt="2022-10-29T14:53:24.050" v="1097" actId="571"/>
          <ac:spMkLst>
            <pc:docMk/>
            <pc:sldMk cId="1368992180" sldId="260"/>
            <ac:spMk id="7" creationId="{640F9F25-7D73-B22E-9E49-5DD8E592F434}"/>
          </ac:spMkLst>
        </pc:spChg>
        <pc:spChg chg="add del mod">
          <ac:chgData name="Ricardo Almeida" userId="708f81e4fd72be00" providerId="LiveId" clId="{92380F64-76A1-468E-A9CB-B682229AB514}" dt="2022-10-29T14:54:22.810" v="1103"/>
          <ac:spMkLst>
            <pc:docMk/>
            <pc:sldMk cId="1368992180" sldId="260"/>
            <ac:spMk id="8" creationId="{28364B20-59FD-F8AC-B14E-4E4CD03E0319}"/>
          </ac:spMkLst>
        </pc:spChg>
        <pc:spChg chg="add del mod">
          <ac:chgData name="Ricardo Almeida" userId="708f81e4fd72be00" providerId="LiveId" clId="{92380F64-76A1-468E-A9CB-B682229AB514}" dt="2022-10-29T15:04:13.981" v="1192"/>
          <ac:spMkLst>
            <pc:docMk/>
            <pc:sldMk cId="1368992180" sldId="260"/>
            <ac:spMk id="12" creationId="{2F508BE3-A355-8F66-F64A-5A6E9F44FDA6}"/>
          </ac:spMkLst>
        </pc:spChg>
        <pc:spChg chg="add mod">
          <ac:chgData name="Ricardo Almeida" userId="708f81e4fd72be00" providerId="LiveId" clId="{92380F64-76A1-468E-A9CB-B682229AB514}" dt="2022-10-29T15:04:28.401" v="1193"/>
          <ac:spMkLst>
            <pc:docMk/>
            <pc:sldMk cId="1368992180" sldId="260"/>
            <ac:spMk id="15" creationId="{929E3ABE-D06C-7716-B823-6F10F61F928F}"/>
          </ac:spMkLst>
        </pc:spChg>
        <pc:spChg chg="add mod">
          <ac:chgData name="Ricardo Almeida" userId="708f81e4fd72be00" providerId="LiveId" clId="{92380F64-76A1-468E-A9CB-B682229AB514}" dt="2022-10-29T15:17:56.835" v="2341" actId="113"/>
          <ac:spMkLst>
            <pc:docMk/>
            <pc:sldMk cId="1368992180" sldId="260"/>
            <ac:spMk id="16" creationId="{98E5B8B7-1BCD-2D84-D1C7-E1F9C07EA5CC}"/>
          </ac:spMkLst>
        </pc:spChg>
        <pc:spChg chg="add del mod">
          <ac:chgData name="Ricardo Almeida" userId="708f81e4fd72be00" providerId="LiveId" clId="{92380F64-76A1-468E-A9CB-B682229AB514}" dt="2022-10-29T15:13:25.323" v="2064"/>
          <ac:spMkLst>
            <pc:docMk/>
            <pc:sldMk cId="1368992180" sldId="260"/>
            <ac:spMk id="17" creationId="{14DC6030-83FB-3474-5A8B-79FE20FD5EB0}"/>
          </ac:spMkLst>
        </pc:spChg>
        <pc:graphicFrameChg chg="add mod">
          <ac:chgData name="Ricardo Almeida" userId="708f81e4fd72be00" providerId="LiveId" clId="{92380F64-76A1-468E-A9CB-B682229AB514}" dt="2022-10-29T15:33:04.900" v="2549"/>
          <ac:graphicFrameMkLst>
            <pc:docMk/>
            <pc:sldMk cId="1368992180" sldId="260"/>
            <ac:graphicFrameMk id="11" creationId="{4D47B017-E62D-76A2-EE13-1CFF82BD5160}"/>
          </ac:graphicFrameMkLst>
        </pc:graphicFrameChg>
      </pc:sldChg>
      <pc:sldChg chg="modSp add mod ord">
        <pc:chgData name="Ricardo Almeida" userId="708f81e4fd72be00" providerId="LiveId" clId="{92380F64-76A1-468E-A9CB-B682229AB514}" dt="2022-10-29T16:55:51.629" v="4054"/>
        <pc:sldMkLst>
          <pc:docMk/>
          <pc:sldMk cId="3312860703" sldId="261"/>
        </pc:sldMkLst>
        <pc:spChg chg="mod">
          <ac:chgData name="Ricardo Almeida" userId="708f81e4fd72be00" providerId="LiveId" clId="{92380F64-76A1-468E-A9CB-B682229AB514}" dt="2022-10-29T16:50:17.742" v="3859" actId="404"/>
          <ac:spMkLst>
            <pc:docMk/>
            <pc:sldMk cId="3312860703" sldId="261"/>
            <ac:spMk id="2" creationId="{C390CD04-4187-9EFB-5FC7-C6C7DF24A727}"/>
          </ac:spMkLst>
        </pc:spChg>
      </pc:sldChg>
      <pc:sldChg chg="addSp modSp add mod ord">
        <pc:chgData name="Ricardo Almeida" userId="708f81e4fd72be00" providerId="LiveId" clId="{92380F64-76A1-468E-A9CB-B682229AB514}" dt="2022-10-29T16:55:51.629" v="4054"/>
        <pc:sldMkLst>
          <pc:docMk/>
          <pc:sldMk cId="1771960245" sldId="262"/>
        </pc:sldMkLst>
        <pc:spChg chg="mod">
          <ac:chgData name="Ricardo Almeida" userId="708f81e4fd72be00" providerId="LiveId" clId="{92380F64-76A1-468E-A9CB-B682229AB514}" dt="2022-10-29T16:50:12.669" v="3858" actId="404"/>
          <ac:spMkLst>
            <pc:docMk/>
            <pc:sldMk cId="1771960245" sldId="262"/>
            <ac:spMk id="2" creationId="{C390CD04-4187-9EFB-5FC7-C6C7DF24A727}"/>
          </ac:spMkLst>
        </pc:spChg>
        <pc:spChg chg="add mod">
          <ac:chgData name="Ricardo Almeida" userId="708f81e4fd72be00" providerId="LiveId" clId="{92380F64-76A1-468E-A9CB-B682229AB514}" dt="2022-10-29T16:09:16.453" v="3315" actId="571"/>
          <ac:spMkLst>
            <pc:docMk/>
            <pc:sldMk cId="1771960245" sldId="262"/>
            <ac:spMk id="7" creationId="{67965C65-B153-F997-73A2-C055FC9F1D53}"/>
          </ac:spMkLst>
        </pc:spChg>
        <pc:graphicFrameChg chg="mod">
          <ac:chgData name="Ricardo Almeida" userId="708f81e4fd72be00" providerId="LiveId" clId="{92380F64-76A1-468E-A9CB-B682229AB514}" dt="2022-10-29T15:31:18.262" v="2544"/>
          <ac:graphicFrameMkLst>
            <pc:docMk/>
            <pc:sldMk cId="1771960245" sldId="262"/>
            <ac:graphicFrameMk id="11" creationId="{4D47B017-E62D-76A2-EE13-1CFF82BD5160}"/>
          </ac:graphicFrameMkLst>
        </pc:graphicFrameChg>
      </pc:sldChg>
      <pc:sldChg chg="addSp delSp modSp add mod modNotesTx">
        <pc:chgData name="Ricardo Almeida" userId="708f81e4fd72be00" providerId="LiveId" clId="{92380F64-76A1-468E-A9CB-B682229AB514}" dt="2022-10-29T17:34:44.684" v="4793" actId="20577"/>
        <pc:sldMkLst>
          <pc:docMk/>
          <pc:sldMk cId="1158055578" sldId="263"/>
        </pc:sldMkLst>
        <pc:spChg chg="mod">
          <ac:chgData name="Ricardo Almeida" userId="708f81e4fd72be00" providerId="LiveId" clId="{92380F64-76A1-468E-A9CB-B682229AB514}" dt="2022-10-29T16:14:23.532" v="3528" actId="20577"/>
          <ac:spMkLst>
            <pc:docMk/>
            <pc:sldMk cId="1158055578" sldId="263"/>
            <ac:spMk id="2" creationId="{C390CD04-4187-9EFB-5FC7-C6C7DF24A727}"/>
          </ac:spMkLst>
        </pc:spChg>
        <pc:spChg chg="add del mod">
          <ac:chgData name="Ricardo Almeida" userId="708f81e4fd72be00" providerId="LiveId" clId="{92380F64-76A1-468E-A9CB-B682229AB514}" dt="2022-10-29T15:51:19.168" v="2643" actId="478"/>
          <ac:spMkLst>
            <pc:docMk/>
            <pc:sldMk cId="1158055578" sldId="263"/>
            <ac:spMk id="7" creationId="{8CAB7700-9B57-E9FA-C6FA-F2E9696F4E04}"/>
          </ac:spMkLst>
        </pc:spChg>
        <pc:spChg chg="add mod">
          <ac:chgData name="Ricardo Almeida" userId="708f81e4fd72be00" providerId="LiveId" clId="{92380F64-76A1-468E-A9CB-B682229AB514}" dt="2022-10-29T15:57:16.671" v="2696" actId="164"/>
          <ac:spMkLst>
            <pc:docMk/>
            <pc:sldMk cId="1158055578" sldId="263"/>
            <ac:spMk id="8" creationId="{9F4F587D-EC7B-C5C6-FAAC-5530D30A58AB}"/>
          </ac:spMkLst>
        </pc:spChg>
        <pc:spChg chg="add mod">
          <ac:chgData name="Ricardo Almeida" userId="708f81e4fd72be00" providerId="LiveId" clId="{92380F64-76A1-468E-A9CB-B682229AB514}" dt="2022-10-29T16:11:51.968" v="3380" actId="14100"/>
          <ac:spMkLst>
            <pc:docMk/>
            <pc:sldMk cId="1158055578" sldId="263"/>
            <ac:spMk id="9" creationId="{05ED1367-B5C9-89C2-D7A3-363AAAC5DE9A}"/>
          </ac:spMkLst>
        </pc:spChg>
        <pc:spChg chg="add mod">
          <ac:chgData name="Ricardo Almeida" userId="708f81e4fd72be00" providerId="LiveId" clId="{92380F64-76A1-468E-A9CB-B682229AB514}" dt="2022-10-29T15:57:16.671" v="2696" actId="164"/>
          <ac:spMkLst>
            <pc:docMk/>
            <pc:sldMk cId="1158055578" sldId="263"/>
            <ac:spMk id="13" creationId="{98B28EBC-3696-5FFF-5AA5-21CB3F868A52}"/>
          </ac:spMkLst>
        </pc:spChg>
        <pc:spChg chg="add mod">
          <ac:chgData name="Ricardo Almeida" userId="708f81e4fd72be00" providerId="LiveId" clId="{92380F64-76A1-468E-A9CB-B682229AB514}" dt="2022-10-29T15:57:16.671" v="2696" actId="164"/>
          <ac:spMkLst>
            <pc:docMk/>
            <pc:sldMk cId="1158055578" sldId="263"/>
            <ac:spMk id="14" creationId="{1F4D75CA-C6C8-9879-E09E-E1C34ECB0BC9}"/>
          </ac:spMkLst>
        </pc:spChg>
        <pc:spChg chg="del mod">
          <ac:chgData name="Ricardo Almeida" userId="708f81e4fd72be00" providerId="LiveId" clId="{92380F64-76A1-468E-A9CB-B682229AB514}" dt="2022-10-29T16:02:19.242" v="3054" actId="478"/>
          <ac:spMkLst>
            <pc:docMk/>
            <pc:sldMk cId="1158055578" sldId="263"/>
            <ac:spMk id="16" creationId="{98E5B8B7-1BCD-2D84-D1C7-E1F9C07EA5CC}"/>
          </ac:spMkLst>
        </pc:spChg>
        <pc:spChg chg="add mod ord">
          <ac:chgData name="Ricardo Almeida" userId="708f81e4fd72be00" providerId="LiveId" clId="{92380F64-76A1-468E-A9CB-B682229AB514}" dt="2022-10-29T16:05:17.975" v="3093" actId="164"/>
          <ac:spMkLst>
            <pc:docMk/>
            <pc:sldMk cId="1158055578" sldId="263"/>
            <ac:spMk id="18" creationId="{9011B683-1A34-640E-C3F3-9BFA0E56B4F9}"/>
          </ac:spMkLst>
        </pc:spChg>
        <pc:spChg chg="add mod ord">
          <ac:chgData name="Ricardo Almeida" userId="708f81e4fd72be00" providerId="LiveId" clId="{92380F64-76A1-468E-A9CB-B682229AB514}" dt="2022-10-29T16:05:17.975" v="3093" actId="164"/>
          <ac:spMkLst>
            <pc:docMk/>
            <pc:sldMk cId="1158055578" sldId="263"/>
            <ac:spMk id="19" creationId="{E6F059E5-C0ED-2072-8946-72B6D979D26A}"/>
          </ac:spMkLst>
        </pc:spChg>
        <pc:spChg chg="add mod">
          <ac:chgData name="Ricardo Almeida" userId="708f81e4fd72be00" providerId="LiveId" clId="{92380F64-76A1-468E-A9CB-B682229AB514}" dt="2022-10-29T16:49:05.305" v="3765" actId="14100"/>
          <ac:spMkLst>
            <pc:docMk/>
            <pc:sldMk cId="1158055578" sldId="263"/>
            <ac:spMk id="21" creationId="{52F142EC-B7E4-10B7-1CC7-1B5E7B22807E}"/>
          </ac:spMkLst>
        </pc:spChg>
        <pc:spChg chg="add mod">
          <ac:chgData name="Ricardo Almeida" userId="708f81e4fd72be00" providerId="LiveId" clId="{92380F64-76A1-468E-A9CB-B682229AB514}" dt="2022-10-29T16:11:32.023" v="3377" actId="1076"/>
          <ac:spMkLst>
            <pc:docMk/>
            <pc:sldMk cId="1158055578" sldId="263"/>
            <ac:spMk id="22" creationId="{1BC24F9D-F234-C797-D68F-8B801B608E51}"/>
          </ac:spMkLst>
        </pc:spChg>
        <pc:spChg chg="add mod">
          <ac:chgData name="Ricardo Almeida" userId="708f81e4fd72be00" providerId="LiveId" clId="{92380F64-76A1-468E-A9CB-B682229AB514}" dt="2022-10-29T16:11:35.925" v="3378" actId="1076"/>
          <ac:spMkLst>
            <pc:docMk/>
            <pc:sldMk cId="1158055578" sldId="263"/>
            <ac:spMk id="23" creationId="{C0399CA3-F9CA-4ECA-480C-8281C8F8482B}"/>
          </ac:spMkLst>
        </pc:spChg>
        <pc:spChg chg="add mod">
          <ac:chgData name="Ricardo Almeida" userId="708f81e4fd72be00" providerId="LiveId" clId="{92380F64-76A1-468E-A9CB-B682229AB514}" dt="2022-10-29T16:52:41.518" v="4050" actId="14100"/>
          <ac:spMkLst>
            <pc:docMk/>
            <pc:sldMk cId="1158055578" sldId="263"/>
            <ac:spMk id="24" creationId="{D139DAC5-4ED5-AEB1-394D-006C7F50CE3B}"/>
          </ac:spMkLst>
        </pc:spChg>
        <pc:spChg chg="add del mod">
          <ac:chgData name="Ricardo Almeida" userId="708f81e4fd72be00" providerId="LiveId" clId="{92380F64-76A1-468E-A9CB-B682229AB514}" dt="2022-10-29T16:18:13.583" v="3595" actId="478"/>
          <ac:spMkLst>
            <pc:docMk/>
            <pc:sldMk cId="1158055578" sldId="263"/>
            <ac:spMk id="27" creationId="{9ACD7716-3EB9-C6D9-787C-31C7E126DA9C}"/>
          </ac:spMkLst>
        </pc:spChg>
        <pc:spChg chg="add mod">
          <ac:chgData name="Ricardo Almeida" userId="708f81e4fd72be00" providerId="LiveId" clId="{92380F64-76A1-468E-A9CB-B682229AB514}" dt="2022-10-29T16:19:55.681" v="3668" actId="207"/>
          <ac:spMkLst>
            <pc:docMk/>
            <pc:sldMk cId="1158055578" sldId="263"/>
            <ac:spMk id="28" creationId="{AA274033-E13C-E3B4-85A2-FA41BAA6AAF2}"/>
          </ac:spMkLst>
        </pc:spChg>
        <pc:grpChg chg="add mod ord">
          <ac:chgData name="Ricardo Almeida" userId="708f81e4fd72be00" providerId="LiveId" clId="{92380F64-76A1-468E-A9CB-B682229AB514}" dt="2022-10-29T16:05:17.975" v="3093" actId="164"/>
          <ac:grpSpMkLst>
            <pc:docMk/>
            <pc:sldMk cId="1158055578" sldId="263"/>
            <ac:grpSpMk id="10" creationId="{FCDF0064-3B8F-7AC4-0BD1-75BB2C2D993E}"/>
          </ac:grpSpMkLst>
        </pc:grpChg>
        <pc:grpChg chg="add mod">
          <ac:chgData name="Ricardo Almeida" userId="708f81e4fd72be00" providerId="LiveId" clId="{92380F64-76A1-468E-A9CB-B682229AB514}" dt="2022-10-29T16:11:48.885" v="3379" actId="1076"/>
          <ac:grpSpMkLst>
            <pc:docMk/>
            <pc:sldMk cId="1158055578" sldId="263"/>
            <ac:grpSpMk id="20" creationId="{6157B936-E5BD-D61A-2528-26F14F8C2141}"/>
          </ac:grpSpMkLst>
        </pc:grpChg>
        <pc:graphicFrameChg chg="del">
          <ac:chgData name="Ricardo Almeida" userId="708f81e4fd72be00" providerId="LiveId" clId="{92380F64-76A1-468E-A9CB-B682229AB514}" dt="2022-10-29T15:51:14.776" v="2642" actId="478"/>
          <ac:graphicFrameMkLst>
            <pc:docMk/>
            <pc:sldMk cId="1158055578" sldId="263"/>
            <ac:graphicFrameMk id="11" creationId="{4D47B017-E62D-76A2-EE13-1CFF82BD5160}"/>
          </ac:graphicFrameMkLst>
        </pc:graphicFrameChg>
        <pc:picChg chg="add del mod modCrop">
          <ac:chgData name="Ricardo Almeida" userId="708f81e4fd72be00" providerId="LiveId" clId="{92380F64-76A1-468E-A9CB-B682229AB514}" dt="2022-10-29T15:53:06.450" v="2653" actId="478"/>
          <ac:picMkLst>
            <pc:docMk/>
            <pc:sldMk cId="1158055578" sldId="263"/>
            <ac:picMk id="4" creationId="{D64A0604-BDFF-9751-B75E-1FEB39FD0350}"/>
          </ac:picMkLst>
        </pc:picChg>
        <pc:picChg chg="add mod ord modCrop">
          <ac:chgData name="Ricardo Almeida" userId="708f81e4fd72be00" providerId="LiveId" clId="{92380F64-76A1-468E-A9CB-B682229AB514}" dt="2022-10-29T16:17:46.157" v="3555" actId="1076"/>
          <ac:picMkLst>
            <pc:docMk/>
            <pc:sldMk cId="1158055578" sldId="263"/>
            <ac:picMk id="17" creationId="{AF8C1AE3-3E9B-6E02-D705-F388302635B9}"/>
          </ac:picMkLst>
        </pc:picChg>
        <pc:cxnChg chg="add del">
          <ac:chgData name="Ricardo Almeida" userId="708f81e4fd72be00" providerId="LiveId" clId="{92380F64-76A1-468E-A9CB-B682229AB514}" dt="2022-10-29T16:11:11.607" v="3373" actId="478"/>
          <ac:cxnSpMkLst>
            <pc:docMk/>
            <pc:sldMk cId="1158055578" sldId="263"/>
            <ac:cxnSpMk id="26" creationId="{BB6D145C-3F4E-69E3-B678-F1A711377911}"/>
          </ac:cxnSpMkLst>
        </pc:cxnChg>
      </pc:sldChg>
      <pc:sldChg chg="addSp delSp modSp add mod modAnim modNotesTx">
        <pc:chgData name="Ricardo Almeida" userId="708f81e4fd72be00" providerId="LiveId" clId="{92380F64-76A1-468E-A9CB-B682229AB514}" dt="2022-10-29T17:35:18.241" v="4807" actId="20577"/>
        <pc:sldMkLst>
          <pc:docMk/>
          <pc:sldMk cId="800323776" sldId="264"/>
        </pc:sldMkLst>
        <pc:spChg chg="mod">
          <ac:chgData name="Ricardo Almeida" userId="708f81e4fd72be00" providerId="LiveId" clId="{92380F64-76A1-468E-A9CB-B682229AB514}" dt="2022-10-29T17:10:55.981" v="4232" actId="1076"/>
          <ac:spMkLst>
            <pc:docMk/>
            <pc:sldMk cId="800323776" sldId="264"/>
            <ac:spMk id="2" creationId="{C390CD04-4187-9EFB-5FC7-C6C7DF24A727}"/>
          </ac:spMkLst>
        </pc:spChg>
        <pc:spChg chg="mod topLvl">
          <ac:chgData name="Ricardo Almeida" userId="708f81e4fd72be00" providerId="LiveId" clId="{92380F64-76A1-468E-A9CB-B682229AB514}" dt="2022-10-29T17:08:15.729" v="4132" actId="164"/>
          <ac:spMkLst>
            <pc:docMk/>
            <pc:sldMk cId="800323776" sldId="264"/>
            <ac:spMk id="8" creationId="{9F4F587D-EC7B-C5C6-FAAC-5530D30A58AB}"/>
          </ac:spMkLst>
        </pc:spChg>
        <pc:spChg chg="mod topLvl">
          <ac:chgData name="Ricardo Almeida" userId="708f81e4fd72be00" providerId="LiveId" clId="{92380F64-76A1-468E-A9CB-B682229AB514}" dt="2022-10-29T17:08:15.729" v="4132" actId="164"/>
          <ac:spMkLst>
            <pc:docMk/>
            <pc:sldMk cId="800323776" sldId="264"/>
            <ac:spMk id="9" creationId="{05ED1367-B5C9-89C2-D7A3-363AAAC5DE9A}"/>
          </ac:spMkLst>
        </pc:spChg>
        <pc:spChg chg="mod topLvl">
          <ac:chgData name="Ricardo Almeida" userId="708f81e4fd72be00" providerId="LiveId" clId="{92380F64-76A1-468E-A9CB-B682229AB514}" dt="2022-10-29T17:08:15.729" v="4132" actId="164"/>
          <ac:spMkLst>
            <pc:docMk/>
            <pc:sldMk cId="800323776" sldId="264"/>
            <ac:spMk id="13" creationId="{98B28EBC-3696-5FFF-5AA5-21CB3F868A52}"/>
          </ac:spMkLst>
        </pc:spChg>
        <pc:spChg chg="mod topLvl">
          <ac:chgData name="Ricardo Almeida" userId="708f81e4fd72be00" providerId="LiveId" clId="{92380F64-76A1-468E-A9CB-B682229AB514}" dt="2022-10-29T17:08:15.729" v="4132" actId="164"/>
          <ac:spMkLst>
            <pc:docMk/>
            <pc:sldMk cId="800323776" sldId="264"/>
            <ac:spMk id="14" creationId="{1F4D75CA-C6C8-9879-E09E-E1C34ECB0BC9}"/>
          </ac:spMkLst>
        </pc:spChg>
        <pc:spChg chg="mod topLvl">
          <ac:chgData name="Ricardo Almeida" userId="708f81e4fd72be00" providerId="LiveId" clId="{92380F64-76A1-468E-A9CB-B682229AB514}" dt="2022-10-29T17:23:31.256" v="4583" actId="20577"/>
          <ac:spMkLst>
            <pc:docMk/>
            <pc:sldMk cId="800323776" sldId="264"/>
            <ac:spMk id="18" creationId="{9011B683-1A34-640E-C3F3-9BFA0E56B4F9}"/>
          </ac:spMkLst>
        </pc:spChg>
        <pc:spChg chg="mod topLvl">
          <ac:chgData name="Ricardo Almeida" userId="708f81e4fd72be00" providerId="LiveId" clId="{92380F64-76A1-468E-A9CB-B682229AB514}" dt="2022-10-29T17:08:15.729" v="4132" actId="164"/>
          <ac:spMkLst>
            <pc:docMk/>
            <pc:sldMk cId="800323776" sldId="264"/>
            <ac:spMk id="19" creationId="{E6F059E5-C0ED-2072-8946-72B6D979D26A}"/>
          </ac:spMkLst>
        </pc:spChg>
        <pc:spChg chg="mod">
          <ac:chgData name="Ricardo Almeida" userId="708f81e4fd72be00" providerId="LiveId" clId="{92380F64-76A1-468E-A9CB-B682229AB514}" dt="2022-10-29T17:17:36.538" v="4408" actId="164"/>
          <ac:spMkLst>
            <pc:docMk/>
            <pc:sldMk cId="800323776" sldId="264"/>
            <ac:spMk id="21" creationId="{52F142EC-B7E4-10B7-1CC7-1B5E7B22807E}"/>
          </ac:spMkLst>
        </pc:spChg>
        <pc:spChg chg="mod">
          <ac:chgData name="Ricardo Almeida" userId="708f81e4fd72be00" providerId="LiveId" clId="{92380F64-76A1-468E-A9CB-B682229AB514}" dt="2022-10-29T17:17:36.538" v="4408" actId="164"/>
          <ac:spMkLst>
            <pc:docMk/>
            <pc:sldMk cId="800323776" sldId="264"/>
            <ac:spMk id="22" creationId="{1BC24F9D-F234-C797-D68F-8B801B608E51}"/>
          </ac:spMkLst>
        </pc:spChg>
        <pc:spChg chg="mod">
          <ac:chgData name="Ricardo Almeida" userId="708f81e4fd72be00" providerId="LiveId" clId="{92380F64-76A1-468E-A9CB-B682229AB514}" dt="2022-10-29T17:17:36.538" v="4408" actId="164"/>
          <ac:spMkLst>
            <pc:docMk/>
            <pc:sldMk cId="800323776" sldId="264"/>
            <ac:spMk id="23" creationId="{C0399CA3-F9CA-4ECA-480C-8281C8F8482B}"/>
          </ac:spMkLst>
        </pc:spChg>
        <pc:spChg chg="del">
          <ac:chgData name="Ricardo Almeida" userId="708f81e4fd72be00" providerId="LiveId" clId="{92380F64-76A1-468E-A9CB-B682229AB514}" dt="2022-10-29T16:52:54.667" v="4051" actId="478"/>
          <ac:spMkLst>
            <pc:docMk/>
            <pc:sldMk cId="800323776" sldId="264"/>
            <ac:spMk id="24" creationId="{D139DAC5-4ED5-AEB1-394D-006C7F50CE3B}"/>
          </ac:spMkLst>
        </pc:spChg>
        <pc:spChg chg="add mod">
          <ac:chgData name="Ricardo Almeida" userId="708f81e4fd72be00" providerId="LiveId" clId="{92380F64-76A1-468E-A9CB-B682229AB514}" dt="2022-10-29T17:20:32.728" v="4505" actId="20577"/>
          <ac:spMkLst>
            <pc:docMk/>
            <pc:sldMk cId="800323776" sldId="264"/>
            <ac:spMk id="25" creationId="{EAF51021-6628-FD24-3761-BA9874EFAEA6}"/>
          </ac:spMkLst>
        </pc:spChg>
        <pc:spChg chg="add mod">
          <ac:chgData name="Ricardo Almeida" userId="708f81e4fd72be00" providerId="LiveId" clId="{92380F64-76A1-468E-A9CB-B682229AB514}" dt="2022-10-29T16:56:56.815" v="4061" actId="571"/>
          <ac:spMkLst>
            <pc:docMk/>
            <pc:sldMk cId="800323776" sldId="264"/>
            <ac:spMk id="26" creationId="{FA72EF48-B320-388F-6D85-31866DD968DF}"/>
          </ac:spMkLst>
        </pc:spChg>
        <pc:spChg chg="del">
          <ac:chgData name="Ricardo Almeida" userId="708f81e4fd72be00" providerId="LiveId" clId="{92380F64-76A1-468E-A9CB-B682229AB514}" dt="2022-10-29T16:56:53.865" v="4059" actId="478"/>
          <ac:spMkLst>
            <pc:docMk/>
            <pc:sldMk cId="800323776" sldId="264"/>
            <ac:spMk id="28" creationId="{AA274033-E13C-E3B4-85A2-FA41BAA6AAF2}"/>
          </ac:spMkLst>
        </pc:spChg>
        <pc:spChg chg="mod topLvl">
          <ac:chgData name="Ricardo Almeida" userId="708f81e4fd72be00" providerId="LiveId" clId="{92380F64-76A1-468E-A9CB-B682229AB514}" dt="2022-10-29T17:08:15.729" v="4132" actId="164"/>
          <ac:spMkLst>
            <pc:docMk/>
            <pc:sldMk cId="800323776" sldId="264"/>
            <ac:spMk id="29" creationId="{9EE972F5-54F7-9379-5DAA-8BDF8463B1A0}"/>
          </ac:spMkLst>
        </pc:spChg>
        <pc:spChg chg="mod topLvl">
          <ac:chgData name="Ricardo Almeida" userId="708f81e4fd72be00" providerId="LiveId" clId="{92380F64-76A1-468E-A9CB-B682229AB514}" dt="2022-10-29T17:08:15.729" v="4132" actId="164"/>
          <ac:spMkLst>
            <pc:docMk/>
            <pc:sldMk cId="800323776" sldId="264"/>
            <ac:spMk id="30" creationId="{FCB2A553-4D28-B046-DB91-DDE62F3B4F92}"/>
          </ac:spMkLst>
        </pc:spChg>
        <pc:spChg chg="mod topLvl">
          <ac:chgData name="Ricardo Almeida" userId="708f81e4fd72be00" providerId="LiveId" clId="{92380F64-76A1-468E-A9CB-B682229AB514}" dt="2022-10-29T17:08:15.729" v="4132" actId="164"/>
          <ac:spMkLst>
            <pc:docMk/>
            <pc:sldMk cId="800323776" sldId="264"/>
            <ac:spMk id="31" creationId="{8EB62EBD-919E-924D-4DBA-32030FFBF399}"/>
          </ac:spMkLst>
        </pc:spChg>
        <pc:spChg chg="mod topLvl">
          <ac:chgData name="Ricardo Almeida" userId="708f81e4fd72be00" providerId="LiveId" clId="{92380F64-76A1-468E-A9CB-B682229AB514}" dt="2022-10-29T17:08:15.729" v="4132" actId="164"/>
          <ac:spMkLst>
            <pc:docMk/>
            <pc:sldMk cId="800323776" sldId="264"/>
            <ac:spMk id="32" creationId="{E97ED900-AFC3-4FF2-FA62-BF0A18C61517}"/>
          </ac:spMkLst>
        </pc:spChg>
        <pc:spChg chg="add del mod topLvl">
          <ac:chgData name="Ricardo Almeida" userId="708f81e4fd72be00" providerId="LiveId" clId="{92380F64-76A1-468E-A9CB-B682229AB514}" dt="2022-10-29T17:00:33.922" v="4093" actId="165"/>
          <ac:spMkLst>
            <pc:docMk/>
            <pc:sldMk cId="800323776" sldId="264"/>
            <ac:spMk id="34" creationId="{1CF4F6E3-9EEF-DCAE-914A-6C7D5447D08C}"/>
          </ac:spMkLst>
        </pc:spChg>
        <pc:spChg chg="add del mod">
          <ac:chgData name="Ricardo Almeida" userId="708f81e4fd72be00" providerId="LiveId" clId="{92380F64-76A1-468E-A9CB-B682229AB514}" dt="2022-10-29T17:00:34.815" v="4095" actId="478"/>
          <ac:spMkLst>
            <pc:docMk/>
            <pc:sldMk cId="800323776" sldId="264"/>
            <ac:spMk id="35" creationId="{8ABF7890-950A-3A74-FDCA-F5EBF02C44B4}"/>
          </ac:spMkLst>
        </pc:spChg>
        <pc:spChg chg="add del mod topLvl">
          <ac:chgData name="Ricardo Almeida" userId="708f81e4fd72be00" providerId="LiveId" clId="{92380F64-76A1-468E-A9CB-B682229AB514}" dt="2022-10-29T17:00:33.922" v="4093" actId="165"/>
          <ac:spMkLst>
            <pc:docMk/>
            <pc:sldMk cId="800323776" sldId="264"/>
            <ac:spMk id="36" creationId="{3CEC022C-1431-B2EE-B3F2-BA441B5FBF1D}"/>
          </ac:spMkLst>
        </pc:spChg>
        <pc:spChg chg="mod topLvl">
          <ac:chgData name="Ricardo Almeida" userId="708f81e4fd72be00" providerId="LiveId" clId="{92380F64-76A1-468E-A9CB-B682229AB514}" dt="2022-10-29T17:00:35.348" v="4096" actId="20577"/>
          <ac:spMkLst>
            <pc:docMk/>
            <pc:sldMk cId="800323776" sldId="264"/>
            <ac:spMk id="37" creationId="{93F41616-1754-7C43-DFC7-075C947870EC}"/>
          </ac:spMkLst>
        </pc:spChg>
        <pc:spChg chg="del mod topLvl">
          <ac:chgData name="Ricardo Almeida" userId="708f81e4fd72be00" providerId="LiveId" clId="{92380F64-76A1-468E-A9CB-B682229AB514}" dt="2022-10-29T17:02:09.247" v="4112" actId="478"/>
          <ac:spMkLst>
            <pc:docMk/>
            <pc:sldMk cId="800323776" sldId="264"/>
            <ac:spMk id="39" creationId="{FD01FA5F-6313-A375-B7B1-37B46EE9B3AF}"/>
          </ac:spMkLst>
        </pc:spChg>
        <pc:spChg chg="del mod topLvl">
          <ac:chgData name="Ricardo Almeida" userId="708f81e4fd72be00" providerId="LiveId" clId="{92380F64-76A1-468E-A9CB-B682229AB514}" dt="2022-10-29T17:02:09.247" v="4112" actId="478"/>
          <ac:spMkLst>
            <pc:docMk/>
            <pc:sldMk cId="800323776" sldId="264"/>
            <ac:spMk id="40" creationId="{F3D7BA67-750B-05D4-BDB3-1EBA9AC252EE}"/>
          </ac:spMkLst>
        </pc:spChg>
        <pc:spChg chg="mod topLvl">
          <ac:chgData name="Ricardo Almeida" userId="708f81e4fd72be00" providerId="LiveId" clId="{92380F64-76A1-468E-A9CB-B682229AB514}" dt="2022-10-29T17:08:15.729" v="4132" actId="164"/>
          <ac:spMkLst>
            <pc:docMk/>
            <pc:sldMk cId="800323776" sldId="264"/>
            <ac:spMk id="41" creationId="{6430B5FD-2EEB-47D2-9289-C5DBC9EE8B5F}"/>
          </ac:spMkLst>
        </pc:spChg>
        <pc:spChg chg="mod topLvl">
          <ac:chgData name="Ricardo Almeida" userId="708f81e4fd72be00" providerId="LiveId" clId="{92380F64-76A1-468E-A9CB-B682229AB514}" dt="2022-10-29T17:08:15.729" v="4132" actId="164"/>
          <ac:spMkLst>
            <pc:docMk/>
            <pc:sldMk cId="800323776" sldId="264"/>
            <ac:spMk id="42" creationId="{CB402FBE-1469-8CAE-80BB-6F17D486D65D}"/>
          </ac:spMkLst>
        </pc:spChg>
        <pc:spChg chg="add mod">
          <ac:chgData name="Ricardo Almeida" userId="708f81e4fd72be00" providerId="LiveId" clId="{92380F64-76A1-468E-A9CB-B682229AB514}" dt="2022-10-29T17:10:01.155" v="4150" actId="571"/>
          <ac:spMkLst>
            <pc:docMk/>
            <pc:sldMk cId="800323776" sldId="264"/>
            <ac:spMk id="43" creationId="{C4E9CB7A-0BEC-273F-11DE-534926DADFE2}"/>
          </ac:spMkLst>
        </pc:spChg>
        <pc:spChg chg="add mod">
          <ac:chgData name="Ricardo Almeida" userId="708f81e4fd72be00" providerId="LiveId" clId="{92380F64-76A1-468E-A9CB-B682229AB514}" dt="2022-10-29T17:17:36.538" v="4408" actId="164"/>
          <ac:spMkLst>
            <pc:docMk/>
            <pc:sldMk cId="800323776" sldId="264"/>
            <ac:spMk id="44" creationId="{8EDF752A-3C05-1D95-1073-D9AF9C3A5819}"/>
          </ac:spMkLst>
        </pc:spChg>
        <pc:spChg chg="mod">
          <ac:chgData name="Ricardo Almeida" userId="708f81e4fd72be00" providerId="LiveId" clId="{92380F64-76A1-468E-A9CB-B682229AB514}" dt="2022-10-29T17:31:42.959" v="4761"/>
          <ac:spMkLst>
            <pc:docMk/>
            <pc:sldMk cId="800323776" sldId="264"/>
            <ac:spMk id="46" creationId="{91978D6E-1D49-14E5-6272-9601B9205535}"/>
          </ac:spMkLst>
        </pc:spChg>
        <pc:spChg chg="mod">
          <ac:chgData name="Ricardo Almeida" userId="708f81e4fd72be00" providerId="LiveId" clId="{92380F64-76A1-468E-A9CB-B682229AB514}" dt="2022-10-29T17:31:42.959" v="4761"/>
          <ac:spMkLst>
            <pc:docMk/>
            <pc:sldMk cId="800323776" sldId="264"/>
            <ac:spMk id="47" creationId="{52130642-933B-74DE-61BB-8F405873F717}"/>
          </ac:spMkLst>
        </pc:spChg>
        <pc:spChg chg="mod">
          <ac:chgData name="Ricardo Almeida" userId="708f81e4fd72be00" providerId="LiveId" clId="{92380F64-76A1-468E-A9CB-B682229AB514}" dt="2022-10-29T17:31:42.959" v="4761"/>
          <ac:spMkLst>
            <pc:docMk/>
            <pc:sldMk cId="800323776" sldId="264"/>
            <ac:spMk id="48" creationId="{2B5CACA3-0A87-4689-1AED-4DFBB803C3AE}"/>
          </ac:spMkLst>
        </pc:spChg>
        <pc:spChg chg="mod">
          <ac:chgData name="Ricardo Almeida" userId="708f81e4fd72be00" providerId="LiveId" clId="{92380F64-76A1-468E-A9CB-B682229AB514}" dt="2022-10-29T17:31:42.959" v="4761"/>
          <ac:spMkLst>
            <pc:docMk/>
            <pc:sldMk cId="800323776" sldId="264"/>
            <ac:spMk id="51" creationId="{C0603337-C81B-63AC-1B3B-5CA20CD813E5}"/>
          </ac:spMkLst>
        </pc:spChg>
        <pc:spChg chg="mod">
          <ac:chgData name="Ricardo Almeida" userId="708f81e4fd72be00" providerId="LiveId" clId="{92380F64-76A1-468E-A9CB-B682229AB514}" dt="2022-10-29T17:31:42.959" v="4761"/>
          <ac:spMkLst>
            <pc:docMk/>
            <pc:sldMk cId="800323776" sldId="264"/>
            <ac:spMk id="52" creationId="{4988A8FE-4455-C8A4-3571-A17D510BFF82}"/>
          </ac:spMkLst>
        </pc:spChg>
        <pc:spChg chg="mod">
          <ac:chgData name="Ricardo Almeida" userId="708f81e4fd72be00" providerId="LiveId" clId="{92380F64-76A1-468E-A9CB-B682229AB514}" dt="2022-10-29T17:31:42.959" v="4761"/>
          <ac:spMkLst>
            <pc:docMk/>
            <pc:sldMk cId="800323776" sldId="264"/>
            <ac:spMk id="53" creationId="{118589BD-F382-4098-F6D7-0B95F90C0790}"/>
          </ac:spMkLst>
        </pc:spChg>
        <pc:spChg chg="mod">
          <ac:chgData name="Ricardo Almeida" userId="708f81e4fd72be00" providerId="LiveId" clId="{92380F64-76A1-468E-A9CB-B682229AB514}" dt="2022-10-29T17:31:42.959" v="4761"/>
          <ac:spMkLst>
            <pc:docMk/>
            <pc:sldMk cId="800323776" sldId="264"/>
            <ac:spMk id="54" creationId="{6E2A2A0D-64DF-E0F7-59DA-6EA6C574B621}"/>
          </ac:spMkLst>
        </pc:spChg>
        <pc:spChg chg="mod">
          <ac:chgData name="Ricardo Almeida" userId="708f81e4fd72be00" providerId="LiveId" clId="{92380F64-76A1-468E-A9CB-B682229AB514}" dt="2022-10-29T17:31:42.959" v="4761"/>
          <ac:spMkLst>
            <pc:docMk/>
            <pc:sldMk cId="800323776" sldId="264"/>
            <ac:spMk id="55" creationId="{4970DD52-89D1-B9E3-F7AB-74100FD44235}"/>
          </ac:spMkLst>
        </pc:spChg>
        <pc:spChg chg="mod">
          <ac:chgData name="Ricardo Almeida" userId="708f81e4fd72be00" providerId="LiveId" clId="{92380F64-76A1-468E-A9CB-B682229AB514}" dt="2022-10-29T17:31:42.959" v="4761"/>
          <ac:spMkLst>
            <pc:docMk/>
            <pc:sldMk cId="800323776" sldId="264"/>
            <ac:spMk id="56" creationId="{10B7E873-E9E7-075C-0B1C-02615A61E33F}"/>
          </ac:spMkLst>
        </pc:spChg>
        <pc:spChg chg="mod">
          <ac:chgData name="Ricardo Almeida" userId="708f81e4fd72be00" providerId="LiveId" clId="{92380F64-76A1-468E-A9CB-B682229AB514}" dt="2022-10-29T17:32:30.922" v="4765"/>
          <ac:spMkLst>
            <pc:docMk/>
            <pc:sldMk cId="800323776" sldId="264"/>
            <ac:spMk id="58" creationId="{8EF3E105-2F66-1E3D-8CF1-7DF2DCEDE2BB}"/>
          </ac:spMkLst>
        </pc:spChg>
        <pc:spChg chg="mod">
          <ac:chgData name="Ricardo Almeida" userId="708f81e4fd72be00" providerId="LiveId" clId="{92380F64-76A1-468E-A9CB-B682229AB514}" dt="2022-10-29T17:32:30.922" v="4765"/>
          <ac:spMkLst>
            <pc:docMk/>
            <pc:sldMk cId="800323776" sldId="264"/>
            <ac:spMk id="59" creationId="{0A91A696-CDBC-B09D-B604-72D3AB73926F}"/>
          </ac:spMkLst>
        </pc:spChg>
        <pc:spChg chg="mod">
          <ac:chgData name="Ricardo Almeida" userId="708f81e4fd72be00" providerId="LiveId" clId="{92380F64-76A1-468E-A9CB-B682229AB514}" dt="2022-10-29T17:32:30.922" v="4765"/>
          <ac:spMkLst>
            <pc:docMk/>
            <pc:sldMk cId="800323776" sldId="264"/>
            <ac:spMk id="60" creationId="{F0D6DADA-5246-DC46-726E-02FB841BACB5}"/>
          </ac:spMkLst>
        </pc:spChg>
        <pc:spChg chg="mod">
          <ac:chgData name="Ricardo Almeida" userId="708f81e4fd72be00" providerId="LiveId" clId="{92380F64-76A1-468E-A9CB-B682229AB514}" dt="2022-10-29T17:32:30.922" v="4765"/>
          <ac:spMkLst>
            <pc:docMk/>
            <pc:sldMk cId="800323776" sldId="264"/>
            <ac:spMk id="63" creationId="{9300C4D1-AEC3-6EC0-14E0-69DB39B0300E}"/>
          </ac:spMkLst>
        </pc:spChg>
        <pc:spChg chg="mod">
          <ac:chgData name="Ricardo Almeida" userId="708f81e4fd72be00" providerId="LiveId" clId="{92380F64-76A1-468E-A9CB-B682229AB514}" dt="2022-10-29T17:32:30.922" v="4765"/>
          <ac:spMkLst>
            <pc:docMk/>
            <pc:sldMk cId="800323776" sldId="264"/>
            <ac:spMk id="64" creationId="{4DAEA748-BCFE-2C64-5B2D-C10BCDC2A7DA}"/>
          </ac:spMkLst>
        </pc:spChg>
        <pc:spChg chg="mod">
          <ac:chgData name="Ricardo Almeida" userId="708f81e4fd72be00" providerId="LiveId" clId="{92380F64-76A1-468E-A9CB-B682229AB514}" dt="2022-10-29T17:32:30.922" v="4765"/>
          <ac:spMkLst>
            <pc:docMk/>
            <pc:sldMk cId="800323776" sldId="264"/>
            <ac:spMk id="65" creationId="{35E2C31D-C146-A2C3-15B4-E9897439EDA6}"/>
          </ac:spMkLst>
        </pc:spChg>
        <pc:spChg chg="mod">
          <ac:chgData name="Ricardo Almeida" userId="708f81e4fd72be00" providerId="LiveId" clId="{92380F64-76A1-468E-A9CB-B682229AB514}" dt="2022-10-29T17:32:30.922" v="4765"/>
          <ac:spMkLst>
            <pc:docMk/>
            <pc:sldMk cId="800323776" sldId="264"/>
            <ac:spMk id="66" creationId="{9D899C17-5AFF-29F7-1BA7-C1D0C3E00B2D}"/>
          </ac:spMkLst>
        </pc:spChg>
        <pc:spChg chg="mod">
          <ac:chgData name="Ricardo Almeida" userId="708f81e4fd72be00" providerId="LiveId" clId="{92380F64-76A1-468E-A9CB-B682229AB514}" dt="2022-10-29T17:32:30.922" v="4765"/>
          <ac:spMkLst>
            <pc:docMk/>
            <pc:sldMk cId="800323776" sldId="264"/>
            <ac:spMk id="67" creationId="{8949593D-D4BE-0526-ACE6-E2FF75F82E19}"/>
          </ac:spMkLst>
        </pc:spChg>
        <pc:spChg chg="mod">
          <ac:chgData name="Ricardo Almeida" userId="708f81e4fd72be00" providerId="LiveId" clId="{92380F64-76A1-468E-A9CB-B682229AB514}" dt="2022-10-29T17:32:30.922" v="4765"/>
          <ac:spMkLst>
            <pc:docMk/>
            <pc:sldMk cId="800323776" sldId="264"/>
            <ac:spMk id="68" creationId="{D4159F75-E7A7-9055-E3E1-6325F04CA7E1}"/>
          </ac:spMkLst>
        </pc:spChg>
        <pc:grpChg chg="add mod ord">
          <ac:chgData name="Ricardo Almeida" userId="708f81e4fd72be00" providerId="LiveId" clId="{92380F64-76A1-468E-A9CB-B682229AB514}" dt="2022-10-29T17:17:36.538" v="4408" actId="164"/>
          <ac:grpSpMkLst>
            <pc:docMk/>
            <pc:sldMk cId="800323776" sldId="264"/>
            <ac:grpSpMk id="6" creationId="{31ACA4C7-2B39-E276-A810-55AF9D466C58}"/>
          </ac:grpSpMkLst>
        </pc:grpChg>
        <pc:grpChg chg="add mod">
          <ac:chgData name="Ricardo Almeida" userId="708f81e4fd72be00" providerId="LiveId" clId="{92380F64-76A1-468E-A9CB-B682229AB514}" dt="2022-10-29T17:17:36.538" v="4408" actId="164"/>
          <ac:grpSpMkLst>
            <pc:docMk/>
            <pc:sldMk cId="800323776" sldId="264"/>
            <ac:grpSpMk id="7" creationId="{07A7D451-6653-9BA5-3709-AE30D186D4E1}"/>
          </ac:grpSpMkLst>
        </pc:grpChg>
        <pc:grpChg chg="del mod topLvl">
          <ac:chgData name="Ricardo Almeida" userId="708f81e4fd72be00" providerId="LiveId" clId="{92380F64-76A1-468E-A9CB-B682229AB514}" dt="2022-10-29T17:01:35.109" v="4107" actId="165"/>
          <ac:grpSpMkLst>
            <pc:docMk/>
            <pc:sldMk cId="800323776" sldId="264"/>
            <ac:grpSpMk id="10" creationId="{FCDF0064-3B8F-7AC4-0BD1-75BB2C2D993E}"/>
          </ac:grpSpMkLst>
        </pc:grpChg>
        <pc:grpChg chg="del mod">
          <ac:chgData name="Ricardo Almeida" userId="708f81e4fd72be00" providerId="LiveId" clId="{92380F64-76A1-468E-A9CB-B682229AB514}" dt="2022-10-29T16:57:02.877" v="4063" actId="165"/>
          <ac:grpSpMkLst>
            <pc:docMk/>
            <pc:sldMk cId="800323776" sldId="264"/>
            <ac:grpSpMk id="20" creationId="{6157B936-E5BD-D61A-2528-26F14F8C2141}"/>
          </ac:grpSpMkLst>
        </pc:grpChg>
        <pc:grpChg chg="add del mod">
          <ac:chgData name="Ricardo Almeida" userId="708f81e4fd72be00" providerId="LiveId" clId="{92380F64-76A1-468E-A9CB-B682229AB514}" dt="2022-10-29T17:01:24.144" v="4104" actId="165"/>
          <ac:grpSpMkLst>
            <pc:docMk/>
            <pc:sldMk cId="800323776" sldId="264"/>
            <ac:grpSpMk id="27" creationId="{1B620D86-B898-DDDA-4FDC-06D8D00BD283}"/>
          </ac:grpSpMkLst>
        </pc:grpChg>
        <pc:grpChg chg="add del mod">
          <ac:chgData name="Ricardo Almeida" userId="708f81e4fd72be00" providerId="LiveId" clId="{92380F64-76A1-468E-A9CB-B682229AB514}" dt="2022-10-29T17:00:39.629" v="4100" actId="478"/>
          <ac:grpSpMkLst>
            <pc:docMk/>
            <pc:sldMk cId="800323776" sldId="264"/>
            <ac:grpSpMk id="33" creationId="{511F19B2-6154-6599-3E6C-1F824262B593}"/>
          </ac:grpSpMkLst>
        </pc:grpChg>
        <pc:grpChg chg="add del mod">
          <ac:chgData name="Ricardo Almeida" userId="708f81e4fd72be00" providerId="LiveId" clId="{92380F64-76A1-468E-A9CB-B682229AB514}" dt="2022-10-29T17:01:13.957" v="4103" actId="165"/>
          <ac:grpSpMkLst>
            <pc:docMk/>
            <pc:sldMk cId="800323776" sldId="264"/>
            <ac:grpSpMk id="38" creationId="{CBBF831F-3C9C-DA1C-6DD2-0475BC470CE6}"/>
          </ac:grpSpMkLst>
        </pc:grpChg>
        <pc:grpChg chg="add del mod ord">
          <ac:chgData name="Ricardo Almeida" userId="708f81e4fd72be00" providerId="LiveId" clId="{92380F64-76A1-468E-A9CB-B682229AB514}" dt="2022-10-29T17:31:54.306" v="4763" actId="21"/>
          <ac:grpSpMkLst>
            <pc:docMk/>
            <pc:sldMk cId="800323776" sldId="264"/>
            <ac:grpSpMk id="45" creationId="{FEAD3815-9946-02BE-943A-FCF22D264E38}"/>
          </ac:grpSpMkLst>
        </pc:grpChg>
        <pc:grpChg chg="mod">
          <ac:chgData name="Ricardo Almeida" userId="708f81e4fd72be00" providerId="LiveId" clId="{92380F64-76A1-468E-A9CB-B682229AB514}" dt="2022-10-29T17:31:42.959" v="4761"/>
          <ac:grpSpMkLst>
            <pc:docMk/>
            <pc:sldMk cId="800323776" sldId="264"/>
            <ac:grpSpMk id="50" creationId="{1A2E4DF8-25C5-B841-AA0A-462C1BD23CF8}"/>
          </ac:grpSpMkLst>
        </pc:grpChg>
        <pc:grpChg chg="add mod">
          <ac:chgData name="Ricardo Almeida" userId="708f81e4fd72be00" providerId="LiveId" clId="{92380F64-76A1-468E-A9CB-B682229AB514}" dt="2022-10-29T17:32:30.922" v="4765"/>
          <ac:grpSpMkLst>
            <pc:docMk/>
            <pc:sldMk cId="800323776" sldId="264"/>
            <ac:grpSpMk id="57" creationId="{343D5516-89F2-6452-1EC2-01130486B96C}"/>
          </ac:grpSpMkLst>
        </pc:grpChg>
        <pc:grpChg chg="mod">
          <ac:chgData name="Ricardo Almeida" userId="708f81e4fd72be00" providerId="LiveId" clId="{92380F64-76A1-468E-A9CB-B682229AB514}" dt="2022-10-29T17:32:30.922" v="4765"/>
          <ac:grpSpMkLst>
            <pc:docMk/>
            <pc:sldMk cId="800323776" sldId="264"/>
            <ac:grpSpMk id="62" creationId="{EA59509B-2C2E-D7EE-F149-96DE61DA9965}"/>
          </ac:grpSpMkLst>
        </pc:grpChg>
        <pc:picChg chg="add mod modCrop">
          <ac:chgData name="Ricardo Almeida" userId="708f81e4fd72be00" providerId="LiveId" clId="{92380F64-76A1-468E-A9CB-B682229AB514}" dt="2022-10-29T17:17:36.538" v="4408" actId="164"/>
          <ac:picMkLst>
            <pc:docMk/>
            <pc:sldMk cId="800323776" sldId="264"/>
            <ac:picMk id="4" creationId="{6106CDFF-C7F8-C98A-D331-78747D5C6636}"/>
          </ac:picMkLst>
        </pc:picChg>
        <pc:picChg chg="del">
          <ac:chgData name="Ricardo Almeida" userId="708f81e4fd72be00" providerId="LiveId" clId="{92380F64-76A1-468E-A9CB-B682229AB514}" dt="2022-10-29T16:56:52.323" v="4058" actId="478"/>
          <ac:picMkLst>
            <pc:docMk/>
            <pc:sldMk cId="800323776" sldId="264"/>
            <ac:picMk id="17" creationId="{AF8C1AE3-3E9B-6E02-D705-F388302635B9}"/>
          </ac:picMkLst>
        </pc:picChg>
        <pc:picChg chg="mod">
          <ac:chgData name="Ricardo Almeida" userId="708f81e4fd72be00" providerId="LiveId" clId="{92380F64-76A1-468E-A9CB-B682229AB514}" dt="2022-10-29T17:31:42.959" v="4761"/>
          <ac:picMkLst>
            <pc:docMk/>
            <pc:sldMk cId="800323776" sldId="264"/>
            <ac:picMk id="49" creationId="{60C2041C-80C7-D8B4-6825-46CA6EC5CFF9}"/>
          </ac:picMkLst>
        </pc:picChg>
        <pc:picChg chg="mod">
          <ac:chgData name="Ricardo Almeida" userId="708f81e4fd72be00" providerId="LiveId" clId="{92380F64-76A1-468E-A9CB-B682229AB514}" dt="2022-10-29T17:32:30.922" v="4765"/>
          <ac:picMkLst>
            <pc:docMk/>
            <pc:sldMk cId="800323776" sldId="264"/>
            <ac:picMk id="61" creationId="{D75F5E6C-A6F5-8227-65AA-3A2BC67AC1F8}"/>
          </ac:picMkLst>
        </pc:picChg>
      </pc:sldChg>
      <pc:sldChg chg="addSp delSp modSp add del mod">
        <pc:chgData name="Ricardo Almeida" userId="708f81e4fd72be00" providerId="LiveId" clId="{92380F64-76A1-468E-A9CB-B682229AB514}" dt="2022-10-29T17:33:25.904" v="4768" actId="47"/>
        <pc:sldMkLst>
          <pc:docMk/>
          <pc:sldMk cId="1779283598" sldId="265"/>
        </pc:sldMkLst>
        <pc:spChg chg="mod topLvl">
          <ac:chgData name="Ricardo Almeida" userId="708f81e4fd72be00" providerId="LiveId" clId="{92380F64-76A1-468E-A9CB-B682229AB514}" dt="2022-10-29T17:29:56.120" v="4735" actId="164"/>
          <ac:spMkLst>
            <pc:docMk/>
            <pc:sldMk cId="1779283598" sldId="265"/>
            <ac:spMk id="8" creationId="{9F4F587D-EC7B-C5C6-FAAC-5530D30A58AB}"/>
          </ac:spMkLst>
        </pc:spChg>
        <pc:spChg chg="mod topLvl">
          <ac:chgData name="Ricardo Almeida" userId="708f81e4fd72be00" providerId="LiveId" clId="{92380F64-76A1-468E-A9CB-B682229AB514}" dt="2022-10-29T17:29:56.120" v="4735" actId="164"/>
          <ac:spMkLst>
            <pc:docMk/>
            <pc:sldMk cId="1779283598" sldId="265"/>
            <ac:spMk id="9" creationId="{05ED1367-B5C9-89C2-D7A3-363AAAC5DE9A}"/>
          </ac:spMkLst>
        </pc:spChg>
        <pc:spChg chg="del mod topLvl">
          <ac:chgData name="Ricardo Almeida" userId="708f81e4fd72be00" providerId="LiveId" clId="{92380F64-76A1-468E-A9CB-B682229AB514}" dt="2022-10-29T17:30:04.140" v="4737" actId="478"/>
          <ac:spMkLst>
            <pc:docMk/>
            <pc:sldMk cId="1779283598" sldId="265"/>
            <ac:spMk id="13" creationId="{98B28EBC-3696-5FFF-5AA5-21CB3F868A52}"/>
          </ac:spMkLst>
        </pc:spChg>
        <pc:spChg chg="mod topLvl">
          <ac:chgData name="Ricardo Almeida" userId="708f81e4fd72be00" providerId="LiveId" clId="{92380F64-76A1-468E-A9CB-B682229AB514}" dt="2022-10-29T17:29:56.120" v="4735" actId="164"/>
          <ac:spMkLst>
            <pc:docMk/>
            <pc:sldMk cId="1779283598" sldId="265"/>
            <ac:spMk id="14" creationId="{1F4D75CA-C6C8-9879-E09E-E1C34ECB0BC9}"/>
          </ac:spMkLst>
        </pc:spChg>
        <pc:spChg chg="mod">
          <ac:chgData name="Ricardo Almeida" userId="708f81e4fd72be00" providerId="LiveId" clId="{92380F64-76A1-468E-A9CB-B682229AB514}" dt="2022-10-29T17:26:44.258" v="4641" actId="14100"/>
          <ac:spMkLst>
            <pc:docMk/>
            <pc:sldMk cId="1779283598" sldId="265"/>
            <ac:spMk id="15" creationId="{929E3ABE-D06C-7716-B823-6F10F61F928F}"/>
          </ac:spMkLst>
        </pc:spChg>
        <pc:spChg chg="del mod topLvl">
          <ac:chgData name="Ricardo Almeida" userId="708f81e4fd72be00" providerId="LiveId" clId="{92380F64-76A1-468E-A9CB-B682229AB514}" dt="2022-10-29T17:30:04.140" v="4737" actId="478"/>
          <ac:spMkLst>
            <pc:docMk/>
            <pc:sldMk cId="1779283598" sldId="265"/>
            <ac:spMk id="18" creationId="{9011B683-1A34-640E-C3F3-9BFA0E56B4F9}"/>
          </ac:spMkLst>
        </pc:spChg>
        <pc:spChg chg="mod topLvl">
          <ac:chgData name="Ricardo Almeida" userId="708f81e4fd72be00" providerId="LiveId" clId="{92380F64-76A1-468E-A9CB-B682229AB514}" dt="2022-10-29T17:29:56.120" v="4735" actId="164"/>
          <ac:spMkLst>
            <pc:docMk/>
            <pc:sldMk cId="1779283598" sldId="265"/>
            <ac:spMk id="19" creationId="{E6F059E5-C0ED-2072-8946-72B6D979D26A}"/>
          </ac:spMkLst>
        </pc:spChg>
        <pc:spChg chg="mod topLvl">
          <ac:chgData name="Ricardo Almeida" userId="708f81e4fd72be00" providerId="LiveId" clId="{92380F64-76A1-468E-A9CB-B682229AB514}" dt="2022-10-29T17:31:38.844" v="4760" actId="164"/>
          <ac:spMkLst>
            <pc:docMk/>
            <pc:sldMk cId="1779283598" sldId="265"/>
            <ac:spMk id="21" creationId="{52F142EC-B7E4-10B7-1CC7-1B5E7B22807E}"/>
          </ac:spMkLst>
        </pc:spChg>
        <pc:spChg chg="mod topLvl">
          <ac:chgData name="Ricardo Almeida" userId="708f81e4fd72be00" providerId="LiveId" clId="{92380F64-76A1-468E-A9CB-B682229AB514}" dt="2022-10-29T17:31:38.844" v="4760" actId="164"/>
          <ac:spMkLst>
            <pc:docMk/>
            <pc:sldMk cId="1779283598" sldId="265"/>
            <ac:spMk id="22" creationId="{1BC24F9D-F234-C797-D68F-8B801B608E51}"/>
          </ac:spMkLst>
        </pc:spChg>
        <pc:spChg chg="mod topLvl">
          <ac:chgData name="Ricardo Almeida" userId="708f81e4fd72be00" providerId="LiveId" clId="{92380F64-76A1-468E-A9CB-B682229AB514}" dt="2022-10-29T17:31:38.844" v="4760" actId="164"/>
          <ac:spMkLst>
            <pc:docMk/>
            <pc:sldMk cId="1779283598" sldId="265"/>
            <ac:spMk id="23" creationId="{C0399CA3-F9CA-4ECA-480C-8281C8F8482B}"/>
          </ac:spMkLst>
        </pc:spChg>
        <pc:spChg chg="del mod">
          <ac:chgData name="Ricardo Almeida" userId="708f81e4fd72be00" providerId="LiveId" clId="{92380F64-76A1-468E-A9CB-B682229AB514}" dt="2022-10-29T17:24:50.093" v="4622" actId="478"/>
          <ac:spMkLst>
            <pc:docMk/>
            <pc:sldMk cId="1779283598" sldId="265"/>
            <ac:spMk id="29" creationId="{9EE972F5-54F7-9379-5DAA-8BDF8463B1A0}"/>
          </ac:spMkLst>
        </pc:spChg>
        <pc:spChg chg="del mod">
          <ac:chgData name="Ricardo Almeida" userId="708f81e4fd72be00" providerId="LiveId" clId="{92380F64-76A1-468E-A9CB-B682229AB514}" dt="2022-10-29T17:24:50.093" v="4622" actId="478"/>
          <ac:spMkLst>
            <pc:docMk/>
            <pc:sldMk cId="1779283598" sldId="265"/>
            <ac:spMk id="30" creationId="{FCB2A553-4D28-B046-DB91-DDE62F3B4F92}"/>
          </ac:spMkLst>
        </pc:spChg>
        <pc:spChg chg="del mod">
          <ac:chgData name="Ricardo Almeida" userId="708f81e4fd72be00" providerId="LiveId" clId="{92380F64-76A1-468E-A9CB-B682229AB514}" dt="2022-10-29T17:24:50.093" v="4622" actId="478"/>
          <ac:spMkLst>
            <pc:docMk/>
            <pc:sldMk cId="1779283598" sldId="265"/>
            <ac:spMk id="31" creationId="{8EB62EBD-919E-924D-4DBA-32030FFBF399}"/>
          </ac:spMkLst>
        </pc:spChg>
        <pc:spChg chg="del mod">
          <ac:chgData name="Ricardo Almeida" userId="708f81e4fd72be00" providerId="LiveId" clId="{92380F64-76A1-468E-A9CB-B682229AB514}" dt="2022-10-29T17:24:50.093" v="4622" actId="478"/>
          <ac:spMkLst>
            <pc:docMk/>
            <pc:sldMk cId="1779283598" sldId="265"/>
            <ac:spMk id="32" creationId="{E97ED900-AFC3-4FF2-FA62-BF0A18C61517}"/>
          </ac:spMkLst>
        </pc:spChg>
        <pc:spChg chg="add mod">
          <ac:chgData name="Ricardo Almeida" userId="708f81e4fd72be00" providerId="LiveId" clId="{92380F64-76A1-468E-A9CB-B682229AB514}" dt="2022-10-29T17:29:56.120" v="4735" actId="164"/>
          <ac:spMkLst>
            <pc:docMk/>
            <pc:sldMk cId="1779283598" sldId="265"/>
            <ac:spMk id="33" creationId="{BC7BB759-AF2A-EBCF-73C6-BB75830A8184}"/>
          </ac:spMkLst>
        </pc:spChg>
        <pc:spChg chg="add mod">
          <ac:chgData name="Ricardo Almeida" userId="708f81e4fd72be00" providerId="LiveId" clId="{92380F64-76A1-468E-A9CB-B682229AB514}" dt="2022-10-29T17:29:56.120" v="4735" actId="164"/>
          <ac:spMkLst>
            <pc:docMk/>
            <pc:sldMk cId="1779283598" sldId="265"/>
            <ac:spMk id="34" creationId="{DBBAC40C-FE55-7B9B-91A6-C79A4FEDCAD9}"/>
          </ac:spMkLst>
        </pc:spChg>
        <pc:spChg chg="del mod">
          <ac:chgData name="Ricardo Almeida" userId="708f81e4fd72be00" providerId="LiveId" clId="{92380F64-76A1-468E-A9CB-B682229AB514}" dt="2022-10-29T17:25:10.498" v="4625" actId="478"/>
          <ac:spMkLst>
            <pc:docMk/>
            <pc:sldMk cId="1779283598" sldId="265"/>
            <ac:spMk id="41" creationId="{6430B5FD-2EEB-47D2-9289-C5DBC9EE8B5F}"/>
          </ac:spMkLst>
        </pc:spChg>
        <pc:spChg chg="del mod">
          <ac:chgData name="Ricardo Almeida" userId="708f81e4fd72be00" providerId="LiveId" clId="{92380F64-76A1-468E-A9CB-B682229AB514}" dt="2022-10-29T17:25:49.658" v="4632" actId="478"/>
          <ac:spMkLst>
            <pc:docMk/>
            <pc:sldMk cId="1779283598" sldId="265"/>
            <ac:spMk id="42" creationId="{CB402FBE-1469-8CAE-80BB-6F17D486D65D}"/>
          </ac:spMkLst>
        </pc:spChg>
        <pc:spChg chg="del mod topLvl">
          <ac:chgData name="Ricardo Almeida" userId="708f81e4fd72be00" providerId="LiveId" clId="{92380F64-76A1-468E-A9CB-B682229AB514}" dt="2022-10-29T17:20:55.861" v="4527" actId="478"/>
          <ac:spMkLst>
            <pc:docMk/>
            <pc:sldMk cId="1779283598" sldId="265"/>
            <ac:spMk id="44" creationId="{8EDF752A-3C05-1D95-1073-D9AF9C3A5819}"/>
          </ac:spMkLst>
        </pc:spChg>
        <pc:grpChg chg="add del mod ord topLvl">
          <ac:chgData name="Ricardo Almeida" userId="708f81e4fd72be00" providerId="LiveId" clId="{92380F64-76A1-468E-A9CB-B682229AB514}" dt="2022-10-29T17:25:55.809" v="4633" actId="165"/>
          <ac:grpSpMkLst>
            <pc:docMk/>
            <pc:sldMk cId="1779283598" sldId="265"/>
            <ac:grpSpMk id="6" creationId="{31ACA4C7-2B39-E276-A810-55AF9D466C58}"/>
          </ac:grpSpMkLst>
        </pc:grpChg>
        <pc:grpChg chg="del">
          <ac:chgData name="Ricardo Almeida" userId="708f81e4fd72be00" providerId="LiveId" clId="{92380F64-76A1-468E-A9CB-B682229AB514}" dt="2022-10-29T17:19:58.308" v="4488" actId="165"/>
          <ac:grpSpMkLst>
            <pc:docMk/>
            <pc:sldMk cId="1779283598" sldId="265"/>
            <ac:grpSpMk id="7" creationId="{07A7D451-6653-9BA5-3709-AE30D186D4E1}"/>
          </ac:grpSpMkLst>
        </pc:grpChg>
        <pc:grpChg chg="add del mod topLvl">
          <ac:chgData name="Ricardo Almeida" userId="708f81e4fd72be00" providerId="LiveId" clId="{92380F64-76A1-468E-A9CB-B682229AB514}" dt="2022-10-29T17:29:05.979" v="4719" actId="165"/>
          <ac:grpSpMkLst>
            <pc:docMk/>
            <pc:sldMk cId="1779283598" sldId="265"/>
            <ac:grpSpMk id="11" creationId="{84FF047D-8627-78B7-E64D-27D8D829BA37}"/>
          </ac:grpSpMkLst>
        </pc:grpChg>
        <pc:grpChg chg="add del mod">
          <ac:chgData name="Ricardo Almeida" userId="708f81e4fd72be00" providerId="LiveId" clId="{92380F64-76A1-468E-A9CB-B682229AB514}" dt="2022-10-29T17:28:58.261" v="4717" actId="165"/>
          <ac:grpSpMkLst>
            <pc:docMk/>
            <pc:sldMk cId="1779283598" sldId="265"/>
            <ac:grpSpMk id="12" creationId="{6C7E06BD-BF37-7289-5C85-6682E0DA97F2}"/>
          </ac:grpSpMkLst>
        </pc:grpChg>
        <pc:grpChg chg="add mod">
          <ac:chgData name="Ricardo Almeida" userId="708f81e4fd72be00" providerId="LiveId" clId="{92380F64-76A1-468E-A9CB-B682229AB514}" dt="2022-10-29T17:31:38.844" v="4760" actId="164"/>
          <ac:grpSpMkLst>
            <pc:docMk/>
            <pc:sldMk cId="1779283598" sldId="265"/>
            <ac:grpSpMk id="16" creationId="{E24ED100-72C3-BABE-C574-15C4F9EE8145}"/>
          </ac:grpSpMkLst>
        </pc:grpChg>
        <pc:grpChg chg="add mod">
          <ac:chgData name="Ricardo Almeida" userId="708f81e4fd72be00" providerId="LiveId" clId="{92380F64-76A1-468E-A9CB-B682229AB514}" dt="2022-10-29T17:31:38.844" v="4760" actId="164"/>
          <ac:grpSpMkLst>
            <pc:docMk/>
            <pc:sldMk cId="1779283598" sldId="265"/>
            <ac:grpSpMk id="17" creationId="{9DFE6425-4EB5-E1AE-4E98-7923103F34E1}"/>
          </ac:grpSpMkLst>
        </pc:grpChg>
        <pc:picChg chg="del mod topLvl">
          <ac:chgData name="Ricardo Almeida" userId="708f81e4fd72be00" providerId="LiveId" clId="{92380F64-76A1-468E-A9CB-B682229AB514}" dt="2022-10-29T17:20:53.948" v="4526" actId="478"/>
          <ac:picMkLst>
            <pc:docMk/>
            <pc:sldMk cId="1779283598" sldId="265"/>
            <ac:picMk id="4" creationId="{6106CDFF-C7F8-C98A-D331-78747D5C6636}"/>
          </ac:picMkLst>
        </pc:picChg>
        <pc:picChg chg="add mod modCrop">
          <ac:chgData name="Ricardo Almeida" userId="708f81e4fd72be00" providerId="LiveId" clId="{92380F64-76A1-468E-A9CB-B682229AB514}" dt="2022-10-29T17:31:38.844" v="4760" actId="164"/>
          <ac:picMkLst>
            <pc:docMk/>
            <pc:sldMk cId="1779283598" sldId="265"/>
            <ac:picMk id="10" creationId="{DE0952AF-7B3F-61C3-473D-36060D0FC37D}"/>
          </ac:picMkLst>
        </pc:picChg>
      </pc:sldChg>
      <pc:sldChg chg="delSp modSp add mod delAnim modAnim">
        <pc:chgData name="Ricardo Almeida" userId="708f81e4fd72be00" providerId="LiveId" clId="{92380F64-76A1-468E-A9CB-B682229AB514}" dt="2022-10-29T17:44:03.774" v="5078" actId="165"/>
        <pc:sldMkLst>
          <pc:docMk/>
          <pc:sldMk cId="2835118317" sldId="265"/>
        </pc:sldMkLst>
        <pc:spChg chg="mod">
          <ac:chgData name="Ricardo Almeida" userId="708f81e4fd72be00" providerId="LiveId" clId="{92380F64-76A1-468E-A9CB-B682229AB514}" dt="2022-10-29T17:43:06.316" v="5077" actId="20577"/>
          <ac:spMkLst>
            <pc:docMk/>
            <pc:sldMk cId="2835118317" sldId="265"/>
            <ac:spMk id="2" creationId="{C390CD04-4187-9EFB-5FC7-C6C7DF24A727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8" creationId="{9F4F587D-EC7B-C5C6-FAAC-5530D30A58AB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9" creationId="{05ED1367-B5C9-89C2-D7A3-363AAAC5DE9A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13" creationId="{98B28EBC-3696-5FFF-5AA5-21CB3F868A52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14" creationId="{1F4D75CA-C6C8-9879-E09E-E1C34ECB0BC9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18" creationId="{9011B683-1A34-640E-C3F3-9BFA0E56B4F9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19" creationId="{E6F059E5-C0ED-2072-8946-72B6D979D26A}"/>
          </ac:spMkLst>
        </pc:spChg>
        <pc:spChg chg="mod topLvl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21" creationId="{52F142EC-B7E4-10B7-1CC7-1B5E7B22807E}"/>
          </ac:spMkLst>
        </pc:spChg>
        <pc:spChg chg="mod topLvl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22" creationId="{1BC24F9D-F234-C797-D68F-8B801B608E51}"/>
          </ac:spMkLst>
        </pc:spChg>
        <pc:spChg chg="mod topLvl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23" creationId="{C0399CA3-F9CA-4ECA-480C-8281C8F8482B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29" creationId="{9EE972F5-54F7-9379-5DAA-8BDF8463B1A0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30" creationId="{FCB2A553-4D28-B046-DB91-DDE62F3B4F92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31" creationId="{8EB62EBD-919E-924D-4DBA-32030FFBF399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32" creationId="{E97ED900-AFC3-4FF2-FA62-BF0A18C61517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41" creationId="{6430B5FD-2EEB-47D2-9289-C5DBC9EE8B5F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42" creationId="{CB402FBE-1469-8CAE-80BB-6F17D486D65D}"/>
          </ac:spMkLst>
        </pc:spChg>
        <pc:spChg chg="mod topLvl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44" creationId="{8EDF752A-3C05-1D95-1073-D9AF9C3A5819}"/>
          </ac:spMkLst>
        </pc:spChg>
        <pc:grpChg chg="mod topLvl">
          <ac:chgData name="Ricardo Almeida" userId="708f81e4fd72be00" providerId="LiveId" clId="{92380F64-76A1-468E-A9CB-B682229AB514}" dt="2022-10-29T17:44:03.774" v="5078" actId="165"/>
          <ac:grpSpMkLst>
            <pc:docMk/>
            <pc:sldMk cId="2835118317" sldId="265"/>
            <ac:grpSpMk id="6" creationId="{31ACA4C7-2B39-E276-A810-55AF9D466C58}"/>
          </ac:grpSpMkLst>
        </pc:grpChg>
        <pc:grpChg chg="del">
          <ac:chgData name="Ricardo Almeida" userId="708f81e4fd72be00" providerId="LiveId" clId="{92380F64-76A1-468E-A9CB-B682229AB514}" dt="2022-10-29T17:44:03.774" v="5078" actId="165"/>
          <ac:grpSpMkLst>
            <pc:docMk/>
            <pc:sldMk cId="2835118317" sldId="265"/>
            <ac:grpSpMk id="7" creationId="{07A7D451-6653-9BA5-3709-AE30D186D4E1}"/>
          </ac:grpSpMkLst>
        </pc:grpChg>
        <pc:grpChg chg="del">
          <ac:chgData name="Ricardo Almeida" userId="708f81e4fd72be00" providerId="LiveId" clId="{92380F64-76A1-468E-A9CB-B682229AB514}" dt="2022-10-29T17:39:14.942" v="4907" actId="478"/>
          <ac:grpSpMkLst>
            <pc:docMk/>
            <pc:sldMk cId="2835118317" sldId="265"/>
            <ac:grpSpMk id="57" creationId="{343D5516-89F2-6452-1EC2-01130486B96C}"/>
          </ac:grpSpMkLst>
        </pc:grpChg>
        <pc:picChg chg="mod topLvl">
          <ac:chgData name="Ricardo Almeida" userId="708f81e4fd72be00" providerId="LiveId" clId="{92380F64-76A1-468E-A9CB-B682229AB514}" dt="2022-10-29T17:44:03.774" v="5078" actId="165"/>
          <ac:picMkLst>
            <pc:docMk/>
            <pc:sldMk cId="2835118317" sldId="265"/>
            <ac:picMk id="4" creationId="{6106CDFF-C7F8-C98A-D331-78747D5C6636}"/>
          </ac:picMkLst>
        </pc:picChg>
      </pc:sldChg>
      <pc:sldMasterChg chg="setBg">
        <pc:chgData name="Ricardo Almeida" userId="708f81e4fd72be00" providerId="LiveId" clId="{92380F64-76A1-468E-A9CB-B682229AB514}" dt="2022-10-29T11:50:42.428" v="815"/>
        <pc:sldMasterMkLst>
          <pc:docMk/>
          <pc:sldMasterMk cId="1364130663" sldId="2147483648"/>
        </pc:sldMasterMkLst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792427686871102"/>
          <c:y val="1.68302945301542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Attrition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BED62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FEA-43AD-B44A-30F8291D2C85}"/>
              </c:ext>
            </c:extLst>
          </c:dPt>
          <c:dPt>
            <c:idx val="1"/>
            <c:bubble3D val="0"/>
            <c:spPr>
              <a:solidFill>
                <a:srgbClr val="5C666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FEA-43AD-B44A-30F8291D2C85}"/>
              </c:ext>
            </c:extLst>
          </c:dPt>
          <c:dLbls>
            <c:dLbl>
              <c:idx val="0"/>
              <c:layout>
                <c:manualLayout>
                  <c:x val="-0.20716994759951879"/>
                  <c:y val="-0.2413216861216332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defRPr>
                    </a:pPr>
                    <a:fld id="{7DA68ED6-B1E9-45D7-8C2A-41250A258D40}" type="PERCENTAGE">
                      <a:rPr lang="en-US" sz="1800" b="1" baseline="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pPr>
                        <a:defRPr sz="18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defRPr>
                      </a:pPr>
                      <a:t>[PERCENTAGE]</a:t>
                    </a:fld>
                    <a:endParaRPr lang="en-GB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761642176799535"/>
                      <c:h val="0.2401402524544179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FEA-43AD-B44A-30F8291D2C85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501B29D-3C1D-4F84-BDBC-DFB1F59BE3E6}" type="PERCENTAGE">
                      <a:rPr lang="en-US" sz="1800" b="1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rPr>
                      <a:pPr>
                        <a:defRPr sz="1197" b="1" i="0" u="none" strike="noStrike" kern="1200" baseline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[PERCENTAGE]</a:t>
                    </a:fld>
                    <a:endParaRPr lang="en-GB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85948166993618"/>
                      <c:h val="0.1654978962131837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5FEA-43AD-B44A-30F8291D2C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Employed</c:v>
                </c:pt>
                <c:pt idx="1">
                  <c:v>Resigned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1233</c:v>
                </c:pt>
                <c:pt idx="1">
                  <c:v>237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EA-43AD-B44A-30F8291D2C8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FF56E-1437-4972-BD77-AD0994946352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4915C-2E04-4BCA-9C8E-179580B5F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47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 sec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206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 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642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 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441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 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731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 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84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Identificar</a:t>
            </a:r>
            <a:r>
              <a:rPr lang="en-US" dirty="0"/>
              <a:t> key influencers</a:t>
            </a:r>
          </a:p>
          <a:p>
            <a:r>
              <a:rPr lang="en-US" dirty="0" err="1"/>
              <a:t>Segmentar</a:t>
            </a:r>
            <a:r>
              <a:rPr lang="en-US" dirty="0"/>
              <a:t> o </a:t>
            </a:r>
            <a:r>
              <a:rPr lang="en-US" dirty="0" err="1"/>
              <a:t>comportamento</a:t>
            </a:r>
            <a:r>
              <a:rPr lang="en-US" dirty="0"/>
              <a:t> dos </a:t>
            </a:r>
            <a:r>
              <a:rPr lang="en-US"/>
              <a:t>colaboradores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494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 seg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242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85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39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 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981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 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109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 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037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 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132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 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536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AD13E-37C8-4BC1-093A-5A7339F51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752A0-DFDD-43B5-D8BF-E7D72901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E0BA1-8C0F-3233-1A89-20F4318C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D195-D07B-46B0-A3A4-DA90D20B097C}" type="datetime1">
              <a:rPr lang="en-GB" smtClean="0"/>
              <a:t>31/10/2022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D149B-B77C-A24D-C240-268CCE14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8DA01-184A-E3A7-A3C6-CAC2DD672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82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21FC-F06E-06DF-1F80-54223C72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CA392-056C-A31D-A040-0B931BB33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A1C04-447D-E68F-6C5A-BE33C3DD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686-E6FF-4687-A4FD-83986865BCFC}" type="datetime1">
              <a:rPr lang="en-GB" smtClean="0"/>
              <a:t>31/10/2022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E3244-1E69-13D5-44CD-FBD747E2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63892-90D0-4CD9-AA8E-06DB5695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20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334B3-140F-9E48-17AA-94FD7DE97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13E8B-8EF7-732D-05CC-25DAB0D06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FF056-07B3-B590-B52E-F227D9EB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C2A6-AF07-46EA-85A8-9827489172DD}" type="datetime1">
              <a:rPr lang="en-GB" smtClean="0"/>
              <a:t>31/10/2022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5B74A-A418-F200-D750-A745130D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7D37-6D5F-A605-749B-27A5E51BF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96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5D23-06B3-19F8-EA91-BBF61644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F1C81-6D8D-CFB9-236E-FEDDEDDE5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C2DC3-3862-E965-60B2-288BD620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6478-BAC4-44F2-8173-77CF3FBC047C}" type="datetime1">
              <a:rPr lang="en-GB" smtClean="0"/>
              <a:t>31/10/2022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61236-4438-4BCD-8E24-82EDB24E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1DCC6-7518-E297-1E0F-7E72984C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24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28F9-C186-89D8-8F5C-33C88A46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B2E4C-40DB-16D0-7A4A-977F2F2F7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CCA2F-AF6D-8C71-76C7-32B070896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E479-88C5-43E4-B172-77A2C574253A}" type="datetime1">
              <a:rPr lang="en-GB" smtClean="0"/>
              <a:t>31/10/2022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1BD6F-8D43-C189-A494-FDAEC5FF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2908C-A0B5-785E-0348-BBF2F976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22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0ED8-424B-7556-4F45-2213EAEF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B98CE-A083-791C-2BEA-C362167D5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DCF38-99C0-18B9-81BD-E42B5D2F2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CB3C6-3409-10CA-80A7-0DD01CE9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0745-43F3-4AFA-AB5A-C6AB0200A9B7}" type="datetime1">
              <a:rPr lang="en-GB" smtClean="0"/>
              <a:t>31/10/2022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823A2-2604-2FB1-1ABD-8D68CEB1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39BDC-079C-D649-FF01-B7AE6450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55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49A2C-E122-0EFA-52FD-D38F1224A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E62C1-F74F-CE1C-19F2-DCB9C23B8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72FB9-9596-2FDD-3E20-624633F5A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A7E6C-D7A9-DB61-F646-CEFE43BA8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993D4-D73D-8D52-4EA7-0F1F2F367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588D7-2D39-224D-5B7E-737DA482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253A-01A2-44DA-BAF3-E876CEFCCB7E}" type="datetime1">
              <a:rPr lang="en-GB" smtClean="0"/>
              <a:t>31/10/2022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4BB3E-C61F-60E0-426A-BCCFBACD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E7DE1-7CEB-DF25-46A9-4B3643D6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8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1B98-2534-C45F-CFBB-CB419329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E5EB2-605B-079F-F53E-2F8CFF94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8D75-3431-462C-BABC-273DB79CC381}" type="datetime1">
              <a:rPr lang="en-GB" smtClean="0"/>
              <a:t>31/10/2022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A0E23-5460-6321-11F2-E17E54DAC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6AD5C-9679-0AE3-C8E9-BC3E5CF4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56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697D4-60D4-7F70-D6AC-1E715E1B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0D12-4773-413D-A30A-BF6A86FAAF53}" type="datetime1">
              <a:rPr lang="en-GB" smtClean="0"/>
              <a:t>31/10/2022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A3FBB7-C787-3DAD-89C4-1E8463F2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3894B-F3BB-A3D5-EB2D-06851C65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31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24A8-4BCA-3904-4F11-89CCD38A0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12192-6331-D1B8-AC1F-501C42C42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785A1-DDE4-94FC-A59B-AACBD4A05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43F03-8DA2-7C2A-99F6-40BA1467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9E71-A36B-4614-814A-55FDDC991947}" type="datetime1">
              <a:rPr lang="en-GB" smtClean="0"/>
              <a:t>31/10/2022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6C727-9A8B-4439-84C1-6A80940B5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F024D-8E45-DB88-CD51-326F78F6F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1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9CAF-87F3-D952-8721-5BA9819B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05D30-7992-DDC9-596B-A560A2705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DA241-1AF0-984D-784D-3F7AB4866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AFC4E-4E5A-925E-499B-F1EF31F1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343D-C020-4F86-B18B-5DC7AB076ACF}" type="datetime1">
              <a:rPr lang="en-GB" smtClean="0"/>
              <a:t>31/10/2022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A012C-8BCC-AC44-6843-785F596C9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3B510-7987-5DF4-E6F8-158517CA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8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DDA50-F0C6-EE10-F6A4-9B45BD982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0AEF7-BC87-3CF2-9559-96BBE2822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9A619-4CF5-2211-D013-D8F071CC8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CE42D-7C11-4907-A7B3-02FEB93D8F0A}" type="datetime1">
              <a:rPr lang="en-GB" smtClean="0"/>
              <a:t>31/10/2022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97F86-9C41-31A2-C9F2-AC2E2CC86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C859D-68D1-9ECD-4B9B-598618002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13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C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857A0160-DC28-4B38-52AF-EA5280D11ECD}"/>
              </a:ext>
            </a:extLst>
          </p:cNvPr>
          <p:cNvSpPr/>
          <p:nvPr/>
        </p:nvSpPr>
        <p:spPr>
          <a:xfrm>
            <a:off x="1393460" y="-1192577"/>
            <a:ext cx="9405079" cy="94050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0CD04-4187-9EFB-5FC7-C6C7DF24A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3845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Segoe UI Black" panose="020B0A02040204020203" pitchFamily="34" charset="0"/>
                <a:ea typeface="Segoe UI Black" panose="020B0A02040204020203" pitchFamily="34" charset="0"/>
              </a:rPr>
              <a:t>Why do people leave?</a:t>
            </a:r>
            <a:endParaRPr lang="en-GB" sz="6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AB5DF-9B71-D3D9-43C7-B4D52962C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6198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Human Resource analysis for explaining and predicting attrition rates</a:t>
            </a: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B724C-0D0E-0118-605F-9EC4F8D8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8280" y="6538912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503EE-4B97-6D36-24E1-66EF508B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1</a:t>
            </a:fld>
            <a:endParaRPr lang="en-GB"/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CF26908F-6557-60BC-F8BD-EFAF7DF6F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27" y="136525"/>
            <a:ext cx="948714" cy="9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46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10</a:t>
            </a:fld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6886" y="6445420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F142EC-B7E4-10B7-1CC7-1B5E7B22807E}"/>
              </a:ext>
            </a:extLst>
          </p:cNvPr>
          <p:cNvSpPr txBox="1"/>
          <p:nvPr/>
        </p:nvSpPr>
        <p:spPr>
          <a:xfrm>
            <a:off x="912737" y="1499368"/>
            <a:ext cx="6466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Proportion of attrition per Overtime</a:t>
            </a:r>
            <a:endParaRPr lang="en-GB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C24F9D-F234-C797-D68F-8B801B608E51}"/>
              </a:ext>
            </a:extLst>
          </p:cNvPr>
          <p:cNvSpPr txBox="1"/>
          <p:nvPr/>
        </p:nvSpPr>
        <p:spPr>
          <a:xfrm>
            <a:off x="3174752" y="5434284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Overtime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99CA3-F9CA-4ECA-480C-8281C8F8482B}"/>
              </a:ext>
            </a:extLst>
          </p:cNvPr>
          <p:cNvSpPr txBox="1"/>
          <p:nvPr/>
        </p:nvSpPr>
        <p:spPr>
          <a:xfrm rot="16200000">
            <a:off x="80000" y="3131850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ttrition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proportion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D46B7A-909F-4E69-BDA3-C9D15CE52210}"/>
              </a:ext>
            </a:extLst>
          </p:cNvPr>
          <p:cNvSpPr txBox="1"/>
          <p:nvPr/>
        </p:nvSpPr>
        <p:spPr>
          <a:xfrm>
            <a:off x="7445377" y="1479550"/>
            <a:ext cx="3780201" cy="4876800"/>
          </a:xfrm>
          <a:prstGeom prst="rect">
            <a:avLst/>
          </a:prstGeom>
          <a:solidFill>
            <a:srgbClr val="2F9CD6">
              <a:alpha val="28000"/>
            </a:srgbClr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Almost 25% of employees that are single have resigned, which is more than the combined proportion of divorced and married employees, who have resigned;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Almost 40% of employees working as Sales representative resigned;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Almost 25% of employees who travel frequently in business have resigned;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Almost 31% of employees who work overtime have resigned.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393950-027D-9E29-8ED0-5451D3ED1F5B}"/>
              </a:ext>
            </a:extLst>
          </p:cNvPr>
          <p:cNvGrpSpPr/>
          <p:nvPr/>
        </p:nvGrpSpPr>
        <p:grpSpPr>
          <a:xfrm>
            <a:off x="1302205" y="2056876"/>
            <a:ext cx="5109875" cy="3379764"/>
            <a:chOff x="1302205" y="2056876"/>
            <a:chExt cx="5109875" cy="337976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52C5A96-D50A-2185-BE6F-11A781272D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901" t="26362" r="40086" b="33643"/>
            <a:stretch/>
          </p:blipFill>
          <p:spPr>
            <a:xfrm>
              <a:off x="1302205" y="2056876"/>
              <a:ext cx="5109875" cy="337976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5985522-2C9E-4D82-A23D-2FDC4D32E04B}"/>
                </a:ext>
              </a:extLst>
            </p:cNvPr>
            <p:cNvSpPr txBox="1"/>
            <p:nvPr/>
          </p:nvSpPr>
          <p:spPr>
            <a:xfrm>
              <a:off x="2305703" y="2145223"/>
              <a:ext cx="631904" cy="307777"/>
            </a:xfrm>
            <a:prstGeom prst="rect">
              <a:avLst/>
            </a:prstGeom>
            <a:solidFill>
              <a:srgbClr val="5C666C"/>
            </a:solidFill>
          </p:spPr>
          <p:txBody>
            <a:bodyPr wrap="none" rtlCol="0">
              <a:spAutoFit/>
            </a:bodyPr>
            <a:lstStyle/>
            <a:p>
              <a:r>
                <a:rPr lang="pt-PT" sz="1400" b="1" dirty="0">
                  <a:solidFill>
                    <a:schemeClr val="bg1"/>
                  </a:solidFill>
                </a:rPr>
                <a:t>10,4%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970E36-EDA0-A27F-C214-522BA70E6A63}"/>
                </a:ext>
              </a:extLst>
            </p:cNvPr>
            <p:cNvSpPr txBox="1"/>
            <p:nvPr/>
          </p:nvSpPr>
          <p:spPr>
            <a:xfrm>
              <a:off x="5117227" y="2417639"/>
              <a:ext cx="631904" cy="307777"/>
            </a:xfrm>
            <a:prstGeom prst="rect">
              <a:avLst/>
            </a:prstGeom>
            <a:solidFill>
              <a:srgbClr val="5C666C"/>
            </a:solidFill>
          </p:spPr>
          <p:txBody>
            <a:bodyPr wrap="none" rtlCol="0">
              <a:spAutoFit/>
            </a:bodyPr>
            <a:lstStyle/>
            <a:p>
              <a:r>
                <a:rPr lang="pt-PT" sz="1400" b="1" dirty="0">
                  <a:solidFill>
                    <a:schemeClr val="bg1"/>
                  </a:solidFill>
                </a:rPr>
                <a:t>30,5%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5E9ADD61-0EDD-8010-95E7-59F6E972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74"/>
            <a:ext cx="10515600" cy="794921"/>
          </a:xfrm>
        </p:spPr>
        <p:txBody>
          <a:bodyPr>
            <a:noAutofit/>
          </a:bodyPr>
          <a:lstStyle/>
          <a:p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Single Employees, sales reps, frequent business travellers and over time workers have the highest attrition</a:t>
            </a:r>
            <a:endParaRPr lang="en-GB" sz="2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12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11</a:t>
            </a:fld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6886" y="6445420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F142EC-B7E4-10B7-1CC7-1B5E7B22807E}"/>
              </a:ext>
            </a:extLst>
          </p:cNvPr>
          <p:cNvSpPr txBox="1"/>
          <p:nvPr/>
        </p:nvSpPr>
        <p:spPr>
          <a:xfrm>
            <a:off x="912737" y="1499368"/>
            <a:ext cx="6466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Attrition per number of years working at the company</a:t>
            </a:r>
            <a:endParaRPr lang="en-GB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C24F9D-F234-C797-D68F-8B801B608E51}"/>
              </a:ext>
            </a:extLst>
          </p:cNvPr>
          <p:cNvSpPr txBox="1"/>
          <p:nvPr/>
        </p:nvSpPr>
        <p:spPr>
          <a:xfrm>
            <a:off x="3073152" y="5082954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Years</a:t>
            </a:r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PT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at</a:t>
            </a:r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PT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99CA3-F9CA-4ECA-480C-8281C8F8482B}"/>
              </a:ext>
            </a:extLst>
          </p:cNvPr>
          <p:cNvSpPr txBox="1"/>
          <p:nvPr/>
        </p:nvSpPr>
        <p:spPr>
          <a:xfrm rot="16200000">
            <a:off x="80000" y="3131850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ttrition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D46B7A-909F-4E69-BDA3-C9D15CE52210}"/>
              </a:ext>
            </a:extLst>
          </p:cNvPr>
          <p:cNvSpPr txBox="1"/>
          <p:nvPr/>
        </p:nvSpPr>
        <p:spPr>
          <a:xfrm>
            <a:off x="7155929" y="1955712"/>
            <a:ext cx="3780201" cy="3143250"/>
          </a:xfrm>
          <a:prstGeom prst="rect">
            <a:avLst/>
          </a:prstGeom>
          <a:solidFill>
            <a:srgbClr val="2F9CD6">
              <a:alpha val="28000"/>
            </a:srgbClr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Most employees resign in the first 10 years working in the company;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average working time for resigned employees is 5 years, against 7 for the employees who are not resigning.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E9ADD61-0EDD-8010-95E7-59F6E972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74"/>
            <a:ext cx="10515600" cy="794921"/>
          </a:xfrm>
        </p:spPr>
        <p:txBody>
          <a:bodyPr>
            <a:noAutofit/>
          </a:bodyPr>
          <a:lstStyle/>
          <a:p>
            <a:r>
              <a:rPr lang="pt-PT" sz="3400" dirty="0">
                <a:latin typeface="Segoe UI Black" panose="020B0A02040204020203" pitchFamily="34" charset="0"/>
                <a:ea typeface="Segoe UI Black" panose="020B0A02040204020203" pitchFamily="34" charset="0"/>
              </a:rPr>
              <a:t>Retention policies should be focused on recent hires</a:t>
            </a:r>
            <a:endParaRPr lang="en-GB" sz="3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A88087-92A2-881E-1BDA-4ADE5B2AEE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40" t="37925" r="51000" b="37387"/>
          <a:stretch/>
        </p:blipFill>
        <p:spPr>
          <a:xfrm>
            <a:off x="1255870" y="2117818"/>
            <a:ext cx="4798753" cy="290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7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12</a:t>
            </a:fld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6886" y="6445420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F142EC-B7E4-10B7-1CC7-1B5E7B22807E}"/>
              </a:ext>
            </a:extLst>
          </p:cNvPr>
          <p:cNvSpPr txBox="1"/>
          <p:nvPr/>
        </p:nvSpPr>
        <p:spPr>
          <a:xfrm>
            <a:off x="829326" y="1741900"/>
            <a:ext cx="6466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Attrition per number of years working with current manager</a:t>
            </a:r>
            <a:endParaRPr lang="en-GB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C24F9D-F234-C797-D68F-8B801B608E51}"/>
              </a:ext>
            </a:extLst>
          </p:cNvPr>
          <p:cNvSpPr txBox="1"/>
          <p:nvPr/>
        </p:nvSpPr>
        <p:spPr>
          <a:xfrm>
            <a:off x="3073152" y="5082954"/>
            <a:ext cx="2169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Years</a:t>
            </a:r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PT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PT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current</a:t>
            </a:r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 manager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99CA3-F9CA-4ECA-480C-8281C8F8482B}"/>
              </a:ext>
            </a:extLst>
          </p:cNvPr>
          <p:cNvSpPr txBox="1"/>
          <p:nvPr/>
        </p:nvSpPr>
        <p:spPr>
          <a:xfrm rot="16200000">
            <a:off x="284632" y="3153199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ttrition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D46B7A-909F-4E69-BDA3-C9D15CE52210}"/>
              </a:ext>
            </a:extLst>
          </p:cNvPr>
          <p:cNvSpPr txBox="1"/>
          <p:nvPr/>
        </p:nvSpPr>
        <p:spPr>
          <a:xfrm>
            <a:off x="7295833" y="1135267"/>
            <a:ext cx="4108861" cy="4965887"/>
          </a:xfrm>
          <a:prstGeom prst="rect">
            <a:avLst/>
          </a:prstGeom>
          <a:solidFill>
            <a:srgbClr val="2F9CD6">
              <a:alpha val="28000"/>
            </a:srgbClr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Most employees resign in the first 10 years working in the company;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average working time for resigned employees is 5 years, against 7 for the employees who are not resigning;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Employees who have left the company, on average, worked under the current manager for less than 3 years, while other employees are working under the same manager for an average period of more than 4 years.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E9ADD61-0EDD-8010-95E7-59F6E972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74"/>
            <a:ext cx="10515600" cy="794921"/>
          </a:xfrm>
        </p:spPr>
        <p:txBody>
          <a:bodyPr>
            <a:noAutofit/>
          </a:bodyPr>
          <a:lstStyle/>
          <a:p>
            <a:r>
              <a:rPr lang="pt-PT" sz="3400" dirty="0">
                <a:latin typeface="Segoe UI Black" panose="020B0A02040204020203" pitchFamily="34" charset="0"/>
                <a:ea typeface="Segoe UI Black" panose="020B0A02040204020203" pitchFamily="34" charset="0"/>
              </a:rPr>
              <a:t>Retention policies should be focused on recent hires</a:t>
            </a:r>
            <a:endParaRPr lang="en-GB" sz="3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D40D05-A942-9C51-69A6-B35D009CFA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83" t="41630" r="50000" b="33926"/>
          <a:stretch/>
        </p:blipFill>
        <p:spPr>
          <a:xfrm>
            <a:off x="1535279" y="2216344"/>
            <a:ext cx="4876800" cy="280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0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13</a:t>
            </a:fld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6886" y="6445420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F142EC-B7E4-10B7-1CC7-1B5E7B22807E}"/>
              </a:ext>
            </a:extLst>
          </p:cNvPr>
          <p:cNvSpPr txBox="1"/>
          <p:nvPr/>
        </p:nvSpPr>
        <p:spPr>
          <a:xfrm>
            <a:off x="829326" y="1741900"/>
            <a:ext cx="6466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Attrition per distance from home to work</a:t>
            </a:r>
            <a:endParaRPr lang="en-GB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C24F9D-F234-C797-D68F-8B801B608E51}"/>
              </a:ext>
            </a:extLst>
          </p:cNvPr>
          <p:cNvSpPr txBox="1"/>
          <p:nvPr/>
        </p:nvSpPr>
        <p:spPr>
          <a:xfrm>
            <a:off x="3073152" y="5082954"/>
            <a:ext cx="2169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Distance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99CA3-F9CA-4ECA-480C-8281C8F8482B}"/>
              </a:ext>
            </a:extLst>
          </p:cNvPr>
          <p:cNvSpPr txBox="1"/>
          <p:nvPr/>
        </p:nvSpPr>
        <p:spPr>
          <a:xfrm rot="16200000">
            <a:off x="365912" y="3153199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ttrition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D46B7A-909F-4E69-BDA3-C9D15CE52210}"/>
              </a:ext>
            </a:extLst>
          </p:cNvPr>
          <p:cNvSpPr txBox="1"/>
          <p:nvPr/>
        </p:nvSpPr>
        <p:spPr>
          <a:xfrm>
            <a:off x="7133273" y="2029602"/>
            <a:ext cx="4108861" cy="2798796"/>
          </a:xfrm>
          <a:prstGeom prst="rect">
            <a:avLst/>
          </a:prstGeom>
          <a:solidFill>
            <a:srgbClr val="2F9CD6">
              <a:alpha val="28000"/>
            </a:srgbClr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Distance from home does not seem to make attrition vary significantly;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In average, the distance from home is around 1km higher for employees who left the company.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E9ADD61-0EDD-8010-95E7-59F6E972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74"/>
            <a:ext cx="10515600" cy="794921"/>
          </a:xfrm>
        </p:spPr>
        <p:txBody>
          <a:bodyPr>
            <a:noAutofit/>
          </a:bodyPr>
          <a:lstStyle/>
          <a:p>
            <a:r>
              <a:rPr lang="pt-PT" sz="3400" dirty="0">
                <a:latin typeface="Segoe UI Black" panose="020B0A02040204020203" pitchFamily="34" charset="0"/>
                <a:ea typeface="Segoe UI Black" panose="020B0A02040204020203" pitchFamily="34" charset="0"/>
              </a:rPr>
              <a:t>Distance from home is not significant to explain attrition</a:t>
            </a:r>
            <a:endParaRPr lang="en-GB" sz="3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E48019-14E6-E7A0-7A4F-B931BB37D5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17" t="43111" r="50534" b="32820"/>
          <a:stretch/>
        </p:blipFill>
        <p:spPr>
          <a:xfrm>
            <a:off x="1573263" y="2215198"/>
            <a:ext cx="4868177" cy="279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50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14</a:t>
            </a:fld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6886" y="6445420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E9ADD61-0EDD-8010-95E7-59F6E972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74"/>
            <a:ext cx="10515600" cy="794921"/>
          </a:xfrm>
        </p:spPr>
        <p:txBody>
          <a:bodyPr>
            <a:noAutofit/>
          </a:bodyPr>
          <a:lstStyle/>
          <a:p>
            <a:r>
              <a:rPr lang="pt-PT" sz="3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Next</a:t>
            </a:r>
            <a:r>
              <a:rPr lang="pt-PT" sz="3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steps:</a:t>
            </a:r>
            <a:endParaRPr lang="en-GB" sz="3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FDA398-5316-3F7A-F1BE-E93E8AEDDC40}"/>
              </a:ext>
            </a:extLst>
          </p:cNvPr>
          <p:cNvSpPr txBox="1"/>
          <p:nvPr/>
        </p:nvSpPr>
        <p:spPr>
          <a:xfrm>
            <a:off x="838200" y="2136338"/>
            <a:ext cx="10652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dirty="0"/>
              <a:t>Evaluate the statistical significance of each atribute over attrition variation, in order to identify key influencers;</a:t>
            </a:r>
          </a:p>
          <a:p>
            <a:endParaRPr lang="pt-PT" dirty="0"/>
          </a:p>
          <a:p>
            <a:pPr marL="342900" indent="-342900">
              <a:buFont typeface="+mj-lt"/>
              <a:buAutoNum type="arabicPeriod" startAt="2"/>
            </a:pPr>
            <a:r>
              <a:rPr lang="pt-PT" dirty="0"/>
              <a:t>Perform cluster analysis to create a segmentation of employee behaviour when it comes to attrition, to identify common characteristics among the different groups and propose retention policies to Human Resources team;</a:t>
            </a:r>
          </a:p>
          <a:p>
            <a:endParaRPr lang="pt-PT" dirty="0"/>
          </a:p>
          <a:p>
            <a:pPr marL="342900" indent="-342900">
              <a:buFont typeface="+mj-lt"/>
              <a:buAutoNum type="arabicPeriod" startAt="3"/>
            </a:pPr>
            <a:r>
              <a:rPr lang="pt-PT" dirty="0"/>
              <a:t>Create and apply a predictive algorithm to help Human Resources identify potential new attrition situations, enabling the team to act actively instead of reactively.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10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CD04-4187-9EFB-5FC7-C6C7DF24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16% of our employees resigned</a:t>
            </a:r>
            <a:endParaRPr lang="en-GB" sz="4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4D47B017-E62D-76A2-EE13-1CFF82BD51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332629"/>
              </p:ext>
            </p:extLst>
          </p:nvPr>
        </p:nvGraphicFramePr>
        <p:xfrm>
          <a:off x="0" y="1690688"/>
          <a:ext cx="4948237" cy="4527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2</a:t>
            </a:fld>
            <a:endParaRPr lang="en-GB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2360" y="6432426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E5B8B7-1BCD-2D84-D1C7-E1F9C07EA5CC}"/>
              </a:ext>
            </a:extLst>
          </p:cNvPr>
          <p:cNvSpPr txBox="1"/>
          <p:nvPr/>
        </p:nvSpPr>
        <p:spPr>
          <a:xfrm>
            <a:off x="5393628" y="1329653"/>
            <a:ext cx="6092252" cy="5026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purpose of our work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to understand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who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these employees and help Human Resources team to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increase retention,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by being able to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predict attrition rates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To achieve that goal, we will explore three main points: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Identify the importance that the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distance from home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has over the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attrition rates;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Perform a cluster analysis of company’s employees, to identify the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characteristics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that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better explain employee’s attrition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Create and apply a predictive Machine Learning Algorithm that helps predict attrition behaviours.</a:t>
            </a:r>
          </a:p>
        </p:txBody>
      </p:sp>
    </p:spTree>
    <p:extLst>
      <p:ext uri="{BB962C8B-B14F-4D97-AF65-F5344CB8AC3E}">
        <p14:creationId xmlns:p14="http://schemas.microsoft.com/office/powerpoint/2010/main" val="136899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CD04-4187-9EFB-5FC7-C6C7DF24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74"/>
            <a:ext cx="10515600" cy="1325563"/>
          </a:xfrm>
        </p:spPr>
        <p:txBody>
          <a:bodyPr>
            <a:normAutofit/>
          </a:bodyPr>
          <a:lstStyle/>
          <a:p>
            <a:r>
              <a:rPr lang="pt-PT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Salary is a key factor regarding retention</a:t>
            </a:r>
            <a:endParaRPr lang="en-GB" sz="4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3</a:t>
            </a:fld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0806" y="6452173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F142EC-B7E4-10B7-1CC7-1B5E7B22807E}"/>
              </a:ext>
            </a:extLst>
          </p:cNvPr>
          <p:cNvSpPr txBox="1"/>
          <p:nvPr/>
        </p:nvSpPr>
        <p:spPr>
          <a:xfrm>
            <a:off x="1328378" y="1715775"/>
            <a:ext cx="6466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Attrition distribution per monthly income and total working years</a:t>
            </a:r>
            <a:endParaRPr lang="en-GB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C24F9D-F234-C797-D68F-8B801B608E51}"/>
              </a:ext>
            </a:extLst>
          </p:cNvPr>
          <p:cNvSpPr txBox="1"/>
          <p:nvPr/>
        </p:nvSpPr>
        <p:spPr>
          <a:xfrm>
            <a:off x="3228904" y="5229352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Monthly Income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99CA3-F9CA-4ECA-480C-8281C8F8482B}"/>
              </a:ext>
            </a:extLst>
          </p:cNvPr>
          <p:cNvSpPr txBox="1"/>
          <p:nvPr/>
        </p:nvSpPr>
        <p:spPr>
          <a:xfrm rot="16200000">
            <a:off x="355767" y="3143513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Attrition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39DAC5-4ED5-AEB1-394D-006C7F50CE3B}"/>
              </a:ext>
            </a:extLst>
          </p:cNvPr>
          <p:cNvSpPr txBox="1"/>
          <p:nvPr/>
        </p:nvSpPr>
        <p:spPr>
          <a:xfrm>
            <a:off x="7991859" y="1812434"/>
            <a:ext cx="3642189" cy="3555417"/>
          </a:xfrm>
          <a:prstGeom prst="rect">
            <a:avLst/>
          </a:prstGeom>
          <a:solidFill>
            <a:srgbClr val="2F9CD6">
              <a:alpha val="28000"/>
            </a:srgbClr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Most resignations happen for employees with lower salaries;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average monthly income for employees who are leaving the company is approximately $5.000, against almost $7.000, for the employees who are not leaving.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C822F-7249-5BE0-D3A6-6111A1AAEA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01" t="54419" r="50727" b="21705"/>
          <a:stretch/>
        </p:blipFill>
        <p:spPr>
          <a:xfrm>
            <a:off x="1465504" y="2212237"/>
            <a:ext cx="5216787" cy="299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7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AF8C1AE3-3E9B-6E02-D705-F388302635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1" t="12099" r="9764" b="9250"/>
          <a:stretch/>
        </p:blipFill>
        <p:spPr>
          <a:xfrm>
            <a:off x="1662478" y="2365907"/>
            <a:ext cx="5691387" cy="36165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90CD04-4187-9EFB-5FC7-C6C7DF24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74"/>
            <a:ext cx="10795848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But salary solely does not explain it all</a:t>
            </a:r>
            <a:endParaRPr lang="en-GB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4</a:t>
            </a:fld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08264" y="6404261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57B936-E5BD-D61A-2528-26F14F8C2141}"/>
              </a:ext>
            </a:extLst>
          </p:cNvPr>
          <p:cNvGrpSpPr/>
          <p:nvPr/>
        </p:nvGrpSpPr>
        <p:grpSpPr>
          <a:xfrm>
            <a:off x="5315763" y="5240338"/>
            <a:ext cx="1838461" cy="461664"/>
            <a:chOff x="5788608" y="5476392"/>
            <a:chExt cx="1838461" cy="46166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F059E5-C0ED-2072-8946-72B6D979D26A}"/>
                </a:ext>
              </a:extLst>
            </p:cNvPr>
            <p:cNvSpPr/>
            <p:nvPr/>
          </p:nvSpPr>
          <p:spPr>
            <a:xfrm>
              <a:off x="5788608" y="5476392"/>
              <a:ext cx="1838460" cy="461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CDF0064-3B8F-7AC4-0BD1-75BB2C2D993E}"/>
                </a:ext>
              </a:extLst>
            </p:cNvPr>
            <p:cNvGrpSpPr/>
            <p:nvPr/>
          </p:nvGrpSpPr>
          <p:grpSpPr>
            <a:xfrm>
              <a:off x="5871476" y="5707224"/>
              <a:ext cx="1755593" cy="230832"/>
              <a:chOff x="2022158" y="6084672"/>
              <a:chExt cx="1755593" cy="230832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F4F587D-EC7B-C5C6-FAAC-5530D30A58AB}"/>
                  </a:ext>
                </a:extLst>
              </p:cNvPr>
              <p:cNvSpPr/>
              <p:nvPr/>
            </p:nvSpPr>
            <p:spPr>
              <a:xfrm>
                <a:off x="2956560" y="6142784"/>
                <a:ext cx="121920" cy="121920"/>
              </a:xfrm>
              <a:prstGeom prst="ellipse">
                <a:avLst/>
              </a:prstGeom>
              <a:solidFill>
                <a:srgbClr val="5C66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ED1367-B5C9-89C2-D7A3-363AAAC5DE9A}"/>
                  </a:ext>
                </a:extLst>
              </p:cNvPr>
              <p:cNvSpPr txBox="1"/>
              <p:nvPr/>
            </p:nvSpPr>
            <p:spPr>
              <a:xfrm>
                <a:off x="3078481" y="6084672"/>
                <a:ext cx="6992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Resigned</a:t>
                </a:r>
                <a:endParaRPr lang="en-GB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8B28EBC-3696-5FFF-5AA5-21CB3F868A52}"/>
                  </a:ext>
                </a:extLst>
              </p:cNvPr>
              <p:cNvSpPr/>
              <p:nvPr/>
            </p:nvSpPr>
            <p:spPr>
              <a:xfrm>
                <a:off x="2022158" y="6142784"/>
                <a:ext cx="121920" cy="121920"/>
              </a:xfrm>
              <a:prstGeom prst="ellipse">
                <a:avLst/>
              </a:prstGeom>
              <a:solidFill>
                <a:srgbClr val="BED6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4D75CA-C6C8-9879-E09E-E1C34ECB0BC9}"/>
                  </a:ext>
                </a:extLst>
              </p:cNvPr>
              <p:cNvSpPr txBox="1"/>
              <p:nvPr/>
            </p:nvSpPr>
            <p:spPr>
              <a:xfrm>
                <a:off x="2144078" y="6084672"/>
                <a:ext cx="8058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Employed</a:t>
                </a:r>
                <a:endParaRPr lang="en-GB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11B683-1A34-640E-C3F3-9BFA0E56B4F9}"/>
                </a:ext>
              </a:extLst>
            </p:cNvPr>
            <p:cNvSpPr txBox="1"/>
            <p:nvPr/>
          </p:nvSpPr>
          <p:spPr>
            <a:xfrm>
              <a:off x="5788608" y="5476392"/>
              <a:ext cx="8058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Legend</a:t>
              </a:r>
              <a:endParaRPr lang="en-GB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2F142EC-B7E4-10B7-1CC7-1B5E7B22807E}"/>
              </a:ext>
            </a:extLst>
          </p:cNvPr>
          <p:cNvSpPr txBox="1"/>
          <p:nvPr/>
        </p:nvSpPr>
        <p:spPr>
          <a:xfrm>
            <a:off x="1328378" y="1715775"/>
            <a:ext cx="6466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Attrition distribution per monthly income and total working years</a:t>
            </a:r>
            <a:endParaRPr lang="en-GB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C24F9D-F234-C797-D68F-8B801B608E51}"/>
              </a:ext>
            </a:extLst>
          </p:cNvPr>
          <p:cNvSpPr txBox="1"/>
          <p:nvPr/>
        </p:nvSpPr>
        <p:spPr>
          <a:xfrm>
            <a:off x="3536933" y="6078817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Total working years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99CA3-F9CA-4ECA-480C-8281C8F8482B}"/>
              </a:ext>
            </a:extLst>
          </p:cNvPr>
          <p:cNvSpPr txBox="1"/>
          <p:nvPr/>
        </p:nvSpPr>
        <p:spPr>
          <a:xfrm rot="16200000">
            <a:off x="355766" y="3895455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Monthly income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39DAC5-4ED5-AEB1-394D-006C7F50CE3B}"/>
              </a:ext>
            </a:extLst>
          </p:cNvPr>
          <p:cNvSpPr txBox="1"/>
          <p:nvPr/>
        </p:nvSpPr>
        <p:spPr>
          <a:xfrm>
            <a:off x="8027419" y="2104106"/>
            <a:ext cx="3642189" cy="3425473"/>
          </a:xfrm>
          <a:prstGeom prst="rect">
            <a:avLst/>
          </a:prstGeom>
          <a:solidFill>
            <a:srgbClr val="2F9CD6">
              <a:alpha val="28000"/>
            </a:srgbClr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Employees with lower salaries tend to resign the most, however this seems to be accompanied by a low seniority;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Most resignations happen in the first 20 years of employees’ career;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A274033-E13C-E3B4-85A2-FA41BAA6AAF2}"/>
              </a:ext>
            </a:extLst>
          </p:cNvPr>
          <p:cNvSpPr/>
          <p:nvPr/>
        </p:nvSpPr>
        <p:spPr>
          <a:xfrm>
            <a:off x="2113613" y="3957403"/>
            <a:ext cx="2698230" cy="1813810"/>
          </a:xfrm>
          <a:custGeom>
            <a:avLst/>
            <a:gdLst>
              <a:gd name="connsiteX0" fmla="*/ 2113613 w 2698230"/>
              <a:gd name="connsiteY0" fmla="*/ 329784 h 1813810"/>
              <a:gd name="connsiteX1" fmla="*/ 1034321 w 2698230"/>
              <a:gd name="connsiteY1" fmla="*/ 0 h 1813810"/>
              <a:gd name="connsiteX2" fmla="*/ 659567 w 2698230"/>
              <a:gd name="connsiteY2" fmla="*/ 134912 h 1813810"/>
              <a:gd name="connsiteX3" fmla="*/ 659567 w 2698230"/>
              <a:gd name="connsiteY3" fmla="*/ 824459 h 1813810"/>
              <a:gd name="connsiteX4" fmla="*/ 269823 w 2698230"/>
              <a:gd name="connsiteY4" fmla="*/ 1139253 h 1813810"/>
              <a:gd name="connsiteX5" fmla="*/ 0 w 2698230"/>
              <a:gd name="connsiteY5" fmla="*/ 1543987 h 1813810"/>
              <a:gd name="connsiteX6" fmla="*/ 14990 w 2698230"/>
              <a:gd name="connsiteY6" fmla="*/ 1813810 h 1813810"/>
              <a:gd name="connsiteX7" fmla="*/ 359764 w 2698230"/>
              <a:gd name="connsiteY7" fmla="*/ 1798820 h 1813810"/>
              <a:gd name="connsiteX8" fmla="*/ 434715 w 2698230"/>
              <a:gd name="connsiteY8" fmla="*/ 1603948 h 1813810"/>
              <a:gd name="connsiteX9" fmla="*/ 449705 w 2698230"/>
              <a:gd name="connsiteY9" fmla="*/ 1528997 h 1813810"/>
              <a:gd name="connsiteX10" fmla="*/ 374754 w 2698230"/>
              <a:gd name="connsiteY10" fmla="*/ 1633928 h 1813810"/>
              <a:gd name="connsiteX11" fmla="*/ 2548328 w 2698230"/>
              <a:gd name="connsiteY11" fmla="*/ 1633928 h 1813810"/>
              <a:gd name="connsiteX12" fmla="*/ 2698230 w 2698230"/>
              <a:gd name="connsiteY12" fmla="*/ 1588958 h 1813810"/>
              <a:gd name="connsiteX13" fmla="*/ 2668249 w 2698230"/>
              <a:gd name="connsiteY13" fmla="*/ 734518 h 1813810"/>
              <a:gd name="connsiteX14" fmla="*/ 2113613 w 2698230"/>
              <a:gd name="connsiteY14" fmla="*/ 329784 h 181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98230" h="1813810">
                <a:moveTo>
                  <a:pt x="2113613" y="329784"/>
                </a:moveTo>
                <a:lnTo>
                  <a:pt x="1034321" y="0"/>
                </a:lnTo>
                <a:lnTo>
                  <a:pt x="659567" y="134912"/>
                </a:lnTo>
                <a:lnTo>
                  <a:pt x="659567" y="824459"/>
                </a:lnTo>
                <a:lnTo>
                  <a:pt x="269823" y="1139253"/>
                </a:lnTo>
                <a:lnTo>
                  <a:pt x="0" y="1543987"/>
                </a:lnTo>
                <a:lnTo>
                  <a:pt x="14990" y="1813810"/>
                </a:lnTo>
                <a:lnTo>
                  <a:pt x="359764" y="1798820"/>
                </a:lnTo>
                <a:cubicBezTo>
                  <a:pt x="413798" y="1677243"/>
                  <a:pt x="413773" y="1698187"/>
                  <a:pt x="434715" y="1603948"/>
                </a:cubicBezTo>
                <a:cubicBezTo>
                  <a:pt x="440242" y="1579076"/>
                  <a:pt x="449705" y="1503519"/>
                  <a:pt x="449705" y="1528997"/>
                </a:cubicBezTo>
                <a:cubicBezTo>
                  <a:pt x="449705" y="1653714"/>
                  <a:pt x="459968" y="1633928"/>
                  <a:pt x="374754" y="1633928"/>
                </a:cubicBezTo>
                <a:lnTo>
                  <a:pt x="2548328" y="1633928"/>
                </a:lnTo>
                <a:lnTo>
                  <a:pt x="2698230" y="1588958"/>
                </a:lnTo>
                <a:lnTo>
                  <a:pt x="2668249" y="734518"/>
                </a:lnTo>
                <a:lnTo>
                  <a:pt x="2113613" y="32978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05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5</a:t>
            </a:fld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0806" y="6452173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A7D451-6653-9BA5-3709-AE30D186D4E1}"/>
              </a:ext>
            </a:extLst>
          </p:cNvPr>
          <p:cNvGrpSpPr/>
          <p:nvPr/>
        </p:nvGrpSpPr>
        <p:grpSpPr>
          <a:xfrm>
            <a:off x="912738" y="1715775"/>
            <a:ext cx="6606381" cy="4640041"/>
            <a:chOff x="912738" y="1715775"/>
            <a:chExt cx="6606381" cy="46400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F142EC-B7E4-10B7-1CC7-1B5E7B22807E}"/>
                </a:ext>
              </a:extLst>
            </p:cNvPr>
            <p:cNvSpPr txBox="1"/>
            <p:nvPr/>
          </p:nvSpPr>
          <p:spPr>
            <a:xfrm>
              <a:off x="1052612" y="1715775"/>
              <a:ext cx="646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Job level per monthly income and total working years</a:t>
              </a:r>
              <a:endParaRPr lang="en-GB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C24F9D-F234-C797-D68F-8B801B608E51}"/>
                </a:ext>
              </a:extLst>
            </p:cNvPr>
            <p:cNvSpPr txBox="1"/>
            <p:nvPr/>
          </p:nvSpPr>
          <p:spPr>
            <a:xfrm>
              <a:off x="3261167" y="6078817"/>
              <a:ext cx="1942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Total working years</a:t>
              </a:r>
              <a:endParaRPr lang="en-GB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0399CA3-F9CA-4ECA-480C-8281C8F8482B}"/>
                </a:ext>
              </a:extLst>
            </p:cNvPr>
            <p:cNvSpPr txBox="1"/>
            <p:nvPr/>
          </p:nvSpPr>
          <p:spPr>
            <a:xfrm rot="16200000">
              <a:off x="80000" y="3895455"/>
              <a:ext cx="1942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Monthly income</a:t>
              </a:r>
              <a:endParaRPr lang="en-GB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" name="Picture 3" descr="Chart, scatter chart&#10;&#10;Description automatically generated">
              <a:extLst>
                <a:ext uri="{FF2B5EF4-FFF2-40B4-BE49-F238E27FC236}">
                  <a16:creationId xmlns:a16="http://schemas.microsoft.com/office/drawing/2014/main" id="{6106CDFF-C7F8-C98A-D331-78747D5C66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12767" r="10354" b="9630"/>
            <a:stretch/>
          </p:blipFill>
          <p:spPr>
            <a:xfrm>
              <a:off x="1266712" y="2150686"/>
              <a:ext cx="6118320" cy="3874697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ACA4C7-2B39-E276-A810-55AF9D466C58}"/>
                </a:ext>
              </a:extLst>
            </p:cNvPr>
            <p:cNvGrpSpPr/>
            <p:nvPr/>
          </p:nvGrpSpPr>
          <p:grpSpPr>
            <a:xfrm>
              <a:off x="6435254" y="4681241"/>
              <a:ext cx="949778" cy="1076470"/>
              <a:chOff x="3809451" y="3133580"/>
              <a:chExt cx="949778" cy="107647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6F059E5-C0ED-2072-8946-72B6D979D26A}"/>
                  </a:ext>
                </a:extLst>
              </p:cNvPr>
              <p:cNvSpPr/>
              <p:nvPr/>
            </p:nvSpPr>
            <p:spPr>
              <a:xfrm>
                <a:off x="3809451" y="3133580"/>
                <a:ext cx="949778" cy="10764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F4F587D-EC7B-C5C6-FAAC-5530D30A58AB}"/>
                  </a:ext>
                </a:extLst>
              </p:cNvPr>
              <p:cNvSpPr/>
              <p:nvPr/>
            </p:nvSpPr>
            <p:spPr>
              <a:xfrm>
                <a:off x="4379240" y="3422524"/>
                <a:ext cx="121920" cy="121920"/>
              </a:xfrm>
              <a:prstGeom prst="ellipse">
                <a:avLst/>
              </a:prstGeom>
              <a:solidFill>
                <a:srgbClr val="707D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ED1367-B5C9-89C2-D7A3-363AAAC5DE9A}"/>
                  </a:ext>
                </a:extLst>
              </p:cNvPr>
              <p:cNvSpPr txBox="1"/>
              <p:nvPr/>
            </p:nvSpPr>
            <p:spPr>
              <a:xfrm>
                <a:off x="4501161" y="3364412"/>
                <a:ext cx="1969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GB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8B28EBC-3696-5FFF-5AA5-21CB3F868A52}"/>
                  </a:ext>
                </a:extLst>
              </p:cNvPr>
              <p:cNvSpPr/>
              <p:nvPr/>
            </p:nvSpPr>
            <p:spPr>
              <a:xfrm>
                <a:off x="3892319" y="3422524"/>
                <a:ext cx="121920" cy="121920"/>
              </a:xfrm>
              <a:prstGeom prst="ellipse">
                <a:avLst/>
              </a:prstGeom>
              <a:solidFill>
                <a:srgbClr val="90A1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4D75CA-C6C8-9879-E09E-E1C34ECB0BC9}"/>
                  </a:ext>
                </a:extLst>
              </p:cNvPr>
              <p:cNvSpPr txBox="1"/>
              <p:nvPr/>
            </p:nvSpPr>
            <p:spPr>
              <a:xfrm>
                <a:off x="4014239" y="3364412"/>
                <a:ext cx="2339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GB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11B683-1A34-640E-C3F3-9BFA0E56B4F9}"/>
                  </a:ext>
                </a:extLst>
              </p:cNvPr>
              <p:cNvSpPr txBox="1"/>
              <p:nvPr/>
            </p:nvSpPr>
            <p:spPr>
              <a:xfrm>
                <a:off x="3809451" y="3133580"/>
                <a:ext cx="8058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Job level</a:t>
                </a:r>
                <a:endParaRPr lang="en-GB" sz="1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EE972F5-54F7-9379-5DAA-8BDF8463B1A0}"/>
                  </a:ext>
                </a:extLst>
              </p:cNvPr>
              <p:cNvSpPr/>
              <p:nvPr/>
            </p:nvSpPr>
            <p:spPr>
              <a:xfrm>
                <a:off x="4379240" y="3711468"/>
                <a:ext cx="121920" cy="121920"/>
              </a:xfrm>
              <a:prstGeom prst="ellipse">
                <a:avLst/>
              </a:prstGeom>
              <a:solidFill>
                <a:srgbClr val="3035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CB2A553-4D28-B046-DB91-DDE62F3B4F92}"/>
                  </a:ext>
                </a:extLst>
              </p:cNvPr>
              <p:cNvSpPr txBox="1"/>
              <p:nvPr/>
            </p:nvSpPr>
            <p:spPr>
              <a:xfrm>
                <a:off x="4501161" y="3653356"/>
                <a:ext cx="1969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endParaRPr lang="en-GB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EB62EBD-919E-924D-4DBA-32030FFBF399}"/>
                  </a:ext>
                </a:extLst>
              </p:cNvPr>
              <p:cNvSpPr/>
              <p:nvPr/>
            </p:nvSpPr>
            <p:spPr>
              <a:xfrm>
                <a:off x="3892319" y="3711468"/>
                <a:ext cx="121920" cy="121920"/>
              </a:xfrm>
              <a:prstGeom prst="ellipse">
                <a:avLst/>
              </a:prstGeom>
              <a:solidFill>
                <a:srgbClr val="505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7ED900-AFC3-4FF2-FA62-BF0A18C61517}"/>
                  </a:ext>
                </a:extLst>
              </p:cNvPr>
              <p:cNvSpPr txBox="1"/>
              <p:nvPr/>
            </p:nvSpPr>
            <p:spPr>
              <a:xfrm>
                <a:off x="4014239" y="3653356"/>
                <a:ext cx="2339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endParaRPr lang="en-GB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430B5FD-2EEB-47D2-9289-C5DBC9EE8B5F}"/>
                  </a:ext>
                </a:extLst>
              </p:cNvPr>
              <p:cNvSpPr/>
              <p:nvPr/>
            </p:nvSpPr>
            <p:spPr>
              <a:xfrm>
                <a:off x="3892319" y="3999759"/>
                <a:ext cx="121920" cy="121920"/>
              </a:xfrm>
              <a:prstGeom prst="ellipse">
                <a:avLst/>
              </a:prstGeom>
              <a:solidFill>
                <a:srgbClr val="181B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B402FBE-1469-8CAE-80BB-6F17D486D65D}"/>
                  </a:ext>
                </a:extLst>
              </p:cNvPr>
              <p:cNvSpPr txBox="1"/>
              <p:nvPr/>
            </p:nvSpPr>
            <p:spPr>
              <a:xfrm>
                <a:off x="4014239" y="3941647"/>
                <a:ext cx="2339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  <a:endParaRPr lang="en-GB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E9578AF8-D505-8421-7E5E-816F0F79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74"/>
            <a:ext cx="10795848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But salary solely does not explain it all</a:t>
            </a:r>
            <a:endParaRPr lang="en-GB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1795E-081E-11DA-09EE-26E1264E7C45}"/>
              </a:ext>
            </a:extLst>
          </p:cNvPr>
          <p:cNvSpPr txBox="1"/>
          <p:nvPr/>
        </p:nvSpPr>
        <p:spPr>
          <a:xfrm>
            <a:off x="8027419" y="2104106"/>
            <a:ext cx="3642189" cy="3874697"/>
          </a:xfrm>
          <a:prstGeom prst="rect">
            <a:avLst/>
          </a:prstGeom>
          <a:solidFill>
            <a:srgbClr val="2F9CD6">
              <a:alpha val="28000"/>
            </a:srgbClr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Employees with lower salaries tend to resign the most, however this seems to be accompanied by a low seniority;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Most resignations happen in the first 20 years of employees’ career;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It takes time and experience to get to higher salary brackets;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323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6</a:t>
            </a:fld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0806" y="6404261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3D5516-89F2-6452-1EC2-01130486B96C}"/>
              </a:ext>
            </a:extLst>
          </p:cNvPr>
          <p:cNvGrpSpPr/>
          <p:nvPr/>
        </p:nvGrpSpPr>
        <p:grpSpPr>
          <a:xfrm>
            <a:off x="893213" y="1715775"/>
            <a:ext cx="6437154" cy="4223077"/>
            <a:chOff x="893213" y="1715775"/>
            <a:chExt cx="6437154" cy="422307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EF3E105-2F66-1E3D-8CF1-7DF2DCEDE2BB}"/>
                </a:ext>
              </a:extLst>
            </p:cNvPr>
            <p:cNvSpPr txBox="1"/>
            <p:nvPr/>
          </p:nvSpPr>
          <p:spPr>
            <a:xfrm>
              <a:off x="1052613" y="1715775"/>
              <a:ext cx="52930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% salary hike per performance rating and monthly income </a:t>
              </a:r>
              <a:endParaRPr lang="en-GB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A91A696-CDBC-B09D-B604-72D3AB73926F}"/>
                </a:ext>
              </a:extLst>
            </p:cNvPr>
            <p:cNvSpPr txBox="1"/>
            <p:nvPr/>
          </p:nvSpPr>
          <p:spPr>
            <a:xfrm>
              <a:off x="2800809" y="5661853"/>
              <a:ext cx="1942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Monthly income</a:t>
              </a:r>
              <a:endParaRPr lang="en-GB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0D6DADA-5246-DC46-726E-02FB841BACB5}"/>
                </a:ext>
              </a:extLst>
            </p:cNvPr>
            <p:cNvSpPr txBox="1"/>
            <p:nvPr/>
          </p:nvSpPr>
          <p:spPr>
            <a:xfrm rot="16200000">
              <a:off x="77046" y="3857793"/>
              <a:ext cx="190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% salary hike</a:t>
              </a:r>
              <a:endParaRPr lang="en-GB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61" name="Picture 60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D75F5E6C-A6F5-8227-65AA-3A2BC67AC1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6" t="12767" r="9929" b="9630"/>
            <a:stretch/>
          </p:blipFill>
          <p:spPr>
            <a:xfrm>
              <a:off x="1272606" y="2342314"/>
              <a:ext cx="4998882" cy="3214044"/>
            </a:xfrm>
            <a:prstGeom prst="rect">
              <a:avLst/>
            </a:prstGeom>
          </p:spPr>
        </p:pic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A59509B-2C2E-D7EE-F149-96DE61DA9965}"/>
                </a:ext>
              </a:extLst>
            </p:cNvPr>
            <p:cNvGrpSpPr/>
            <p:nvPr/>
          </p:nvGrpSpPr>
          <p:grpSpPr>
            <a:xfrm>
              <a:off x="6373882" y="2342314"/>
              <a:ext cx="956485" cy="866679"/>
              <a:chOff x="6744227" y="2260779"/>
              <a:chExt cx="956485" cy="866679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300C4D1-AEC3-6EC0-14E0-69DB39B0300E}"/>
                  </a:ext>
                </a:extLst>
              </p:cNvPr>
              <p:cNvSpPr/>
              <p:nvPr/>
            </p:nvSpPr>
            <p:spPr>
              <a:xfrm>
                <a:off x="6744228" y="2280167"/>
                <a:ext cx="875772" cy="8472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DAEA748-BCFE-2C64-5B2D-C10BCDC2A7DA}"/>
                  </a:ext>
                </a:extLst>
              </p:cNvPr>
              <p:cNvSpPr/>
              <p:nvPr/>
            </p:nvSpPr>
            <p:spPr>
              <a:xfrm>
                <a:off x="6827095" y="2912032"/>
                <a:ext cx="121920" cy="121920"/>
              </a:xfrm>
              <a:prstGeom prst="ellipse">
                <a:avLst/>
              </a:prstGeom>
              <a:solidFill>
                <a:srgbClr val="5C66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5E2C31D-C146-A2C3-15B4-E9897439EDA6}"/>
                  </a:ext>
                </a:extLst>
              </p:cNvPr>
              <p:cNvSpPr txBox="1"/>
              <p:nvPr/>
            </p:nvSpPr>
            <p:spPr>
              <a:xfrm>
                <a:off x="6949016" y="2853920"/>
                <a:ext cx="1969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endParaRPr lang="en-GB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D899C17-5AFF-29F7-1BA7-C1D0C3E00B2D}"/>
                  </a:ext>
                </a:extLst>
              </p:cNvPr>
              <p:cNvSpPr txBox="1"/>
              <p:nvPr/>
            </p:nvSpPr>
            <p:spPr>
              <a:xfrm>
                <a:off x="6949016" y="2615775"/>
                <a:ext cx="2339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endParaRPr lang="en-GB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949593D-D4BE-0526-ACE6-E2FF75F82E19}"/>
                  </a:ext>
                </a:extLst>
              </p:cNvPr>
              <p:cNvSpPr/>
              <p:nvPr/>
            </p:nvSpPr>
            <p:spPr>
              <a:xfrm>
                <a:off x="6827095" y="2673887"/>
                <a:ext cx="121920" cy="121920"/>
              </a:xfrm>
              <a:prstGeom prst="ellipse">
                <a:avLst/>
              </a:prstGeom>
              <a:solidFill>
                <a:srgbClr val="BED6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4159F75-E7A7-9055-E3E1-6325F04CA7E1}"/>
                  </a:ext>
                </a:extLst>
              </p:cNvPr>
              <p:cNvSpPr txBox="1"/>
              <p:nvPr/>
            </p:nvSpPr>
            <p:spPr>
              <a:xfrm>
                <a:off x="6744227" y="2260779"/>
                <a:ext cx="9564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Performance rating</a:t>
                </a:r>
                <a:endParaRPr lang="en-GB" sz="1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4C100D40-7EA4-A3AC-1A21-C93BCEF8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74"/>
            <a:ext cx="10795848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But salary solely does not explain it all</a:t>
            </a:r>
            <a:endParaRPr lang="en-GB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F7E18A-B8A4-CCF6-C2D2-9B52DD09690B}"/>
              </a:ext>
            </a:extLst>
          </p:cNvPr>
          <p:cNvSpPr txBox="1"/>
          <p:nvPr/>
        </p:nvSpPr>
        <p:spPr>
          <a:xfrm>
            <a:off x="7991859" y="1715775"/>
            <a:ext cx="3642189" cy="4463720"/>
          </a:xfrm>
          <a:prstGeom prst="rect">
            <a:avLst/>
          </a:prstGeom>
          <a:solidFill>
            <a:srgbClr val="2F9CD6">
              <a:alpha val="28000"/>
            </a:srgbClr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Employees with lower salaries tend to resign the most, however this seems to be accompanied by a low seniority;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Most resignations happen in the first 20 years of employees’ career;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It takes time and experience to get to higher salary brackets;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Higher performance levels lead to higher salary hikes.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14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CD04-4187-9EFB-5FC7-C6C7DF24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74"/>
            <a:ext cx="10515600" cy="794921"/>
          </a:xfrm>
        </p:spPr>
        <p:txBody>
          <a:bodyPr>
            <a:noAutofit/>
          </a:bodyPr>
          <a:lstStyle/>
          <a:p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Single Employees, sales reps, frequent business travellers and over time workers have the highest attrition</a:t>
            </a:r>
            <a:endParaRPr lang="en-GB" sz="2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7</a:t>
            </a:fld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29276" y="6359092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F142EC-B7E4-10B7-1CC7-1B5E7B22807E}"/>
              </a:ext>
            </a:extLst>
          </p:cNvPr>
          <p:cNvSpPr txBox="1"/>
          <p:nvPr/>
        </p:nvSpPr>
        <p:spPr>
          <a:xfrm>
            <a:off x="667529" y="1338023"/>
            <a:ext cx="6466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Proportion of attrition per marital status</a:t>
            </a:r>
            <a:endParaRPr lang="en-GB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C24F9D-F234-C797-D68F-8B801B608E51}"/>
              </a:ext>
            </a:extLst>
          </p:cNvPr>
          <p:cNvSpPr txBox="1"/>
          <p:nvPr/>
        </p:nvSpPr>
        <p:spPr>
          <a:xfrm>
            <a:off x="3100215" y="6053494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Marital Status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99CA3-F9CA-4ECA-480C-8281C8F8482B}"/>
              </a:ext>
            </a:extLst>
          </p:cNvPr>
          <p:cNvSpPr txBox="1"/>
          <p:nvPr/>
        </p:nvSpPr>
        <p:spPr>
          <a:xfrm rot="16200000">
            <a:off x="-500262" y="3104798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ttrition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proportion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ACA4C7-2B39-E276-A810-55AF9D466C58}"/>
              </a:ext>
            </a:extLst>
          </p:cNvPr>
          <p:cNvGrpSpPr/>
          <p:nvPr/>
        </p:nvGrpSpPr>
        <p:grpSpPr>
          <a:xfrm>
            <a:off x="6932505" y="4865896"/>
            <a:ext cx="1678095" cy="1096693"/>
            <a:chOff x="3809451" y="2682231"/>
            <a:chExt cx="1236442" cy="152781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F059E5-C0ED-2072-8946-72B6D979D26A}"/>
                </a:ext>
              </a:extLst>
            </p:cNvPr>
            <p:cNvSpPr/>
            <p:nvPr/>
          </p:nvSpPr>
          <p:spPr>
            <a:xfrm>
              <a:off x="3809451" y="3133580"/>
              <a:ext cx="858293" cy="1076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F4F587D-EC7B-C5C6-FAAC-5530D30A58AB}"/>
                </a:ext>
              </a:extLst>
            </p:cNvPr>
            <p:cNvSpPr/>
            <p:nvPr/>
          </p:nvSpPr>
          <p:spPr>
            <a:xfrm flipV="1">
              <a:off x="3892319" y="3867034"/>
              <a:ext cx="121229" cy="225045"/>
            </a:xfrm>
            <a:prstGeom prst="ellipse">
              <a:avLst/>
            </a:prstGeom>
            <a:solidFill>
              <a:srgbClr val="5C66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ED1367-B5C9-89C2-D7A3-363AAAC5DE9A}"/>
                </a:ext>
              </a:extLst>
            </p:cNvPr>
            <p:cNvSpPr txBox="1"/>
            <p:nvPr/>
          </p:nvSpPr>
          <p:spPr>
            <a:xfrm>
              <a:off x="4043938" y="3771462"/>
              <a:ext cx="858293" cy="321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Resigned</a:t>
              </a:r>
              <a:endParaRPr lang="en-GB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8B28EBC-3696-5FFF-5AA5-21CB3F868A52}"/>
                </a:ext>
              </a:extLst>
            </p:cNvPr>
            <p:cNvSpPr/>
            <p:nvPr/>
          </p:nvSpPr>
          <p:spPr>
            <a:xfrm>
              <a:off x="3892319" y="3422523"/>
              <a:ext cx="121229" cy="225042"/>
            </a:xfrm>
            <a:prstGeom prst="ellipse">
              <a:avLst/>
            </a:prstGeom>
            <a:solidFill>
              <a:srgbClr val="BED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4D75CA-C6C8-9879-E09E-E1C34ECB0BC9}"/>
                </a:ext>
              </a:extLst>
            </p:cNvPr>
            <p:cNvSpPr txBox="1"/>
            <p:nvPr/>
          </p:nvSpPr>
          <p:spPr>
            <a:xfrm>
              <a:off x="4043938" y="3328800"/>
              <a:ext cx="1001955" cy="343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Employed</a:t>
              </a:r>
              <a:endParaRPr lang="en-GB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11B683-1A34-640E-C3F3-9BFA0E56B4F9}"/>
                </a:ext>
              </a:extLst>
            </p:cNvPr>
            <p:cNvSpPr txBox="1"/>
            <p:nvPr/>
          </p:nvSpPr>
          <p:spPr>
            <a:xfrm>
              <a:off x="3809451" y="2682231"/>
              <a:ext cx="805815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L</a:t>
              </a:r>
              <a:r>
                <a:rPr lang="en-US" sz="10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egend</a:t>
              </a:r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endParaRPr lang="en-GB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F38A5B6-52F4-D837-2F13-467CF48689BE}"/>
              </a:ext>
            </a:extLst>
          </p:cNvPr>
          <p:cNvGrpSpPr/>
          <p:nvPr/>
        </p:nvGrpSpPr>
        <p:grpSpPr>
          <a:xfrm>
            <a:off x="667529" y="1737417"/>
            <a:ext cx="6120048" cy="4184114"/>
            <a:chOff x="667529" y="1747700"/>
            <a:chExt cx="6120048" cy="41841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F89190-38BD-5D5E-3A45-DE4732F0AB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814" t="29916" r="38337" b="26512"/>
            <a:stretch/>
          </p:blipFill>
          <p:spPr>
            <a:xfrm>
              <a:off x="667529" y="1747700"/>
              <a:ext cx="6120048" cy="418411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0F16A1-A3FC-18A3-709A-724923D89F3B}"/>
                </a:ext>
              </a:extLst>
            </p:cNvPr>
            <p:cNvSpPr txBox="1"/>
            <p:nvPr/>
          </p:nvSpPr>
          <p:spPr>
            <a:xfrm>
              <a:off x="1572892" y="1899492"/>
              <a:ext cx="569387" cy="276999"/>
            </a:xfrm>
            <a:prstGeom prst="rect">
              <a:avLst/>
            </a:prstGeom>
            <a:solidFill>
              <a:srgbClr val="5C666C"/>
            </a:solidFill>
          </p:spPr>
          <p:txBody>
            <a:bodyPr wrap="none" rtlCol="0">
              <a:spAutoFit/>
            </a:bodyPr>
            <a:lstStyle/>
            <a:p>
              <a:r>
                <a:rPr lang="pt-PT" sz="1200" b="1" dirty="0">
                  <a:solidFill>
                    <a:schemeClr val="bg1"/>
                  </a:solidFill>
                </a:rPr>
                <a:t>10,1%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B76C7B-7753-CA7E-481E-FCBA9DFB84D5}"/>
                </a:ext>
              </a:extLst>
            </p:cNvPr>
            <p:cNvSpPr txBox="1"/>
            <p:nvPr/>
          </p:nvSpPr>
          <p:spPr>
            <a:xfrm>
              <a:off x="3691629" y="1885399"/>
              <a:ext cx="569387" cy="276999"/>
            </a:xfrm>
            <a:prstGeom prst="rect">
              <a:avLst/>
            </a:prstGeom>
            <a:solidFill>
              <a:srgbClr val="5C666C"/>
            </a:solidFill>
          </p:spPr>
          <p:txBody>
            <a:bodyPr wrap="none" rtlCol="0">
              <a:spAutoFit/>
            </a:bodyPr>
            <a:lstStyle/>
            <a:p>
              <a:r>
                <a:rPr lang="pt-PT" sz="1200" b="1" dirty="0">
                  <a:solidFill>
                    <a:schemeClr val="bg1"/>
                  </a:solidFill>
                </a:rPr>
                <a:t>12,5%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B5D4F2-F2C6-51FE-29F0-7287FBBD9C53}"/>
                </a:ext>
              </a:extLst>
            </p:cNvPr>
            <p:cNvSpPr txBox="1"/>
            <p:nvPr/>
          </p:nvSpPr>
          <p:spPr>
            <a:xfrm>
              <a:off x="5775083" y="2129753"/>
              <a:ext cx="569387" cy="276999"/>
            </a:xfrm>
            <a:prstGeom prst="rect">
              <a:avLst/>
            </a:prstGeom>
            <a:solidFill>
              <a:srgbClr val="5C666C"/>
            </a:solidFill>
          </p:spPr>
          <p:txBody>
            <a:bodyPr wrap="none" rtlCol="0">
              <a:spAutoFit/>
            </a:bodyPr>
            <a:lstStyle/>
            <a:p>
              <a:r>
                <a:rPr lang="pt-PT" sz="1200" b="1" dirty="0">
                  <a:solidFill>
                    <a:schemeClr val="bg1"/>
                  </a:solidFill>
                </a:rPr>
                <a:t>25,5%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374CFBA-AE26-1608-5303-39F43F055900}"/>
              </a:ext>
            </a:extLst>
          </p:cNvPr>
          <p:cNvSpPr txBox="1"/>
          <p:nvPr/>
        </p:nvSpPr>
        <p:spPr>
          <a:xfrm>
            <a:off x="7711611" y="1992104"/>
            <a:ext cx="3642189" cy="2681217"/>
          </a:xfrm>
          <a:prstGeom prst="rect">
            <a:avLst/>
          </a:prstGeom>
          <a:solidFill>
            <a:srgbClr val="2F9CD6">
              <a:alpha val="28000"/>
            </a:srgbClr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Almost 25% of employees that are single have resigned, which is more than the combined proportion of divorced and married employees, who have resigned;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228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8</a:t>
            </a:fld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3200" y="6444620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F142EC-B7E4-10B7-1CC7-1B5E7B22807E}"/>
              </a:ext>
            </a:extLst>
          </p:cNvPr>
          <p:cNvSpPr txBox="1"/>
          <p:nvPr/>
        </p:nvSpPr>
        <p:spPr>
          <a:xfrm>
            <a:off x="838200" y="1350172"/>
            <a:ext cx="6466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Proportion of attrition per job role</a:t>
            </a:r>
            <a:endParaRPr lang="en-GB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C24F9D-F234-C797-D68F-8B801B608E51}"/>
              </a:ext>
            </a:extLst>
          </p:cNvPr>
          <p:cNvSpPr txBox="1"/>
          <p:nvPr/>
        </p:nvSpPr>
        <p:spPr>
          <a:xfrm>
            <a:off x="3305183" y="6175174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Job Role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99CA3-F9CA-4ECA-480C-8281C8F8482B}"/>
              </a:ext>
            </a:extLst>
          </p:cNvPr>
          <p:cNvSpPr txBox="1"/>
          <p:nvPr/>
        </p:nvSpPr>
        <p:spPr>
          <a:xfrm rot="16200000">
            <a:off x="-500262" y="3104798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ttrition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proportion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915F7CB-9E7E-D870-A7DA-0E955D9D97D3}"/>
              </a:ext>
            </a:extLst>
          </p:cNvPr>
          <p:cNvGrpSpPr/>
          <p:nvPr/>
        </p:nvGrpSpPr>
        <p:grpSpPr>
          <a:xfrm>
            <a:off x="663723" y="1790731"/>
            <a:ext cx="7225394" cy="4413459"/>
            <a:chOff x="641061" y="1728144"/>
            <a:chExt cx="12032947" cy="762078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95F1DD1-263D-4FF0-794D-038065238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814" t="19490" r="15407" b="14330"/>
            <a:stretch/>
          </p:blipFill>
          <p:spPr>
            <a:xfrm>
              <a:off x="641061" y="1728144"/>
              <a:ext cx="12032947" cy="762078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859622-AA33-ADD6-DA36-01627AA8DC87}"/>
                </a:ext>
              </a:extLst>
            </p:cNvPr>
            <p:cNvSpPr txBox="1"/>
            <p:nvPr/>
          </p:nvSpPr>
          <p:spPr>
            <a:xfrm>
              <a:off x="1321965" y="1973424"/>
              <a:ext cx="690857" cy="398581"/>
            </a:xfrm>
            <a:prstGeom prst="rect">
              <a:avLst/>
            </a:prstGeom>
            <a:solidFill>
              <a:srgbClr val="5C666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9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6,9%</a:t>
              </a:r>
              <a:endParaRPr lang="en-US" sz="900" b="1" dirty="0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A569215-B450-FAFA-7AFD-C76195485475}"/>
                </a:ext>
              </a:extLst>
            </p:cNvPr>
            <p:cNvSpPr txBox="1"/>
            <p:nvPr/>
          </p:nvSpPr>
          <p:spPr>
            <a:xfrm>
              <a:off x="2679849" y="2430980"/>
              <a:ext cx="590791" cy="637731"/>
            </a:xfrm>
            <a:prstGeom prst="rect">
              <a:avLst/>
            </a:prstGeom>
            <a:solidFill>
              <a:srgbClr val="5C666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9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23,1%</a:t>
              </a:r>
              <a:endParaRPr lang="en-US" sz="900" b="1" dirty="0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67F7D5-A7D7-0C17-4E8F-244BB802B4CE}"/>
                </a:ext>
              </a:extLst>
            </p:cNvPr>
            <p:cNvSpPr txBox="1"/>
            <p:nvPr/>
          </p:nvSpPr>
          <p:spPr>
            <a:xfrm>
              <a:off x="3997914" y="2430980"/>
              <a:ext cx="625334" cy="637731"/>
            </a:xfrm>
            <a:prstGeom prst="rect">
              <a:avLst/>
            </a:prstGeom>
            <a:solidFill>
              <a:srgbClr val="5C666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9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23,9%</a:t>
              </a:r>
              <a:endParaRPr lang="en-US" sz="900" b="1" dirty="0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C6B0A0E-4FA7-275C-7A5D-5E2FBA3421BD}"/>
                </a:ext>
              </a:extLst>
            </p:cNvPr>
            <p:cNvSpPr txBox="1"/>
            <p:nvPr/>
          </p:nvSpPr>
          <p:spPr>
            <a:xfrm>
              <a:off x="5290275" y="1965724"/>
              <a:ext cx="625334" cy="637731"/>
            </a:xfrm>
            <a:prstGeom prst="rect">
              <a:avLst/>
            </a:prstGeom>
            <a:solidFill>
              <a:srgbClr val="5C666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9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4,9%</a:t>
              </a:r>
              <a:endParaRPr lang="en-US" sz="900" b="1" dirty="0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83FE46-C939-0C9A-A22A-5F9146AE7D42}"/>
                </a:ext>
              </a:extLst>
            </p:cNvPr>
            <p:cNvSpPr txBox="1"/>
            <p:nvPr/>
          </p:nvSpPr>
          <p:spPr>
            <a:xfrm>
              <a:off x="6604777" y="1961768"/>
              <a:ext cx="625334" cy="637731"/>
            </a:xfrm>
            <a:prstGeom prst="rect">
              <a:avLst/>
            </a:prstGeom>
            <a:solidFill>
              <a:srgbClr val="5C666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9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6,9%</a:t>
              </a:r>
              <a:endParaRPr lang="en-US" sz="900" b="1" dirty="0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ADD8A7E-3C0A-E079-816A-AEFE82931BAD}"/>
                </a:ext>
              </a:extLst>
            </p:cNvPr>
            <p:cNvSpPr txBox="1"/>
            <p:nvPr/>
          </p:nvSpPr>
          <p:spPr>
            <a:xfrm>
              <a:off x="7922844" y="1794937"/>
              <a:ext cx="625334" cy="637731"/>
            </a:xfrm>
            <a:prstGeom prst="rect">
              <a:avLst/>
            </a:prstGeom>
            <a:solidFill>
              <a:srgbClr val="5C666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9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2,5%</a:t>
              </a:r>
              <a:endParaRPr lang="en-US" sz="900" b="1" dirty="0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72D8FD-13EE-DCDE-8C7A-5DA92ECB05B6}"/>
                </a:ext>
              </a:extLst>
            </p:cNvPr>
            <p:cNvSpPr txBox="1"/>
            <p:nvPr/>
          </p:nvSpPr>
          <p:spPr>
            <a:xfrm>
              <a:off x="9275451" y="2257453"/>
              <a:ext cx="625334" cy="637731"/>
            </a:xfrm>
            <a:prstGeom prst="rect">
              <a:avLst/>
            </a:prstGeom>
            <a:solidFill>
              <a:srgbClr val="5C666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9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16,1%</a:t>
              </a:r>
              <a:endParaRPr lang="en-US" sz="900" b="1" dirty="0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1843DA7-D63E-A018-1B02-970D54775DEA}"/>
                </a:ext>
              </a:extLst>
            </p:cNvPr>
            <p:cNvSpPr txBox="1"/>
            <p:nvPr/>
          </p:nvSpPr>
          <p:spPr>
            <a:xfrm>
              <a:off x="10593517" y="2246560"/>
              <a:ext cx="625334" cy="637731"/>
            </a:xfrm>
            <a:prstGeom prst="rect">
              <a:avLst/>
            </a:prstGeom>
            <a:solidFill>
              <a:srgbClr val="5C666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9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17,5%</a:t>
              </a:r>
              <a:endParaRPr lang="en-US" sz="900" b="1" dirty="0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C82A7B2-7AF0-0007-2AA8-F61D85BF73B9}"/>
                </a:ext>
              </a:extLst>
            </p:cNvPr>
            <p:cNvSpPr txBox="1"/>
            <p:nvPr/>
          </p:nvSpPr>
          <p:spPr>
            <a:xfrm>
              <a:off x="11911584" y="2749846"/>
              <a:ext cx="604757" cy="637731"/>
            </a:xfrm>
            <a:prstGeom prst="rect">
              <a:avLst/>
            </a:prstGeom>
            <a:solidFill>
              <a:srgbClr val="5C666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9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39,8%</a:t>
              </a:r>
              <a:endParaRPr lang="en-US" sz="900" b="1" dirty="0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1E459AF-E12E-38D1-55BC-CE0F9ED5BEDC}"/>
              </a:ext>
            </a:extLst>
          </p:cNvPr>
          <p:cNvSpPr txBox="1"/>
          <p:nvPr/>
        </p:nvSpPr>
        <p:spPr>
          <a:xfrm>
            <a:off x="8085498" y="1703611"/>
            <a:ext cx="3642189" cy="3929574"/>
          </a:xfrm>
          <a:prstGeom prst="rect">
            <a:avLst/>
          </a:prstGeom>
          <a:solidFill>
            <a:srgbClr val="2F9CD6">
              <a:alpha val="28000"/>
            </a:srgbClr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Almost 25% of employees that are single have resigned, which is more than the combined proportion of divorced and married employees, who have resigned;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Almost 40% of employees working as Sales representative have resigned;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B92F78D8-EAA5-AC86-B65F-163101988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74"/>
            <a:ext cx="10515600" cy="794921"/>
          </a:xfrm>
        </p:spPr>
        <p:txBody>
          <a:bodyPr>
            <a:noAutofit/>
          </a:bodyPr>
          <a:lstStyle/>
          <a:p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Single Employees, sales reps, frequent business travellers and over time workers have the highest attrition</a:t>
            </a:r>
            <a:endParaRPr lang="en-GB" sz="2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613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9</a:t>
            </a:fld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0806" y="6456216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F142EC-B7E4-10B7-1CC7-1B5E7B22807E}"/>
              </a:ext>
            </a:extLst>
          </p:cNvPr>
          <p:cNvSpPr txBox="1"/>
          <p:nvPr/>
        </p:nvSpPr>
        <p:spPr>
          <a:xfrm>
            <a:off x="838200" y="1350172"/>
            <a:ext cx="6466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Proportion of attrition per business travel frequency</a:t>
            </a:r>
            <a:endParaRPr lang="en-GB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C24F9D-F234-C797-D68F-8B801B608E51}"/>
              </a:ext>
            </a:extLst>
          </p:cNvPr>
          <p:cNvSpPr txBox="1"/>
          <p:nvPr/>
        </p:nvSpPr>
        <p:spPr>
          <a:xfrm>
            <a:off x="3261167" y="6078817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ravel frequency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99CA3-F9CA-4ECA-480C-8281C8F8482B}"/>
              </a:ext>
            </a:extLst>
          </p:cNvPr>
          <p:cNvSpPr txBox="1"/>
          <p:nvPr/>
        </p:nvSpPr>
        <p:spPr>
          <a:xfrm rot="16200000">
            <a:off x="80000" y="3131850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ttrition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proportion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A18FF64-CDCE-7ACF-882E-C944BFAB35C5}"/>
              </a:ext>
            </a:extLst>
          </p:cNvPr>
          <p:cNvGrpSpPr/>
          <p:nvPr/>
        </p:nvGrpSpPr>
        <p:grpSpPr>
          <a:xfrm>
            <a:off x="1189737" y="1880931"/>
            <a:ext cx="5596005" cy="4262414"/>
            <a:chOff x="1189737" y="1880931"/>
            <a:chExt cx="5596005" cy="42624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B499438-1BF3-A1EA-44C0-BFE7B27BB8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901" t="34924" r="38328" b="16637"/>
            <a:stretch/>
          </p:blipFill>
          <p:spPr>
            <a:xfrm>
              <a:off x="1189737" y="1880931"/>
              <a:ext cx="5596005" cy="426241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4D12A0-D47B-E2B5-4411-DA77025AEC4D}"/>
                </a:ext>
              </a:extLst>
            </p:cNvPr>
            <p:cNvSpPr txBox="1"/>
            <p:nvPr/>
          </p:nvSpPr>
          <p:spPr>
            <a:xfrm>
              <a:off x="2044980" y="1956801"/>
              <a:ext cx="682681" cy="276999"/>
            </a:xfrm>
            <a:prstGeom prst="rect">
              <a:avLst/>
            </a:prstGeom>
            <a:solidFill>
              <a:srgbClr val="5C666C"/>
            </a:solidFill>
          </p:spPr>
          <p:txBody>
            <a:bodyPr wrap="square" rtlCol="0">
              <a:spAutoFit/>
            </a:bodyPr>
            <a:lstStyle/>
            <a:p>
              <a:r>
                <a:rPr lang="pt-PT" sz="12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8%</a:t>
              </a:r>
              <a:endParaRPr lang="en-US" sz="1200" b="1" dirty="0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82D3A3-B3C5-86B1-3652-0F5BA3D54B33}"/>
                </a:ext>
              </a:extLst>
            </p:cNvPr>
            <p:cNvSpPr txBox="1"/>
            <p:nvPr/>
          </p:nvSpPr>
          <p:spPr>
            <a:xfrm>
              <a:off x="3933778" y="2223876"/>
              <a:ext cx="733915" cy="276999"/>
            </a:xfrm>
            <a:prstGeom prst="rect">
              <a:avLst/>
            </a:prstGeom>
            <a:solidFill>
              <a:srgbClr val="5C666C"/>
            </a:solidFill>
          </p:spPr>
          <p:txBody>
            <a:bodyPr wrap="square" rtlCol="0">
              <a:spAutoFit/>
            </a:bodyPr>
            <a:lstStyle/>
            <a:p>
              <a:r>
                <a:rPr lang="pt-PT" sz="12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24,9%</a:t>
              </a:r>
              <a:endParaRPr lang="en-US" sz="1200" b="1" dirty="0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C80AF3-5E1D-69E0-928A-9AD6EE639284}"/>
                </a:ext>
              </a:extLst>
            </p:cNvPr>
            <p:cNvSpPr txBox="1"/>
            <p:nvPr/>
          </p:nvSpPr>
          <p:spPr>
            <a:xfrm>
              <a:off x="5767014" y="2025001"/>
              <a:ext cx="733915" cy="276999"/>
            </a:xfrm>
            <a:prstGeom prst="rect">
              <a:avLst/>
            </a:prstGeom>
            <a:solidFill>
              <a:srgbClr val="5C666C"/>
            </a:solidFill>
          </p:spPr>
          <p:txBody>
            <a:bodyPr wrap="square" rtlCol="0">
              <a:spAutoFit/>
            </a:bodyPr>
            <a:lstStyle/>
            <a:p>
              <a:r>
                <a:rPr lang="pt-PT" sz="12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15%</a:t>
              </a:r>
              <a:endParaRPr lang="en-US" sz="1200" b="1" dirty="0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5D46B7A-909F-4E69-BDA3-C9D15CE52210}"/>
              </a:ext>
            </a:extLst>
          </p:cNvPr>
          <p:cNvSpPr txBox="1"/>
          <p:nvPr/>
        </p:nvSpPr>
        <p:spPr>
          <a:xfrm>
            <a:off x="7581707" y="1398372"/>
            <a:ext cx="3642189" cy="4540885"/>
          </a:xfrm>
          <a:prstGeom prst="rect">
            <a:avLst/>
          </a:prstGeom>
          <a:solidFill>
            <a:srgbClr val="2F9CD6">
              <a:alpha val="28000"/>
            </a:srgbClr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Almost 25% of employees that are single have resigned, which is more than the combined proportion of divorced and married employees, who have resigned;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Almost 40% of employees working as Sales representative resigned;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Almost 25% of employees who travel frequently in business have resigned;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42C1731C-FDD3-74E3-0A46-0EB570A9A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74"/>
            <a:ext cx="10515600" cy="794921"/>
          </a:xfrm>
        </p:spPr>
        <p:txBody>
          <a:bodyPr>
            <a:noAutofit/>
          </a:bodyPr>
          <a:lstStyle/>
          <a:p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Single Employees, sales reps, frequent business travellers and over time workers have the highest attrition</a:t>
            </a:r>
            <a:endParaRPr lang="en-GB" sz="2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118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</TotalTime>
  <Words>1399</Words>
  <Application>Microsoft Office PowerPoint</Application>
  <PresentationFormat>Widescreen</PresentationFormat>
  <Paragraphs>202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Segoe UI Black</vt:lpstr>
      <vt:lpstr>Office Theme</vt:lpstr>
      <vt:lpstr>Why do people leave?</vt:lpstr>
      <vt:lpstr>16% of our employees resigned</vt:lpstr>
      <vt:lpstr>Salary is a key factor regarding retention</vt:lpstr>
      <vt:lpstr>But salary solely does not explain it all</vt:lpstr>
      <vt:lpstr>But salary solely does not explain it all</vt:lpstr>
      <vt:lpstr>But salary solely does not explain it all</vt:lpstr>
      <vt:lpstr>Single Employees, sales reps, frequent business travellers and over time workers have the highest attrition</vt:lpstr>
      <vt:lpstr>Single Employees, sales reps, frequent business travellers and over time workers have the highest attrition</vt:lpstr>
      <vt:lpstr>Single Employees, sales reps, frequent business travellers and over time workers have the highest attrition</vt:lpstr>
      <vt:lpstr>Single Employees, sales reps, frequent business travellers and over time workers have the highest attrition</vt:lpstr>
      <vt:lpstr>Retention policies should be focused on recent hires</vt:lpstr>
      <vt:lpstr>Retention policies should be focused on recent hires</vt:lpstr>
      <vt:lpstr>Distance from home is not significant to explain attrition</vt:lpstr>
      <vt:lpstr>Next steps: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Data Science Bootcamp</dc:title>
  <dc:creator>Ricardo Almeida</dc:creator>
  <cp:lastModifiedBy>Ricardo Almeida</cp:lastModifiedBy>
  <cp:revision>1</cp:revision>
  <dcterms:created xsi:type="dcterms:W3CDTF">2022-10-29T11:27:21Z</dcterms:created>
  <dcterms:modified xsi:type="dcterms:W3CDTF">2022-10-31T20:02:58Z</dcterms:modified>
</cp:coreProperties>
</file>