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3" r:id="rId4"/>
    <p:sldId id="264" r:id="rId5"/>
    <p:sldId id="265" r:id="rId6"/>
    <p:sldId id="259" r:id="rId7"/>
    <p:sldId id="261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66C"/>
    <a:srgbClr val="BED62F"/>
    <a:srgbClr val="90A1AA"/>
    <a:srgbClr val="707D84"/>
    <a:srgbClr val="50595E"/>
    <a:srgbClr val="303538"/>
    <a:srgbClr val="181B1D"/>
    <a:srgbClr val="2F9CD6"/>
    <a:srgbClr val="AD76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380F64-76A1-468E-A9CB-B682229AB514}" v="535" dt="2022-10-29T17:44:03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49" autoAdjust="0"/>
  </p:normalViewPr>
  <p:slideViewPr>
    <p:cSldViewPr snapToGrid="0">
      <p:cViewPr>
        <p:scale>
          <a:sx n="75" d="100"/>
          <a:sy n="75" d="100"/>
        </p:scale>
        <p:origin x="516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Almeida" userId="708f81e4fd72be00" providerId="LiveId" clId="{92380F64-76A1-468E-A9CB-B682229AB514}"/>
    <pc:docChg chg="undo redo custSel addSld delSld modSld sldOrd modMainMaster">
      <pc:chgData name="Ricardo Almeida" userId="708f81e4fd72be00" providerId="LiveId" clId="{92380F64-76A1-468E-A9CB-B682229AB514}" dt="2022-10-29T17:44:03.774" v="5078" actId="165"/>
      <pc:docMkLst>
        <pc:docMk/>
      </pc:docMkLst>
      <pc:sldChg chg="addSp delSp modSp new mod setBg addAnim delAnim setClrOvrMap modNotesTx">
        <pc:chgData name="Ricardo Almeida" userId="708f81e4fd72be00" providerId="LiveId" clId="{92380F64-76A1-468E-A9CB-B682229AB514}" dt="2022-10-29T17:34:35.565" v="4788" actId="20577"/>
        <pc:sldMkLst>
          <pc:docMk/>
          <pc:sldMk cId="3862846465" sldId="256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55:59.353" v="1122" actId="20577"/>
          <ac:spMkLst>
            <pc:docMk/>
            <pc:sldMk cId="3862846465" sldId="256"/>
            <ac:spMk id="4" creationId="{FC1B724C-0D0E-0118-605F-9EC4F8D84F1E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3862846465" sldId="256"/>
            <ac:spMk id="5" creationId="{470503EE-4B97-6D36-24E1-66EF508B1078}"/>
          </ac:spMkLst>
        </pc:spChg>
        <pc:spChg chg="add del mod">
          <ac:chgData name="Ricardo Almeida" userId="708f81e4fd72be00" providerId="LiveId" clId="{92380F64-76A1-468E-A9CB-B682229AB514}" dt="2022-10-29T14:36:14.974" v="841" actId="11529"/>
          <ac:spMkLst>
            <pc:docMk/>
            <pc:sldMk cId="3862846465" sldId="256"/>
            <ac:spMk id="8" creationId="{469F87DB-0458-1215-93D6-41242E0603DE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9" creationId="{FFD48BC7-DC40-47DE-87EE-9F4B6ECB9ABB}"/>
          </ac:spMkLst>
        </pc:spChg>
        <pc:spChg chg="add mod ord">
          <ac:chgData name="Ricardo Almeida" userId="708f81e4fd72be00" providerId="LiveId" clId="{92380F64-76A1-468E-A9CB-B682229AB514}" dt="2022-10-29T14:55:46.223" v="1108" actId="1076"/>
          <ac:spMkLst>
            <pc:docMk/>
            <pc:sldMk cId="3862846465" sldId="256"/>
            <ac:spMk id="10" creationId="{857A0160-DC28-4B38-52AF-EA5280D11ECD}"/>
          </ac:spMkLst>
        </pc:spChg>
        <pc:spChg chg="add del">
          <ac:chgData name="Ricardo Almeida" userId="708f81e4fd72be00" providerId="LiveId" clId="{92380F64-76A1-468E-A9CB-B682229AB514}" dt="2022-10-29T11:53:20.037" v="826" actId="26606"/>
          <ac:spMkLst>
            <pc:docMk/>
            <pc:sldMk cId="3862846465" sldId="256"/>
            <ac:spMk id="12" creationId="{E49CC64F-7275-4E33-961B-0C5CDC439875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4" creationId="{E502BBC7-2C76-46F3-BC24-5985BC13DB88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6" creationId="{C7F28D52-2A5F-4D23-81AE-7CB8B591C7AF}"/>
          </ac:spMkLst>
        </pc:spChg>
        <pc:spChg chg="add del">
          <ac:chgData name="Ricardo Almeida" userId="708f81e4fd72be00" providerId="LiveId" clId="{92380F64-76A1-468E-A9CB-B682229AB514}" dt="2022-10-29T14:35:56.243" v="836" actId="26606"/>
          <ac:spMkLst>
            <pc:docMk/>
            <pc:sldMk cId="3862846465" sldId="256"/>
            <ac:spMk id="18" creationId="{3629484E-3792-4B3D-89AD-7C8A1ED0E0D4}"/>
          </ac:spMkLst>
        </pc:spChg>
        <pc:picChg chg="add del mod">
          <ac:chgData name="Ricardo Almeida" userId="708f81e4fd72be00" providerId="LiveId" clId="{92380F64-76A1-468E-A9CB-B682229AB514}" dt="2022-10-29T14:40:03.901" v="855" actId="478"/>
          <ac:picMkLst>
            <pc:docMk/>
            <pc:sldMk cId="3862846465" sldId="256"/>
            <ac:picMk id="7" creationId="{1D817FCE-4289-862F-93B1-965C1DDBC6D3}"/>
          </ac:picMkLst>
        </pc:picChg>
        <pc:picChg chg="add del mod">
          <ac:chgData name="Ricardo Almeida" userId="708f81e4fd72be00" providerId="LiveId" clId="{92380F64-76A1-468E-A9CB-B682229AB514}" dt="2022-10-29T14:44:58.552" v="868" actId="478"/>
          <ac:picMkLst>
            <pc:docMk/>
            <pc:sldMk cId="3862846465" sldId="256"/>
            <ac:picMk id="13" creationId="{41884C4C-D95E-5B6F-3CA7-2B136A96B8A9}"/>
          </ac:picMkLst>
        </pc:picChg>
        <pc:picChg chg="add mod">
          <ac:chgData name="Ricardo Almeida" userId="708f81e4fd72be00" providerId="LiveId" clId="{92380F64-76A1-468E-A9CB-B682229AB514}" dt="2022-10-29T14:45:05.876" v="871" actId="14100"/>
          <ac:picMkLst>
            <pc:docMk/>
            <pc:sldMk cId="3862846465" sldId="256"/>
            <ac:picMk id="17" creationId="{CF26908F-6557-60BC-F8BD-EFAF7DF6F52A}"/>
          </ac:picMkLst>
        </pc:picChg>
      </pc:sldChg>
      <pc:sldChg chg="modSp add mod">
        <pc:chgData name="Ricardo Almeida" userId="708f81e4fd72be00" providerId="LiveId" clId="{92380F64-76A1-468E-A9CB-B682229AB514}" dt="2022-10-29T14:36:46.377" v="847"/>
        <pc:sldMkLst>
          <pc:docMk/>
          <pc:sldMk cId="1439318659" sldId="257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39318659" sldId="257"/>
            <ac:spMk id="5" creationId="{E86F912A-A0E7-5648-8CB9-A911BF90335B}"/>
          </ac:spMkLst>
        </pc:spChg>
      </pc:sldChg>
      <pc:sldChg chg="modSp add">
        <pc:chgData name="Ricardo Almeida" userId="708f81e4fd72be00" providerId="LiveId" clId="{92380F64-76A1-468E-A9CB-B682229AB514}" dt="2022-10-29T14:36:46.377" v="847"/>
        <pc:sldMkLst>
          <pc:docMk/>
          <pc:sldMk cId="1415272015" sldId="258"/>
        </pc:sldMkLst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3" creationId="{AA2AB5DF-9B71-D3D9-43C7-B4D52962CF76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4" creationId="{FAF6F612-9806-1260-8F55-2F79F0112304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415272015" sldId="258"/>
            <ac:spMk id="5" creationId="{3EE97461-786A-E8D9-DE86-CD4C42B130A9}"/>
          </ac:spMkLst>
        </pc:spChg>
      </pc:sldChg>
      <pc:sldChg chg="modSp add mod ord modClrScheme chgLayout">
        <pc:chgData name="Ricardo Almeida" userId="708f81e4fd72be00" providerId="LiveId" clId="{92380F64-76A1-468E-A9CB-B682229AB514}" dt="2022-10-29T14:36:46.377" v="847"/>
        <pc:sldMkLst>
          <pc:docMk/>
          <pc:sldMk cId="2744745321" sldId="259"/>
        </pc:sldMkLst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2" creationId="{C390CD04-4187-9EFB-5FC7-C6C7DF24A72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3" creationId="{AA2AB5DF-9B71-D3D9-43C7-B4D52962CF76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4" creationId="{6559F7B2-1FF8-8202-3280-95909E083537}"/>
          </ac:spMkLst>
        </pc:spChg>
        <pc:spChg chg="mod ord">
          <ac:chgData name="Ricardo Almeida" userId="708f81e4fd72be00" providerId="LiveId" clId="{92380F64-76A1-468E-A9CB-B682229AB514}" dt="2022-10-29T14:36:46.377" v="847"/>
          <ac:spMkLst>
            <pc:docMk/>
            <pc:sldMk cId="2744745321" sldId="259"/>
            <ac:spMk id="5" creationId="{E86F912A-A0E7-5648-8CB9-A911BF90335B}"/>
          </ac:spMkLst>
        </pc:spChg>
      </pc:sldChg>
      <pc:sldChg chg="addSp delSp modSp add mod ord modNotesTx">
        <pc:chgData name="Ricardo Almeida" userId="708f81e4fd72be00" providerId="LiveId" clId="{92380F64-76A1-468E-A9CB-B682229AB514}" dt="2022-10-29T17:34:31.803" v="4782" actId="20577"/>
        <pc:sldMkLst>
          <pc:docMk/>
          <pc:sldMk cId="1368992180" sldId="260"/>
        </pc:sldMkLst>
        <pc:spChg chg="mod">
          <ac:chgData name="Ricardo Almeida" userId="708f81e4fd72be00" providerId="LiveId" clId="{92380F64-76A1-468E-A9CB-B682229AB514}" dt="2022-10-29T16:50:23.141" v="3860" actId="404"/>
          <ac:spMkLst>
            <pc:docMk/>
            <pc:sldMk cId="1368992180" sldId="260"/>
            <ac:spMk id="2" creationId="{C390CD04-4187-9EFB-5FC7-C6C7DF24A727}"/>
          </ac:spMkLst>
        </pc:spChg>
        <pc:spChg chg="del mod">
          <ac:chgData name="Ricardo Almeida" userId="708f81e4fd72be00" providerId="LiveId" clId="{92380F64-76A1-468E-A9CB-B682229AB514}" dt="2022-10-29T14:57:04.317" v="1125" actId="1957"/>
          <ac:spMkLst>
            <pc:docMk/>
            <pc:sldMk cId="1368992180" sldId="260"/>
            <ac:spMk id="3" creationId="{AA2AB5DF-9B71-D3D9-43C7-B4D52962CF76}"/>
          </ac:spMkLst>
        </pc:spChg>
        <pc:spChg chg="del mod">
          <ac:chgData name="Ricardo Almeida" userId="708f81e4fd72be00" providerId="LiveId" clId="{92380F64-76A1-468E-A9CB-B682229AB514}" dt="2022-10-29T14:55:25.872" v="1104" actId="478"/>
          <ac:spMkLst>
            <pc:docMk/>
            <pc:sldMk cId="1368992180" sldId="260"/>
            <ac:spMk id="4" creationId="{6559F7B2-1FF8-8202-3280-95909E083537}"/>
          </ac:spMkLst>
        </pc:spChg>
        <pc:spChg chg="mod">
          <ac:chgData name="Ricardo Almeida" userId="708f81e4fd72be00" providerId="LiveId" clId="{92380F64-76A1-468E-A9CB-B682229AB514}" dt="2022-10-29T14:36:46.377" v="847"/>
          <ac:spMkLst>
            <pc:docMk/>
            <pc:sldMk cId="1368992180" sldId="260"/>
            <ac:spMk id="5" creationId="{E86F912A-A0E7-5648-8CB9-A911BF90335B}"/>
          </ac:spMkLst>
        </pc:spChg>
        <pc:spChg chg="add del mod">
          <ac:chgData name="Ricardo Almeida" userId="708f81e4fd72be00" providerId="LiveId" clId="{92380F64-76A1-468E-A9CB-B682229AB514}" dt="2022-10-29T14:51:38.294" v="1049" actId="478"/>
          <ac:spMkLst>
            <pc:docMk/>
            <pc:sldMk cId="1368992180" sldId="260"/>
            <ac:spMk id="6" creationId="{99925B6B-0B06-D88E-2A5A-E0E1705C56DC}"/>
          </ac:spMkLst>
        </pc:spChg>
        <pc:spChg chg="add mod">
          <ac:chgData name="Ricardo Almeida" userId="708f81e4fd72be00" providerId="LiveId" clId="{92380F64-76A1-468E-A9CB-B682229AB514}" dt="2022-10-29T14:53:24.050" v="1097" actId="571"/>
          <ac:spMkLst>
            <pc:docMk/>
            <pc:sldMk cId="1368992180" sldId="260"/>
            <ac:spMk id="7" creationId="{640F9F25-7D73-B22E-9E49-5DD8E592F434}"/>
          </ac:spMkLst>
        </pc:spChg>
        <pc:spChg chg="add del mod">
          <ac:chgData name="Ricardo Almeida" userId="708f81e4fd72be00" providerId="LiveId" clId="{92380F64-76A1-468E-A9CB-B682229AB514}" dt="2022-10-29T14:54:22.810" v="1103"/>
          <ac:spMkLst>
            <pc:docMk/>
            <pc:sldMk cId="1368992180" sldId="260"/>
            <ac:spMk id="8" creationId="{28364B20-59FD-F8AC-B14E-4E4CD03E0319}"/>
          </ac:spMkLst>
        </pc:spChg>
        <pc:spChg chg="add del mod">
          <ac:chgData name="Ricardo Almeida" userId="708f81e4fd72be00" providerId="LiveId" clId="{92380F64-76A1-468E-A9CB-B682229AB514}" dt="2022-10-29T15:04:13.981" v="1192"/>
          <ac:spMkLst>
            <pc:docMk/>
            <pc:sldMk cId="1368992180" sldId="260"/>
            <ac:spMk id="12" creationId="{2F508BE3-A355-8F66-F64A-5A6E9F44FDA6}"/>
          </ac:spMkLst>
        </pc:spChg>
        <pc:spChg chg="add mod">
          <ac:chgData name="Ricardo Almeida" userId="708f81e4fd72be00" providerId="LiveId" clId="{92380F64-76A1-468E-A9CB-B682229AB514}" dt="2022-10-29T15:04:28.401" v="1193"/>
          <ac:spMkLst>
            <pc:docMk/>
            <pc:sldMk cId="1368992180" sldId="260"/>
            <ac:spMk id="15" creationId="{929E3ABE-D06C-7716-B823-6F10F61F928F}"/>
          </ac:spMkLst>
        </pc:spChg>
        <pc:spChg chg="add mod">
          <ac:chgData name="Ricardo Almeida" userId="708f81e4fd72be00" providerId="LiveId" clId="{92380F64-76A1-468E-A9CB-B682229AB514}" dt="2022-10-29T15:17:56.835" v="2341" actId="113"/>
          <ac:spMkLst>
            <pc:docMk/>
            <pc:sldMk cId="1368992180" sldId="260"/>
            <ac:spMk id="16" creationId="{98E5B8B7-1BCD-2D84-D1C7-E1F9C07EA5CC}"/>
          </ac:spMkLst>
        </pc:spChg>
        <pc:spChg chg="add del mod">
          <ac:chgData name="Ricardo Almeida" userId="708f81e4fd72be00" providerId="LiveId" clId="{92380F64-76A1-468E-A9CB-B682229AB514}" dt="2022-10-29T15:13:25.323" v="2064"/>
          <ac:spMkLst>
            <pc:docMk/>
            <pc:sldMk cId="1368992180" sldId="260"/>
            <ac:spMk id="17" creationId="{14DC6030-83FB-3474-5A8B-79FE20FD5EB0}"/>
          </ac:spMkLst>
        </pc:spChg>
        <pc:graphicFrameChg chg="add mod">
          <ac:chgData name="Ricardo Almeida" userId="708f81e4fd72be00" providerId="LiveId" clId="{92380F64-76A1-468E-A9CB-B682229AB514}" dt="2022-10-29T15:33:04.900" v="2549"/>
          <ac:graphicFrameMkLst>
            <pc:docMk/>
            <pc:sldMk cId="1368992180" sldId="260"/>
            <ac:graphicFrameMk id="11" creationId="{4D47B017-E62D-76A2-EE13-1CFF82BD5160}"/>
          </ac:graphicFrameMkLst>
        </pc:graphicFrameChg>
      </pc:sldChg>
      <pc:sldChg chg="modSp add mod ord">
        <pc:chgData name="Ricardo Almeida" userId="708f81e4fd72be00" providerId="LiveId" clId="{92380F64-76A1-468E-A9CB-B682229AB514}" dt="2022-10-29T16:55:51.629" v="4054"/>
        <pc:sldMkLst>
          <pc:docMk/>
          <pc:sldMk cId="3312860703" sldId="261"/>
        </pc:sldMkLst>
        <pc:spChg chg="mod">
          <ac:chgData name="Ricardo Almeida" userId="708f81e4fd72be00" providerId="LiveId" clId="{92380F64-76A1-468E-A9CB-B682229AB514}" dt="2022-10-29T16:50:17.742" v="3859" actId="404"/>
          <ac:spMkLst>
            <pc:docMk/>
            <pc:sldMk cId="3312860703" sldId="261"/>
            <ac:spMk id="2" creationId="{C390CD04-4187-9EFB-5FC7-C6C7DF24A727}"/>
          </ac:spMkLst>
        </pc:spChg>
      </pc:sldChg>
      <pc:sldChg chg="addSp modSp add mod ord">
        <pc:chgData name="Ricardo Almeida" userId="708f81e4fd72be00" providerId="LiveId" clId="{92380F64-76A1-468E-A9CB-B682229AB514}" dt="2022-10-29T16:55:51.629" v="4054"/>
        <pc:sldMkLst>
          <pc:docMk/>
          <pc:sldMk cId="1771960245" sldId="262"/>
        </pc:sldMkLst>
        <pc:spChg chg="mod">
          <ac:chgData name="Ricardo Almeida" userId="708f81e4fd72be00" providerId="LiveId" clId="{92380F64-76A1-468E-A9CB-B682229AB514}" dt="2022-10-29T16:50:12.669" v="3858" actId="404"/>
          <ac:spMkLst>
            <pc:docMk/>
            <pc:sldMk cId="1771960245" sldId="262"/>
            <ac:spMk id="2" creationId="{C390CD04-4187-9EFB-5FC7-C6C7DF24A727}"/>
          </ac:spMkLst>
        </pc:spChg>
        <pc:spChg chg="add mod">
          <ac:chgData name="Ricardo Almeida" userId="708f81e4fd72be00" providerId="LiveId" clId="{92380F64-76A1-468E-A9CB-B682229AB514}" dt="2022-10-29T16:09:16.453" v="3315" actId="571"/>
          <ac:spMkLst>
            <pc:docMk/>
            <pc:sldMk cId="1771960245" sldId="262"/>
            <ac:spMk id="7" creationId="{67965C65-B153-F997-73A2-C055FC9F1D53}"/>
          </ac:spMkLst>
        </pc:spChg>
        <pc:graphicFrameChg chg="mod">
          <ac:chgData name="Ricardo Almeida" userId="708f81e4fd72be00" providerId="LiveId" clId="{92380F64-76A1-468E-A9CB-B682229AB514}" dt="2022-10-29T15:31:18.262" v="2544"/>
          <ac:graphicFrameMkLst>
            <pc:docMk/>
            <pc:sldMk cId="1771960245" sldId="262"/>
            <ac:graphicFrameMk id="11" creationId="{4D47B017-E62D-76A2-EE13-1CFF82BD5160}"/>
          </ac:graphicFrameMkLst>
        </pc:graphicFrameChg>
      </pc:sldChg>
      <pc:sldChg chg="addSp delSp modSp add mod modNotesTx">
        <pc:chgData name="Ricardo Almeida" userId="708f81e4fd72be00" providerId="LiveId" clId="{92380F64-76A1-468E-A9CB-B682229AB514}" dt="2022-10-29T17:34:44.684" v="4793" actId="20577"/>
        <pc:sldMkLst>
          <pc:docMk/>
          <pc:sldMk cId="1158055578" sldId="263"/>
        </pc:sldMkLst>
        <pc:spChg chg="mod">
          <ac:chgData name="Ricardo Almeida" userId="708f81e4fd72be00" providerId="LiveId" clId="{92380F64-76A1-468E-A9CB-B682229AB514}" dt="2022-10-29T16:14:23.532" v="3528" actId="20577"/>
          <ac:spMkLst>
            <pc:docMk/>
            <pc:sldMk cId="1158055578" sldId="263"/>
            <ac:spMk id="2" creationId="{C390CD04-4187-9EFB-5FC7-C6C7DF24A727}"/>
          </ac:spMkLst>
        </pc:spChg>
        <pc:spChg chg="add del mod">
          <ac:chgData name="Ricardo Almeida" userId="708f81e4fd72be00" providerId="LiveId" clId="{92380F64-76A1-468E-A9CB-B682229AB514}" dt="2022-10-29T15:51:19.168" v="2643" actId="478"/>
          <ac:spMkLst>
            <pc:docMk/>
            <pc:sldMk cId="1158055578" sldId="263"/>
            <ac:spMk id="7" creationId="{8CAB7700-9B57-E9FA-C6FA-F2E9696F4E04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8" creationId="{9F4F587D-EC7B-C5C6-FAAC-5530D30A58AB}"/>
          </ac:spMkLst>
        </pc:spChg>
        <pc:spChg chg="add mod">
          <ac:chgData name="Ricardo Almeida" userId="708f81e4fd72be00" providerId="LiveId" clId="{92380F64-76A1-468E-A9CB-B682229AB514}" dt="2022-10-29T16:11:51.968" v="3380" actId="14100"/>
          <ac:spMkLst>
            <pc:docMk/>
            <pc:sldMk cId="1158055578" sldId="263"/>
            <ac:spMk id="9" creationId="{05ED1367-B5C9-89C2-D7A3-363AAAC5DE9A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3" creationId="{98B28EBC-3696-5FFF-5AA5-21CB3F868A52}"/>
          </ac:spMkLst>
        </pc:spChg>
        <pc:spChg chg="add mod">
          <ac:chgData name="Ricardo Almeida" userId="708f81e4fd72be00" providerId="LiveId" clId="{92380F64-76A1-468E-A9CB-B682229AB514}" dt="2022-10-29T15:57:16.671" v="2696" actId="164"/>
          <ac:spMkLst>
            <pc:docMk/>
            <pc:sldMk cId="1158055578" sldId="263"/>
            <ac:spMk id="14" creationId="{1F4D75CA-C6C8-9879-E09E-E1C34ECB0BC9}"/>
          </ac:spMkLst>
        </pc:spChg>
        <pc:spChg chg="del mod">
          <ac:chgData name="Ricardo Almeida" userId="708f81e4fd72be00" providerId="LiveId" clId="{92380F64-76A1-468E-A9CB-B682229AB514}" dt="2022-10-29T16:02:19.242" v="3054" actId="478"/>
          <ac:spMkLst>
            <pc:docMk/>
            <pc:sldMk cId="1158055578" sldId="263"/>
            <ac:spMk id="16" creationId="{98E5B8B7-1BCD-2D84-D1C7-E1F9C07EA5CC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8" creationId="{9011B683-1A34-640E-C3F3-9BFA0E56B4F9}"/>
          </ac:spMkLst>
        </pc:spChg>
        <pc:spChg chg="add mod ord">
          <ac:chgData name="Ricardo Almeida" userId="708f81e4fd72be00" providerId="LiveId" clId="{92380F64-76A1-468E-A9CB-B682229AB514}" dt="2022-10-29T16:05:17.975" v="3093" actId="164"/>
          <ac:spMkLst>
            <pc:docMk/>
            <pc:sldMk cId="1158055578" sldId="263"/>
            <ac:spMk id="19" creationId="{E6F059E5-C0ED-2072-8946-72B6D979D26A}"/>
          </ac:spMkLst>
        </pc:spChg>
        <pc:spChg chg="add mod">
          <ac:chgData name="Ricardo Almeida" userId="708f81e4fd72be00" providerId="LiveId" clId="{92380F64-76A1-468E-A9CB-B682229AB514}" dt="2022-10-29T16:49:05.305" v="3765" actId="14100"/>
          <ac:spMkLst>
            <pc:docMk/>
            <pc:sldMk cId="1158055578" sldId="263"/>
            <ac:spMk id="21" creationId="{52F142EC-B7E4-10B7-1CC7-1B5E7B22807E}"/>
          </ac:spMkLst>
        </pc:spChg>
        <pc:spChg chg="add mod">
          <ac:chgData name="Ricardo Almeida" userId="708f81e4fd72be00" providerId="LiveId" clId="{92380F64-76A1-468E-A9CB-B682229AB514}" dt="2022-10-29T16:11:32.023" v="3377" actId="1076"/>
          <ac:spMkLst>
            <pc:docMk/>
            <pc:sldMk cId="1158055578" sldId="263"/>
            <ac:spMk id="22" creationId="{1BC24F9D-F234-C797-D68F-8B801B608E51}"/>
          </ac:spMkLst>
        </pc:spChg>
        <pc:spChg chg="add mod">
          <ac:chgData name="Ricardo Almeida" userId="708f81e4fd72be00" providerId="LiveId" clId="{92380F64-76A1-468E-A9CB-B682229AB514}" dt="2022-10-29T16:11:35.925" v="3378" actId="1076"/>
          <ac:spMkLst>
            <pc:docMk/>
            <pc:sldMk cId="1158055578" sldId="263"/>
            <ac:spMk id="23" creationId="{C0399CA3-F9CA-4ECA-480C-8281C8F8482B}"/>
          </ac:spMkLst>
        </pc:spChg>
        <pc:spChg chg="add mod">
          <ac:chgData name="Ricardo Almeida" userId="708f81e4fd72be00" providerId="LiveId" clId="{92380F64-76A1-468E-A9CB-B682229AB514}" dt="2022-10-29T16:52:41.518" v="4050" actId="14100"/>
          <ac:spMkLst>
            <pc:docMk/>
            <pc:sldMk cId="1158055578" sldId="263"/>
            <ac:spMk id="24" creationId="{D139DAC5-4ED5-AEB1-394D-006C7F50CE3B}"/>
          </ac:spMkLst>
        </pc:spChg>
        <pc:spChg chg="add del mod">
          <ac:chgData name="Ricardo Almeida" userId="708f81e4fd72be00" providerId="LiveId" clId="{92380F64-76A1-468E-A9CB-B682229AB514}" dt="2022-10-29T16:18:13.583" v="3595" actId="478"/>
          <ac:spMkLst>
            <pc:docMk/>
            <pc:sldMk cId="1158055578" sldId="263"/>
            <ac:spMk id="27" creationId="{9ACD7716-3EB9-C6D9-787C-31C7E126DA9C}"/>
          </ac:spMkLst>
        </pc:spChg>
        <pc:spChg chg="add mod">
          <ac:chgData name="Ricardo Almeida" userId="708f81e4fd72be00" providerId="LiveId" clId="{92380F64-76A1-468E-A9CB-B682229AB514}" dt="2022-10-29T16:19:55.681" v="3668" actId="207"/>
          <ac:spMkLst>
            <pc:docMk/>
            <pc:sldMk cId="1158055578" sldId="263"/>
            <ac:spMk id="28" creationId="{AA274033-E13C-E3B4-85A2-FA41BAA6AAF2}"/>
          </ac:spMkLst>
        </pc:spChg>
        <pc:grpChg chg="add mod ord">
          <ac:chgData name="Ricardo Almeida" userId="708f81e4fd72be00" providerId="LiveId" clId="{92380F64-76A1-468E-A9CB-B682229AB514}" dt="2022-10-29T16:05:17.975" v="3093" actId="164"/>
          <ac:grpSpMkLst>
            <pc:docMk/>
            <pc:sldMk cId="1158055578" sldId="263"/>
            <ac:grpSpMk id="10" creationId="{FCDF0064-3B8F-7AC4-0BD1-75BB2C2D993E}"/>
          </ac:grpSpMkLst>
        </pc:grpChg>
        <pc:grpChg chg="add mod">
          <ac:chgData name="Ricardo Almeida" userId="708f81e4fd72be00" providerId="LiveId" clId="{92380F64-76A1-468E-A9CB-B682229AB514}" dt="2022-10-29T16:11:48.885" v="3379" actId="1076"/>
          <ac:grpSpMkLst>
            <pc:docMk/>
            <pc:sldMk cId="1158055578" sldId="263"/>
            <ac:grpSpMk id="20" creationId="{6157B936-E5BD-D61A-2528-26F14F8C2141}"/>
          </ac:grpSpMkLst>
        </pc:grpChg>
        <pc:graphicFrameChg chg="del">
          <ac:chgData name="Ricardo Almeida" userId="708f81e4fd72be00" providerId="LiveId" clId="{92380F64-76A1-468E-A9CB-B682229AB514}" dt="2022-10-29T15:51:14.776" v="2642" actId="478"/>
          <ac:graphicFrameMkLst>
            <pc:docMk/>
            <pc:sldMk cId="1158055578" sldId="263"/>
            <ac:graphicFrameMk id="11" creationId="{4D47B017-E62D-76A2-EE13-1CFF82BD5160}"/>
          </ac:graphicFrameMkLst>
        </pc:graphicFrameChg>
        <pc:picChg chg="add del mod modCrop">
          <ac:chgData name="Ricardo Almeida" userId="708f81e4fd72be00" providerId="LiveId" clId="{92380F64-76A1-468E-A9CB-B682229AB514}" dt="2022-10-29T15:53:06.450" v="2653" actId="478"/>
          <ac:picMkLst>
            <pc:docMk/>
            <pc:sldMk cId="1158055578" sldId="263"/>
            <ac:picMk id="4" creationId="{D64A0604-BDFF-9751-B75E-1FEB39FD0350}"/>
          </ac:picMkLst>
        </pc:picChg>
        <pc:picChg chg="add mod ord modCrop">
          <ac:chgData name="Ricardo Almeida" userId="708f81e4fd72be00" providerId="LiveId" clId="{92380F64-76A1-468E-A9CB-B682229AB514}" dt="2022-10-29T16:17:46.157" v="3555" actId="1076"/>
          <ac:picMkLst>
            <pc:docMk/>
            <pc:sldMk cId="1158055578" sldId="263"/>
            <ac:picMk id="17" creationId="{AF8C1AE3-3E9B-6E02-D705-F388302635B9}"/>
          </ac:picMkLst>
        </pc:picChg>
        <pc:cxnChg chg="add del">
          <ac:chgData name="Ricardo Almeida" userId="708f81e4fd72be00" providerId="LiveId" clId="{92380F64-76A1-468E-A9CB-B682229AB514}" dt="2022-10-29T16:11:11.607" v="3373" actId="478"/>
          <ac:cxnSpMkLst>
            <pc:docMk/>
            <pc:sldMk cId="1158055578" sldId="263"/>
            <ac:cxnSpMk id="26" creationId="{BB6D145C-3F4E-69E3-B678-F1A711377911}"/>
          </ac:cxnSpMkLst>
        </pc:cxnChg>
      </pc:sldChg>
      <pc:sldChg chg="addSp delSp modSp add mod modAnim modNotesTx">
        <pc:chgData name="Ricardo Almeida" userId="708f81e4fd72be00" providerId="LiveId" clId="{92380F64-76A1-468E-A9CB-B682229AB514}" dt="2022-10-29T17:35:18.241" v="4807" actId="20577"/>
        <pc:sldMkLst>
          <pc:docMk/>
          <pc:sldMk cId="800323776" sldId="264"/>
        </pc:sldMkLst>
        <pc:spChg chg="mod">
          <ac:chgData name="Ricardo Almeida" userId="708f81e4fd72be00" providerId="LiveId" clId="{92380F64-76A1-468E-A9CB-B682229AB514}" dt="2022-10-29T17:10:55.981" v="4232" actId="1076"/>
          <ac:spMkLst>
            <pc:docMk/>
            <pc:sldMk cId="800323776" sldId="264"/>
            <ac:spMk id="2" creationId="{C390CD04-4187-9EFB-5FC7-C6C7DF24A727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9" creationId="{05ED1367-B5C9-89C2-D7A3-363AAAC5DE9A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4" creationId="{1F4D75CA-C6C8-9879-E09E-E1C34ECB0BC9}"/>
          </ac:spMkLst>
        </pc:spChg>
        <pc:spChg chg="mod topLvl">
          <ac:chgData name="Ricardo Almeida" userId="708f81e4fd72be00" providerId="LiveId" clId="{92380F64-76A1-468E-A9CB-B682229AB514}" dt="2022-10-29T17:23:31.256" v="4583" actId="20577"/>
          <ac:spMkLst>
            <pc:docMk/>
            <pc:sldMk cId="800323776" sldId="264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19" creationId="{E6F059E5-C0ED-2072-8946-72B6D979D26A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1" creationId="{52F142EC-B7E4-10B7-1CC7-1B5E7B22807E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2" creationId="{1BC24F9D-F234-C797-D68F-8B801B608E51}"/>
          </ac:spMkLst>
        </pc:spChg>
        <pc:spChg chg="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23" creationId="{C0399CA3-F9CA-4ECA-480C-8281C8F8482B}"/>
          </ac:spMkLst>
        </pc:spChg>
        <pc:spChg chg="del">
          <ac:chgData name="Ricardo Almeida" userId="708f81e4fd72be00" providerId="LiveId" clId="{92380F64-76A1-468E-A9CB-B682229AB514}" dt="2022-10-29T16:52:54.667" v="4051" actId="478"/>
          <ac:spMkLst>
            <pc:docMk/>
            <pc:sldMk cId="800323776" sldId="264"/>
            <ac:spMk id="24" creationId="{D139DAC5-4ED5-AEB1-394D-006C7F50CE3B}"/>
          </ac:spMkLst>
        </pc:spChg>
        <pc:spChg chg="add mod">
          <ac:chgData name="Ricardo Almeida" userId="708f81e4fd72be00" providerId="LiveId" clId="{92380F64-76A1-468E-A9CB-B682229AB514}" dt="2022-10-29T17:20:32.728" v="4505" actId="20577"/>
          <ac:spMkLst>
            <pc:docMk/>
            <pc:sldMk cId="800323776" sldId="264"/>
            <ac:spMk id="25" creationId="{EAF51021-6628-FD24-3761-BA9874EFAEA6}"/>
          </ac:spMkLst>
        </pc:spChg>
        <pc:spChg chg="add mod">
          <ac:chgData name="Ricardo Almeida" userId="708f81e4fd72be00" providerId="LiveId" clId="{92380F64-76A1-468E-A9CB-B682229AB514}" dt="2022-10-29T16:56:56.815" v="4061" actId="571"/>
          <ac:spMkLst>
            <pc:docMk/>
            <pc:sldMk cId="800323776" sldId="264"/>
            <ac:spMk id="26" creationId="{FA72EF48-B320-388F-6D85-31866DD968DF}"/>
          </ac:spMkLst>
        </pc:spChg>
        <pc:spChg chg="del">
          <ac:chgData name="Ricardo Almeida" userId="708f81e4fd72be00" providerId="LiveId" clId="{92380F64-76A1-468E-A9CB-B682229AB514}" dt="2022-10-29T16:56:53.865" v="4059" actId="478"/>
          <ac:spMkLst>
            <pc:docMk/>
            <pc:sldMk cId="800323776" sldId="264"/>
            <ac:spMk id="28" creationId="{AA274033-E13C-E3B4-85A2-FA41BAA6AAF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29" creationId="{9EE972F5-54F7-9379-5DAA-8BDF8463B1A0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0" creationId="{FCB2A553-4D28-B046-DB91-DDE62F3B4F92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1" creationId="{8EB62EBD-919E-924D-4DBA-32030FFBF399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32" creationId="{E97ED900-AFC3-4FF2-FA62-BF0A18C61517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4" creationId="{1CF4F6E3-9EEF-DCAE-914A-6C7D5447D08C}"/>
          </ac:spMkLst>
        </pc:spChg>
        <pc:spChg chg="add del mod">
          <ac:chgData name="Ricardo Almeida" userId="708f81e4fd72be00" providerId="LiveId" clId="{92380F64-76A1-468E-A9CB-B682229AB514}" dt="2022-10-29T17:00:34.815" v="4095" actId="478"/>
          <ac:spMkLst>
            <pc:docMk/>
            <pc:sldMk cId="800323776" sldId="264"/>
            <ac:spMk id="35" creationId="{8ABF7890-950A-3A74-FDCA-F5EBF02C44B4}"/>
          </ac:spMkLst>
        </pc:spChg>
        <pc:spChg chg="add del mod topLvl">
          <ac:chgData name="Ricardo Almeida" userId="708f81e4fd72be00" providerId="LiveId" clId="{92380F64-76A1-468E-A9CB-B682229AB514}" dt="2022-10-29T17:00:33.922" v="4093" actId="165"/>
          <ac:spMkLst>
            <pc:docMk/>
            <pc:sldMk cId="800323776" sldId="264"/>
            <ac:spMk id="36" creationId="{3CEC022C-1431-B2EE-B3F2-BA441B5FBF1D}"/>
          </ac:spMkLst>
        </pc:spChg>
        <pc:spChg chg="mod topLvl">
          <ac:chgData name="Ricardo Almeida" userId="708f81e4fd72be00" providerId="LiveId" clId="{92380F64-76A1-468E-A9CB-B682229AB514}" dt="2022-10-29T17:00:35.348" v="4096" actId="20577"/>
          <ac:spMkLst>
            <pc:docMk/>
            <pc:sldMk cId="800323776" sldId="264"/>
            <ac:spMk id="37" creationId="{93F41616-1754-7C43-DFC7-075C947870EC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39" creationId="{FD01FA5F-6313-A375-B7B1-37B46EE9B3AF}"/>
          </ac:spMkLst>
        </pc:spChg>
        <pc:spChg chg="del mod topLvl">
          <ac:chgData name="Ricardo Almeida" userId="708f81e4fd72be00" providerId="LiveId" clId="{92380F64-76A1-468E-A9CB-B682229AB514}" dt="2022-10-29T17:02:09.247" v="4112" actId="478"/>
          <ac:spMkLst>
            <pc:docMk/>
            <pc:sldMk cId="800323776" sldId="264"/>
            <ac:spMk id="40" creationId="{F3D7BA67-750B-05D4-BDB3-1EBA9AC252EE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1" creationId="{6430B5FD-2EEB-47D2-9289-C5DBC9EE8B5F}"/>
          </ac:spMkLst>
        </pc:spChg>
        <pc:spChg chg="mod topLvl">
          <ac:chgData name="Ricardo Almeida" userId="708f81e4fd72be00" providerId="LiveId" clId="{92380F64-76A1-468E-A9CB-B682229AB514}" dt="2022-10-29T17:08:15.729" v="4132" actId="164"/>
          <ac:spMkLst>
            <pc:docMk/>
            <pc:sldMk cId="800323776" sldId="264"/>
            <ac:spMk id="42" creationId="{CB402FBE-1469-8CAE-80BB-6F17D486D65D}"/>
          </ac:spMkLst>
        </pc:spChg>
        <pc:spChg chg="add mod">
          <ac:chgData name="Ricardo Almeida" userId="708f81e4fd72be00" providerId="LiveId" clId="{92380F64-76A1-468E-A9CB-B682229AB514}" dt="2022-10-29T17:10:01.155" v="4150" actId="571"/>
          <ac:spMkLst>
            <pc:docMk/>
            <pc:sldMk cId="800323776" sldId="264"/>
            <ac:spMk id="43" creationId="{C4E9CB7A-0BEC-273F-11DE-534926DADFE2}"/>
          </ac:spMkLst>
        </pc:spChg>
        <pc:spChg chg="add mod">
          <ac:chgData name="Ricardo Almeida" userId="708f81e4fd72be00" providerId="LiveId" clId="{92380F64-76A1-468E-A9CB-B682229AB514}" dt="2022-10-29T17:17:36.538" v="4408" actId="164"/>
          <ac:spMkLst>
            <pc:docMk/>
            <pc:sldMk cId="800323776" sldId="264"/>
            <ac:spMk id="44" creationId="{8EDF752A-3C05-1D95-1073-D9AF9C3A5819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6" creationId="{91978D6E-1D49-14E5-6272-9601B92055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7" creationId="{52130642-933B-74DE-61BB-8F405873F717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48" creationId="{2B5CACA3-0A87-4689-1AED-4DFBB803C3AE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1" creationId="{C0603337-C81B-63AC-1B3B-5CA20CD813E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2" creationId="{4988A8FE-4455-C8A4-3571-A17D510BFF82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3" creationId="{118589BD-F382-4098-F6D7-0B95F90C0790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4" creationId="{6E2A2A0D-64DF-E0F7-59DA-6EA6C574B621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5" creationId="{4970DD52-89D1-B9E3-F7AB-74100FD44235}"/>
          </ac:spMkLst>
        </pc:spChg>
        <pc:spChg chg="mod">
          <ac:chgData name="Ricardo Almeida" userId="708f81e4fd72be00" providerId="LiveId" clId="{92380F64-76A1-468E-A9CB-B682229AB514}" dt="2022-10-29T17:31:42.959" v="4761"/>
          <ac:spMkLst>
            <pc:docMk/>
            <pc:sldMk cId="800323776" sldId="264"/>
            <ac:spMk id="56" creationId="{10B7E873-E9E7-075C-0B1C-02615A61E33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8" creationId="{8EF3E105-2F66-1E3D-8CF1-7DF2DCEDE2BB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59" creationId="{0A91A696-CDBC-B09D-B604-72D3AB73926F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0" creationId="{F0D6DADA-5246-DC46-726E-02FB841BACB5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3" creationId="{9300C4D1-AEC3-6EC0-14E0-69DB39B0300E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4" creationId="{4DAEA748-BCFE-2C64-5B2D-C10BCDC2A7DA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5" creationId="{35E2C31D-C146-A2C3-15B4-E9897439EDA6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6" creationId="{9D899C17-5AFF-29F7-1BA7-C1D0C3E00B2D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7" creationId="{8949593D-D4BE-0526-ACE6-E2FF75F82E19}"/>
          </ac:spMkLst>
        </pc:spChg>
        <pc:spChg chg="mod">
          <ac:chgData name="Ricardo Almeida" userId="708f81e4fd72be00" providerId="LiveId" clId="{92380F64-76A1-468E-A9CB-B682229AB514}" dt="2022-10-29T17:32:30.922" v="4765"/>
          <ac:spMkLst>
            <pc:docMk/>
            <pc:sldMk cId="800323776" sldId="264"/>
            <ac:spMk id="68" creationId="{D4159F75-E7A7-9055-E3E1-6325F04CA7E1}"/>
          </ac:spMkLst>
        </pc:spChg>
        <pc:grpChg chg="add mod or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6" creationId="{31ACA4C7-2B39-E276-A810-55AF9D466C58}"/>
          </ac:grpSpMkLst>
        </pc:grpChg>
        <pc:grpChg chg="add mod">
          <ac:chgData name="Ricardo Almeida" userId="708f81e4fd72be00" providerId="LiveId" clId="{92380F64-76A1-468E-A9CB-B682229AB514}" dt="2022-10-29T17:17:36.538" v="4408" actId="164"/>
          <ac:grpSpMkLst>
            <pc:docMk/>
            <pc:sldMk cId="800323776" sldId="264"/>
            <ac:grpSpMk id="7" creationId="{07A7D451-6653-9BA5-3709-AE30D186D4E1}"/>
          </ac:grpSpMkLst>
        </pc:grpChg>
        <pc:grpChg chg="del mod topLvl">
          <ac:chgData name="Ricardo Almeida" userId="708f81e4fd72be00" providerId="LiveId" clId="{92380F64-76A1-468E-A9CB-B682229AB514}" dt="2022-10-29T17:01:35.109" v="4107" actId="165"/>
          <ac:grpSpMkLst>
            <pc:docMk/>
            <pc:sldMk cId="800323776" sldId="264"/>
            <ac:grpSpMk id="10" creationId="{FCDF0064-3B8F-7AC4-0BD1-75BB2C2D993E}"/>
          </ac:grpSpMkLst>
        </pc:grpChg>
        <pc:grpChg chg="del mod">
          <ac:chgData name="Ricardo Almeida" userId="708f81e4fd72be00" providerId="LiveId" clId="{92380F64-76A1-468E-A9CB-B682229AB514}" dt="2022-10-29T16:57:02.877" v="4063" actId="165"/>
          <ac:grpSpMkLst>
            <pc:docMk/>
            <pc:sldMk cId="800323776" sldId="264"/>
            <ac:grpSpMk id="20" creationId="{6157B936-E5BD-D61A-2528-26F14F8C2141}"/>
          </ac:grpSpMkLst>
        </pc:grpChg>
        <pc:grpChg chg="add del mod">
          <ac:chgData name="Ricardo Almeida" userId="708f81e4fd72be00" providerId="LiveId" clId="{92380F64-76A1-468E-A9CB-B682229AB514}" dt="2022-10-29T17:01:24.144" v="4104" actId="165"/>
          <ac:grpSpMkLst>
            <pc:docMk/>
            <pc:sldMk cId="800323776" sldId="264"/>
            <ac:grpSpMk id="27" creationId="{1B620D86-B898-DDDA-4FDC-06D8D00BD283}"/>
          </ac:grpSpMkLst>
        </pc:grpChg>
        <pc:grpChg chg="add del mod">
          <ac:chgData name="Ricardo Almeida" userId="708f81e4fd72be00" providerId="LiveId" clId="{92380F64-76A1-468E-A9CB-B682229AB514}" dt="2022-10-29T17:00:39.629" v="4100" actId="478"/>
          <ac:grpSpMkLst>
            <pc:docMk/>
            <pc:sldMk cId="800323776" sldId="264"/>
            <ac:grpSpMk id="33" creationId="{511F19B2-6154-6599-3E6C-1F824262B593}"/>
          </ac:grpSpMkLst>
        </pc:grpChg>
        <pc:grpChg chg="add del mod">
          <ac:chgData name="Ricardo Almeida" userId="708f81e4fd72be00" providerId="LiveId" clId="{92380F64-76A1-468E-A9CB-B682229AB514}" dt="2022-10-29T17:01:13.957" v="4103" actId="165"/>
          <ac:grpSpMkLst>
            <pc:docMk/>
            <pc:sldMk cId="800323776" sldId="264"/>
            <ac:grpSpMk id="38" creationId="{CBBF831F-3C9C-DA1C-6DD2-0475BC470CE6}"/>
          </ac:grpSpMkLst>
        </pc:grpChg>
        <pc:grpChg chg="add del mod ord">
          <ac:chgData name="Ricardo Almeida" userId="708f81e4fd72be00" providerId="LiveId" clId="{92380F64-76A1-468E-A9CB-B682229AB514}" dt="2022-10-29T17:31:54.306" v="4763" actId="21"/>
          <ac:grpSpMkLst>
            <pc:docMk/>
            <pc:sldMk cId="800323776" sldId="264"/>
            <ac:grpSpMk id="45" creationId="{FEAD3815-9946-02BE-943A-FCF22D264E38}"/>
          </ac:grpSpMkLst>
        </pc:grpChg>
        <pc:grpChg chg="mod">
          <ac:chgData name="Ricardo Almeida" userId="708f81e4fd72be00" providerId="LiveId" clId="{92380F64-76A1-468E-A9CB-B682229AB514}" dt="2022-10-29T17:31:42.959" v="4761"/>
          <ac:grpSpMkLst>
            <pc:docMk/>
            <pc:sldMk cId="800323776" sldId="264"/>
            <ac:grpSpMk id="50" creationId="{1A2E4DF8-25C5-B841-AA0A-462C1BD23CF8}"/>
          </ac:grpSpMkLst>
        </pc:grpChg>
        <pc:grpChg chg="add 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57" creationId="{343D5516-89F2-6452-1EC2-01130486B96C}"/>
          </ac:grpSpMkLst>
        </pc:grpChg>
        <pc:grpChg chg="mod">
          <ac:chgData name="Ricardo Almeida" userId="708f81e4fd72be00" providerId="LiveId" clId="{92380F64-76A1-468E-A9CB-B682229AB514}" dt="2022-10-29T17:32:30.922" v="4765"/>
          <ac:grpSpMkLst>
            <pc:docMk/>
            <pc:sldMk cId="800323776" sldId="264"/>
            <ac:grpSpMk id="62" creationId="{EA59509B-2C2E-D7EE-F149-96DE61DA9965}"/>
          </ac:grpSpMkLst>
        </pc:grpChg>
        <pc:picChg chg="add mod modCrop">
          <ac:chgData name="Ricardo Almeida" userId="708f81e4fd72be00" providerId="LiveId" clId="{92380F64-76A1-468E-A9CB-B682229AB514}" dt="2022-10-29T17:17:36.538" v="4408" actId="164"/>
          <ac:picMkLst>
            <pc:docMk/>
            <pc:sldMk cId="800323776" sldId="264"/>
            <ac:picMk id="4" creationId="{6106CDFF-C7F8-C98A-D331-78747D5C6636}"/>
          </ac:picMkLst>
        </pc:picChg>
        <pc:picChg chg="del">
          <ac:chgData name="Ricardo Almeida" userId="708f81e4fd72be00" providerId="LiveId" clId="{92380F64-76A1-468E-A9CB-B682229AB514}" dt="2022-10-29T16:56:52.323" v="4058" actId="478"/>
          <ac:picMkLst>
            <pc:docMk/>
            <pc:sldMk cId="800323776" sldId="264"/>
            <ac:picMk id="17" creationId="{AF8C1AE3-3E9B-6E02-D705-F388302635B9}"/>
          </ac:picMkLst>
        </pc:picChg>
        <pc:picChg chg="mod">
          <ac:chgData name="Ricardo Almeida" userId="708f81e4fd72be00" providerId="LiveId" clId="{92380F64-76A1-468E-A9CB-B682229AB514}" dt="2022-10-29T17:31:42.959" v="4761"/>
          <ac:picMkLst>
            <pc:docMk/>
            <pc:sldMk cId="800323776" sldId="264"/>
            <ac:picMk id="49" creationId="{60C2041C-80C7-D8B4-6825-46CA6EC5CFF9}"/>
          </ac:picMkLst>
        </pc:picChg>
        <pc:picChg chg="mod">
          <ac:chgData name="Ricardo Almeida" userId="708f81e4fd72be00" providerId="LiveId" clId="{92380F64-76A1-468E-A9CB-B682229AB514}" dt="2022-10-29T17:32:30.922" v="4765"/>
          <ac:picMkLst>
            <pc:docMk/>
            <pc:sldMk cId="800323776" sldId="264"/>
            <ac:picMk id="61" creationId="{D75F5E6C-A6F5-8227-65AA-3A2BC67AC1F8}"/>
          </ac:picMkLst>
        </pc:picChg>
      </pc:sldChg>
      <pc:sldChg chg="addSp delSp modSp add del mod">
        <pc:chgData name="Ricardo Almeida" userId="708f81e4fd72be00" providerId="LiveId" clId="{92380F64-76A1-468E-A9CB-B682229AB514}" dt="2022-10-29T17:33:25.904" v="4768" actId="47"/>
        <pc:sldMkLst>
          <pc:docMk/>
          <pc:sldMk cId="1779283598" sldId="265"/>
        </pc:sldMkLst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8" creationId="{9F4F587D-EC7B-C5C6-FAAC-5530D30A58AB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9" creationId="{05ED1367-B5C9-89C2-D7A3-363AAAC5DE9A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3" creationId="{98B28EBC-3696-5FFF-5AA5-21CB3F868A52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26:44.258" v="4641" actId="14100"/>
          <ac:spMkLst>
            <pc:docMk/>
            <pc:sldMk cId="1779283598" sldId="265"/>
            <ac:spMk id="15" creationId="{929E3ABE-D06C-7716-B823-6F10F61F928F}"/>
          </ac:spMkLst>
        </pc:spChg>
        <pc:spChg chg="del mod topLvl">
          <ac:chgData name="Ricardo Almeida" userId="708f81e4fd72be00" providerId="LiveId" clId="{92380F64-76A1-468E-A9CB-B682229AB514}" dt="2022-10-29T17:30:04.140" v="4737" actId="478"/>
          <ac:spMkLst>
            <pc:docMk/>
            <pc:sldMk cId="1779283598" sldId="265"/>
            <ac:spMk id="18" creationId="{9011B683-1A34-640E-C3F3-9BFA0E56B4F9}"/>
          </ac:spMkLst>
        </pc:spChg>
        <pc:spChg chg="mod topLvl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31:38.844" v="4760" actId="164"/>
          <ac:spMkLst>
            <pc:docMk/>
            <pc:sldMk cId="1779283598" sldId="265"/>
            <ac:spMk id="23" creationId="{C0399CA3-F9CA-4ECA-480C-8281C8F8482B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29" creationId="{9EE972F5-54F7-9379-5DAA-8BDF8463B1A0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0" creationId="{FCB2A553-4D28-B046-DB91-DDE62F3B4F92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1" creationId="{8EB62EBD-919E-924D-4DBA-32030FFBF399}"/>
          </ac:spMkLst>
        </pc:spChg>
        <pc:spChg chg="del mod">
          <ac:chgData name="Ricardo Almeida" userId="708f81e4fd72be00" providerId="LiveId" clId="{92380F64-76A1-468E-A9CB-B682229AB514}" dt="2022-10-29T17:24:50.093" v="4622" actId="478"/>
          <ac:spMkLst>
            <pc:docMk/>
            <pc:sldMk cId="1779283598" sldId="265"/>
            <ac:spMk id="32" creationId="{E97ED900-AFC3-4FF2-FA62-BF0A18C61517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3" creationId="{BC7BB759-AF2A-EBCF-73C6-BB75830A8184}"/>
          </ac:spMkLst>
        </pc:spChg>
        <pc:spChg chg="add mod">
          <ac:chgData name="Ricardo Almeida" userId="708f81e4fd72be00" providerId="LiveId" clId="{92380F64-76A1-468E-A9CB-B682229AB514}" dt="2022-10-29T17:29:56.120" v="4735" actId="164"/>
          <ac:spMkLst>
            <pc:docMk/>
            <pc:sldMk cId="1779283598" sldId="265"/>
            <ac:spMk id="34" creationId="{DBBAC40C-FE55-7B9B-91A6-C79A4FEDCAD9}"/>
          </ac:spMkLst>
        </pc:spChg>
        <pc:spChg chg="del mod">
          <ac:chgData name="Ricardo Almeida" userId="708f81e4fd72be00" providerId="LiveId" clId="{92380F64-76A1-468E-A9CB-B682229AB514}" dt="2022-10-29T17:25:10.498" v="4625" actId="478"/>
          <ac:spMkLst>
            <pc:docMk/>
            <pc:sldMk cId="1779283598" sldId="265"/>
            <ac:spMk id="41" creationId="{6430B5FD-2EEB-47D2-9289-C5DBC9EE8B5F}"/>
          </ac:spMkLst>
        </pc:spChg>
        <pc:spChg chg="del mod">
          <ac:chgData name="Ricardo Almeida" userId="708f81e4fd72be00" providerId="LiveId" clId="{92380F64-76A1-468E-A9CB-B682229AB514}" dt="2022-10-29T17:25:49.658" v="4632" actId="478"/>
          <ac:spMkLst>
            <pc:docMk/>
            <pc:sldMk cId="1779283598" sldId="265"/>
            <ac:spMk id="42" creationId="{CB402FBE-1469-8CAE-80BB-6F17D486D65D}"/>
          </ac:spMkLst>
        </pc:spChg>
        <pc:spChg chg="del mod topLvl">
          <ac:chgData name="Ricardo Almeida" userId="708f81e4fd72be00" providerId="LiveId" clId="{92380F64-76A1-468E-A9CB-B682229AB514}" dt="2022-10-29T17:20:55.861" v="4527" actId="478"/>
          <ac:spMkLst>
            <pc:docMk/>
            <pc:sldMk cId="1779283598" sldId="265"/>
            <ac:spMk id="44" creationId="{8EDF752A-3C05-1D95-1073-D9AF9C3A5819}"/>
          </ac:spMkLst>
        </pc:spChg>
        <pc:grpChg chg="add del mod ord topLvl">
          <ac:chgData name="Ricardo Almeida" userId="708f81e4fd72be00" providerId="LiveId" clId="{92380F64-76A1-468E-A9CB-B682229AB514}" dt="2022-10-29T17:25:55.809" v="4633" actId="165"/>
          <ac:grpSpMkLst>
            <pc:docMk/>
            <pc:sldMk cId="1779283598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19:58.308" v="4488" actId="165"/>
          <ac:grpSpMkLst>
            <pc:docMk/>
            <pc:sldMk cId="1779283598" sldId="265"/>
            <ac:grpSpMk id="7" creationId="{07A7D451-6653-9BA5-3709-AE30D186D4E1}"/>
          </ac:grpSpMkLst>
        </pc:grpChg>
        <pc:grpChg chg="add del mod topLvl">
          <ac:chgData name="Ricardo Almeida" userId="708f81e4fd72be00" providerId="LiveId" clId="{92380F64-76A1-468E-A9CB-B682229AB514}" dt="2022-10-29T17:29:05.979" v="4719" actId="165"/>
          <ac:grpSpMkLst>
            <pc:docMk/>
            <pc:sldMk cId="1779283598" sldId="265"/>
            <ac:grpSpMk id="11" creationId="{84FF047D-8627-78B7-E64D-27D8D829BA37}"/>
          </ac:grpSpMkLst>
        </pc:grpChg>
        <pc:grpChg chg="add del mod">
          <ac:chgData name="Ricardo Almeida" userId="708f81e4fd72be00" providerId="LiveId" clId="{92380F64-76A1-468E-A9CB-B682229AB514}" dt="2022-10-29T17:28:58.261" v="4717" actId="165"/>
          <ac:grpSpMkLst>
            <pc:docMk/>
            <pc:sldMk cId="1779283598" sldId="265"/>
            <ac:grpSpMk id="12" creationId="{6C7E06BD-BF37-7289-5C85-6682E0DA97F2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6" creationId="{E24ED100-72C3-BABE-C574-15C4F9EE8145}"/>
          </ac:grpSpMkLst>
        </pc:grpChg>
        <pc:grpChg chg="add mod">
          <ac:chgData name="Ricardo Almeida" userId="708f81e4fd72be00" providerId="LiveId" clId="{92380F64-76A1-468E-A9CB-B682229AB514}" dt="2022-10-29T17:31:38.844" v="4760" actId="164"/>
          <ac:grpSpMkLst>
            <pc:docMk/>
            <pc:sldMk cId="1779283598" sldId="265"/>
            <ac:grpSpMk id="17" creationId="{9DFE6425-4EB5-E1AE-4E98-7923103F34E1}"/>
          </ac:grpSpMkLst>
        </pc:grpChg>
        <pc:picChg chg="del mod topLvl">
          <ac:chgData name="Ricardo Almeida" userId="708f81e4fd72be00" providerId="LiveId" clId="{92380F64-76A1-468E-A9CB-B682229AB514}" dt="2022-10-29T17:20:53.948" v="4526" actId="478"/>
          <ac:picMkLst>
            <pc:docMk/>
            <pc:sldMk cId="1779283598" sldId="265"/>
            <ac:picMk id="4" creationId="{6106CDFF-C7F8-C98A-D331-78747D5C6636}"/>
          </ac:picMkLst>
        </pc:picChg>
        <pc:picChg chg="add mod modCrop">
          <ac:chgData name="Ricardo Almeida" userId="708f81e4fd72be00" providerId="LiveId" clId="{92380F64-76A1-468E-A9CB-B682229AB514}" dt="2022-10-29T17:31:38.844" v="4760" actId="164"/>
          <ac:picMkLst>
            <pc:docMk/>
            <pc:sldMk cId="1779283598" sldId="265"/>
            <ac:picMk id="10" creationId="{DE0952AF-7B3F-61C3-473D-36060D0FC37D}"/>
          </ac:picMkLst>
        </pc:picChg>
      </pc:sldChg>
      <pc:sldChg chg="delSp modSp add mod delAnim modAnim">
        <pc:chgData name="Ricardo Almeida" userId="708f81e4fd72be00" providerId="LiveId" clId="{92380F64-76A1-468E-A9CB-B682229AB514}" dt="2022-10-29T17:44:03.774" v="5078" actId="165"/>
        <pc:sldMkLst>
          <pc:docMk/>
          <pc:sldMk cId="2835118317" sldId="265"/>
        </pc:sldMkLst>
        <pc:spChg chg="mod">
          <ac:chgData name="Ricardo Almeida" userId="708f81e4fd72be00" providerId="LiveId" clId="{92380F64-76A1-468E-A9CB-B682229AB514}" dt="2022-10-29T17:43:06.316" v="5077" actId="20577"/>
          <ac:spMkLst>
            <pc:docMk/>
            <pc:sldMk cId="2835118317" sldId="265"/>
            <ac:spMk id="2" creationId="{C390CD04-4187-9EFB-5FC7-C6C7DF24A72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8" creationId="{9F4F587D-EC7B-C5C6-FAAC-5530D30A58A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9" creationId="{05ED1367-B5C9-89C2-D7A3-363AAAC5DE9A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3" creationId="{98B28EBC-3696-5FFF-5AA5-21CB3F868A5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4" creationId="{1F4D75CA-C6C8-9879-E09E-E1C34ECB0BC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8" creationId="{9011B683-1A34-640E-C3F3-9BFA0E56B4F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19" creationId="{E6F059E5-C0ED-2072-8946-72B6D979D26A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1" creationId="{52F142EC-B7E4-10B7-1CC7-1B5E7B22807E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2" creationId="{1BC24F9D-F234-C797-D68F-8B801B608E51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3" creationId="{C0399CA3-F9CA-4ECA-480C-8281C8F8482B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29" creationId="{9EE972F5-54F7-9379-5DAA-8BDF8463B1A0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0" creationId="{FCB2A553-4D28-B046-DB91-DDE62F3B4F92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1" creationId="{8EB62EBD-919E-924D-4DBA-32030FFBF399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32" creationId="{E97ED900-AFC3-4FF2-FA62-BF0A18C61517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1" creationId="{6430B5FD-2EEB-47D2-9289-C5DBC9EE8B5F}"/>
          </ac:spMkLst>
        </pc:spChg>
        <pc:spChg chg="mod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2" creationId="{CB402FBE-1469-8CAE-80BB-6F17D486D65D}"/>
          </ac:spMkLst>
        </pc:spChg>
        <pc:spChg chg="mod topLvl">
          <ac:chgData name="Ricardo Almeida" userId="708f81e4fd72be00" providerId="LiveId" clId="{92380F64-76A1-468E-A9CB-B682229AB514}" dt="2022-10-29T17:44:03.774" v="5078" actId="165"/>
          <ac:spMkLst>
            <pc:docMk/>
            <pc:sldMk cId="2835118317" sldId="265"/>
            <ac:spMk id="44" creationId="{8EDF752A-3C05-1D95-1073-D9AF9C3A5819}"/>
          </ac:spMkLst>
        </pc:spChg>
        <pc:grpChg chg="mod topLv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6" creationId="{31ACA4C7-2B39-E276-A810-55AF9D466C58}"/>
          </ac:grpSpMkLst>
        </pc:grpChg>
        <pc:grpChg chg="del">
          <ac:chgData name="Ricardo Almeida" userId="708f81e4fd72be00" providerId="LiveId" clId="{92380F64-76A1-468E-A9CB-B682229AB514}" dt="2022-10-29T17:44:03.774" v="5078" actId="165"/>
          <ac:grpSpMkLst>
            <pc:docMk/>
            <pc:sldMk cId="2835118317" sldId="265"/>
            <ac:grpSpMk id="7" creationId="{07A7D451-6653-9BA5-3709-AE30D186D4E1}"/>
          </ac:grpSpMkLst>
        </pc:grpChg>
        <pc:grpChg chg="del">
          <ac:chgData name="Ricardo Almeida" userId="708f81e4fd72be00" providerId="LiveId" clId="{92380F64-76A1-468E-A9CB-B682229AB514}" dt="2022-10-29T17:39:14.942" v="4907" actId="478"/>
          <ac:grpSpMkLst>
            <pc:docMk/>
            <pc:sldMk cId="2835118317" sldId="265"/>
            <ac:grpSpMk id="57" creationId="{343D5516-89F2-6452-1EC2-01130486B96C}"/>
          </ac:grpSpMkLst>
        </pc:grpChg>
        <pc:picChg chg="mod topLvl">
          <ac:chgData name="Ricardo Almeida" userId="708f81e4fd72be00" providerId="LiveId" clId="{92380F64-76A1-468E-A9CB-B682229AB514}" dt="2022-10-29T17:44:03.774" v="5078" actId="165"/>
          <ac:picMkLst>
            <pc:docMk/>
            <pc:sldMk cId="2835118317" sldId="265"/>
            <ac:picMk id="4" creationId="{6106CDFF-C7F8-C98A-D331-78747D5C6636}"/>
          </ac:picMkLst>
        </pc:picChg>
      </pc:sldChg>
      <pc:sldMasterChg chg="setBg">
        <pc:chgData name="Ricardo Almeida" userId="708f81e4fd72be00" providerId="LiveId" clId="{92380F64-76A1-468E-A9CB-B682229AB514}" dt="2022-10-29T11:50:42.428" v="815"/>
        <pc:sldMasterMkLst>
          <pc:docMk/>
          <pc:sldMasterMk cId="1364130663" sldId="2147483648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ED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5C666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0716994759951879"/>
                  <c:y val="-0.24132168612163321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solidFill>
                          <a:schemeClr val="bg1">
                            <a:lumMod val="95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b="1"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F9CD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AD7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1230308895875449"/>
                  <c:y val="-0.176805557089375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b="1"/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792427686871102"/>
          <c:y val="1.68302945301542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Attrition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F9CD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A-43AD-B44A-30F8291D2C85}"/>
              </c:ext>
            </c:extLst>
          </c:dPt>
          <c:dPt>
            <c:idx val="1"/>
            <c:bubble3D val="0"/>
            <c:spPr>
              <a:solidFill>
                <a:srgbClr val="AD762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5FEA-43AD-B44A-30F8291D2C85}"/>
              </c:ext>
            </c:extLst>
          </c:dPt>
          <c:dLbls>
            <c:dLbl>
              <c:idx val="0"/>
              <c:layout>
                <c:manualLayout>
                  <c:x val="-0.21230308895875449"/>
                  <c:y val="-0.1768055570893750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8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defRPr>
                    </a:pPr>
                    <a:fld id="{7DA68ED6-B1E9-45D7-8C2A-41250A258D40}" type="PERCENTAGE">
                      <a:rPr lang="en-US" sz="1800" b="1" baseline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pPr>
                        <a:defRPr sz="1800" b="1">
                          <a:latin typeface="Segoe UI" panose="020B0502040204020203" pitchFamily="34" charset="0"/>
                          <a:cs typeface="Segoe UI" panose="020B0502040204020203" pitchFamily="34" charset="0"/>
                        </a:defRPr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Segoe UI" panose="020B0502040204020203" pitchFamily="34" charset="0"/>
                      <a:ea typeface="+mn-ea"/>
                      <a:cs typeface="Segoe UI" panose="020B0502040204020203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61642176799535"/>
                      <c:h val="0.2401402524544179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EA-43AD-B44A-30F8291D2C85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501B29D-3C1D-4F84-BDBC-DFB1F59BE3E6}" type="PERCENTAGE">
                      <a:rPr lang="en-US" sz="1800" b="1"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pPr>
                        <a:defRPr b="1"/>
                      </a:pPr>
                      <a:t>[PERCENTAGE]</a:t>
                    </a:fld>
                    <a:endParaRPr lang="en-GB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85948166993618"/>
                      <c:h val="0.165497896213183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5FEA-43AD-B44A-30F8291D2C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Employed</c:v>
                </c:pt>
                <c:pt idx="1">
                  <c:v>Resigned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1233</c:v>
                </c:pt>
                <c:pt idx="1">
                  <c:v>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EA-43AD-B44A-30F8291D2C8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F56E-1437-4972-BD77-AD0994946352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4915C-2E04-4BCA-9C8E-179580B5FE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47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 seg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42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3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98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min 30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4915C-2E04-4BCA-9C8E-179580B5FE8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53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D13E-37C8-4BC1-093A-5A7339F51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752A0-DFDD-43B5-D8BF-E7D72901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0BA1-8C0F-3233-1A89-20F4318C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8D195-D07B-46B0-A3A4-DA90D20B097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149B-B77C-A24D-C240-268CCE14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8DA01-184A-E3A7-A3C6-CAC2DD67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82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921FC-F06E-06DF-1F80-54223C72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A392-056C-A31D-A040-0B931BB33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1C04-447D-E68F-6C5A-BE33C3DD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0A686-E6FF-4687-A4FD-83986865BCF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E3244-1E69-13D5-44CD-FBD747E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3892-90D0-4CD9-AA8E-06DB569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2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334B3-140F-9E48-17AA-94FD7DE97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13E8B-8EF7-732D-05CC-25DAB0D06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F056-07B3-B590-B52E-F227D9EB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C2A6-AF07-46EA-85A8-9827489172DD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5B74A-A418-F200-D750-A745130D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7D37-6D5F-A605-749B-27A5E51B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6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D23-06B3-19F8-EA91-BBF61644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C81-6D8D-CFB9-236E-FEDDEDDE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C2DC3-3862-E965-60B2-288BD620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6478-BAC4-44F2-8173-77CF3FBC047C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36-4438-4BCD-8E24-82EDB24E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1DCC6-7518-E297-1E0F-7E72984C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2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28F9-C186-89D8-8F5C-33C88A46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2E4C-40DB-16D0-7A4A-977F2F2F7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CCA2F-AF6D-8C71-76C7-32B07089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4E479-88C5-43E4-B172-77A2C574253A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1BD6F-8D43-C189-A494-FDAEC5FF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2908C-A0B5-785E-0348-BBF2F976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2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A0ED8-424B-7556-4F45-2213EAEF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98CE-A083-791C-2BEA-C362167D5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DCF38-99C0-18B9-81BD-E42B5D2F2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B3C6-3409-10CA-80A7-0DD01CE9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D0745-43F3-4AFA-AB5A-C6AB0200A9B7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23A2-2604-2FB1-1ABD-8D68CEB1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39BDC-079C-D649-FF01-B7AE6450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55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9A2C-E122-0EFA-52FD-D38F1224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62C1-F74F-CE1C-19F2-DCB9C23B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72FB9-9596-2FDD-3E20-624633F5A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A7E6C-D7A9-DB61-F646-CEFE43BA8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993D4-D73D-8D52-4EA7-0F1F2F367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B588D7-2D39-224D-5B7E-737DA482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2253A-01A2-44DA-BAF3-E876CEFCCB7E}" type="datetime1">
              <a:rPr lang="en-GB" smtClean="0"/>
              <a:t>29/10/2022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4BB3E-C61F-60E0-426A-BCCFBACD0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E7DE1-7CEB-DF25-46A9-4B3643D6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87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1B98-2534-C45F-CFBB-CB419329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E5EB2-605B-079F-F53E-2F8CFF94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8D75-3431-462C-BABC-273DB79CC381}" type="datetime1">
              <a:rPr lang="en-GB" smtClean="0"/>
              <a:t>29/10/2022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A0E23-5460-6321-11F2-E17E54DA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AD5C-9679-0AE3-C8E9-BC3E5CF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56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697D4-60D4-7F70-D6AC-1E715E1B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0D12-4773-413D-A30A-BF6A86FAAF53}" type="datetime1">
              <a:rPr lang="en-GB" smtClean="0"/>
              <a:t>29/10/2022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A3FBB7-C787-3DAD-89C4-1E8463F2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3894B-F3BB-A3D5-EB2D-06851C65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1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4A8-4BCA-3904-4F11-89CCD38A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2192-6331-D1B8-AC1F-501C42C4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785A1-DDE4-94FC-A59B-AACBD4A0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43F03-8DA2-7C2A-99F6-40BA1467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9E71-A36B-4614-814A-55FDDC991947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C727-9A8B-4439-84C1-6A80940B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F024D-8E45-DB88-CD51-326F78F6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42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9CAF-87F3-D952-8721-5BA9819B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05D30-7992-DDC9-596B-A560A2705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DA241-1AF0-984D-784D-3F7AB4866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AFC4E-4E5A-925E-499B-F1EF31F1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343D-C020-4F86-B18B-5DC7AB076ACF}" type="datetime1">
              <a:rPr lang="en-GB" smtClean="0"/>
              <a:t>29/10/2022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A012C-8BCC-AC44-6843-785F596C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3B510-7987-5DF4-E6F8-158517CA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DA50-F0C6-EE10-F6A4-9B45BD982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AEF7-BC87-3CF2-9559-96BBE282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9A619-4CF5-2211-D013-D8F071CC8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CE42D-7C11-4907-A7B3-02FEB93D8F0A}" type="datetime1">
              <a:rPr lang="en-GB" smtClean="0"/>
              <a:t>29/10/2022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7F86-9C41-31A2-C9F2-AC2E2CC86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859D-68D1-9ECD-4B9B-598618002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BFDB5-7EBC-4BF4-B048-EDA9AF1EA4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13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9C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857A0160-DC28-4B38-52AF-EA5280D11ECD}"/>
              </a:ext>
            </a:extLst>
          </p:cNvPr>
          <p:cNvSpPr/>
          <p:nvPr/>
        </p:nvSpPr>
        <p:spPr>
          <a:xfrm>
            <a:off x="1393460" y="-1192577"/>
            <a:ext cx="9405079" cy="94050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latin typeface="Segoe UI Black" panose="020B0A02040204020203" pitchFamily="34" charset="0"/>
                <a:ea typeface="Segoe UI Black" panose="020B0A02040204020203" pitchFamily="34" charset="0"/>
              </a:rPr>
              <a:t>Why people leave?</a:t>
            </a:r>
            <a:endParaRPr lang="en-GB" sz="6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Human Resource analysis for explaining and predicting attrition rates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724C-0D0E-0118-605F-9EC4F8D8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503EE-4B97-6D36-24E1-66EF508B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</a:t>
            </a:fld>
            <a:endParaRPr lang="en-GB"/>
          </a:p>
        </p:txBody>
      </p:sp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CF26908F-6557-60BC-F8BD-EFAF7DF6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27" y="136525"/>
            <a:ext cx="948714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4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e </a:t>
            </a:r>
            <a:r>
              <a:rPr lang="en-US" dirty="0" err="1"/>
              <a:t>conclusões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6F612-9806-1260-8F55-2F79F011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97461-786A-E8D9-DE86-CD4C42B1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272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16% of our employees resigned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32629"/>
              </p:ext>
            </p:extLst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2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261548" y="1759616"/>
            <a:ext cx="6092252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these people are and enable us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 rates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be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explore three key questions: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correlates to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Which are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 resignation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makes an employee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want to keep working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368992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AF8C1AE3-3E9B-6E02-D705-F388302635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1" t="12099" r="9764" b="9250"/>
          <a:stretch/>
        </p:blipFill>
        <p:spPr>
          <a:xfrm>
            <a:off x="1662478" y="2365908"/>
            <a:ext cx="5691387" cy="36165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People with up to 20 years of experience and low salaries tend to resign more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3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57B936-E5BD-D61A-2528-26F14F8C2141}"/>
              </a:ext>
            </a:extLst>
          </p:cNvPr>
          <p:cNvGrpSpPr/>
          <p:nvPr/>
        </p:nvGrpSpPr>
        <p:grpSpPr>
          <a:xfrm>
            <a:off x="5315763" y="5240338"/>
            <a:ext cx="1838461" cy="461664"/>
            <a:chOff x="5788608" y="5476392"/>
            <a:chExt cx="1838461" cy="46166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5788608" y="5476392"/>
              <a:ext cx="1838460" cy="461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F0064-3B8F-7AC4-0BD1-75BB2C2D993E}"/>
                </a:ext>
              </a:extLst>
            </p:cNvPr>
            <p:cNvGrpSpPr/>
            <p:nvPr/>
          </p:nvGrpSpPr>
          <p:grpSpPr>
            <a:xfrm>
              <a:off x="5871476" y="5707224"/>
              <a:ext cx="1755593" cy="230832"/>
              <a:chOff x="2022158" y="6084672"/>
              <a:chExt cx="1755593" cy="23083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2956560" y="6142784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3078481" y="6084672"/>
                <a:ext cx="69927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Resigned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2022158" y="6142784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2144078" y="6084672"/>
                <a:ext cx="8058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Employed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5788608" y="5476392"/>
              <a:ext cx="805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Legend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328378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distribution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536933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working years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355766" y="3895455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39DAC5-4ED5-AEB1-394D-006C7F50CE3B}"/>
              </a:ext>
            </a:extLst>
          </p:cNvPr>
          <p:cNvSpPr txBox="1"/>
          <p:nvPr/>
        </p:nvSpPr>
        <p:spPr>
          <a:xfrm>
            <a:off x="7991859" y="1654527"/>
            <a:ext cx="3642189" cy="432793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first 20 years of employment;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resignations happen in the lowest income levels;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correlation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does not imply that lower salaries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cause more resignations.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A274033-E13C-E3B4-85A2-FA41BAA6AAF2}"/>
              </a:ext>
            </a:extLst>
          </p:cNvPr>
          <p:cNvSpPr/>
          <p:nvPr/>
        </p:nvSpPr>
        <p:spPr>
          <a:xfrm>
            <a:off x="2113613" y="3957403"/>
            <a:ext cx="2698230" cy="1813810"/>
          </a:xfrm>
          <a:custGeom>
            <a:avLst/>
            <a:gdLst>
              <a:gd name="connsiteX0" fmla="*/ 2113613 w 2698230"/>
              <a:gd name="connsiteY0" fmla="*/ 329784 h 1813810"/>
              <a:gd name="connsiteX1" fmla="*/ 1034321 w 2698230"/>
              <a:gd name="connsiteY1" fmla="*/ 0 h 1813810"/>
              <a:gd name="connsiteX2" fmla="*/ 659567 w 2698230"/>
              <a:gd name="connsiteY2" fmla="*/ 134912 h 1813810"/>
              <a:gd name="connsiteX3" fmla="*/ 659567 w 2698230"/>
              <a:gd name="connsiteY3" fmla="*/ 824459 h 1813810"/>
              <a:gd name="connsiteX4" fmla="*/ 269823 w 2698230"/>
              <a:gd name="connsiteY4" fmla="*/ 1139253 h 1813810"/>
              <a:gd name="connsiteX5" fmla="*/ 0 w 2698230"/>
              <a:gd name="connsiteY5" fmla="*/ 1543987 h 1813810"/>
              <a:gd name="connsiteX6" fmla="*/ 14990 w 2698230"/>
              <a:gd name="connsiteY6" fmla="*/ 1813810 h 1813810"/>
              <a:gd name="connsiteX7" fmla="*/ 359764 w 2698230"/>
              <a:gd name="connsiteY7" fmla="*/ 1798820 h 1813810"/>
              <a:gd name="connsiteX8" fmla="*/ 434715 w 2698230"/>
              <a:gd name="connsiteY8" fmla="*/ 1603948 h 1813810"/>
              <a:gd name="connsiteX9" fmla="*/ 449705 w 2698230"/>
              <a:gd name="connsiteY9" fmla="*/ 1528997 h 1813810"/>
              <a:gd name="connsiteX10" fmla="*/ 374754 w 2698230"/>
              <a:gd name="connsiteY10" fmla="*/ 1633928 h 1813810"/>
              <a:gd name="connsiteX11" fmla="*/ 2548328 w 2698230"/>
              <a:gd name="connsiteY11" fmla="*/ 1633928 h 1813810"/>
              <a:gd name="connsiteX12" fmla="*/ 2698230 w 2698230"/>
              <a:gd name="connsiteY12" fmla="*/ 1588958 h 1813810"/>
              <a:gd name="connsiteX13" fmla="*/ 2668249 w 2698230"/>
              <a:gd name="connsiteY13" fmla="*/ 734518 h 1813810"/>
              <a:gd name="connsiteX14" fmla="*/ 2113613 w 2698230"/>
              <a:gd name="connsiteY14" fmla="*/ 329784 h 18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230" h="1813810">
                <a:moveTo>
                  <a:pt x="2113613" y="329784"/>
                </a:moveTo>
                <a:lnTo>
                  <a:pt x="1034321" y="0"/>
                </a:lnTo>
                <a:lnTo>
                  <a:pt x="659567" y="134912"/>
                </a:lnTo>
                <a:lnTo>
                  <a:pt x="659567" y="824459"/>
                </a:lnTo>
                <a:lnTo>
                  <a:pt x="269823" y="1139253"/>
                </a:lnTo>
                <a:lnTo>
                  <a:pt x="0" y="1543987"/>
                </a:lnTo>
                <a:lnTo>
                  <a:pt x="14990" y="1813810"/>
                </a:lnTo>
                <a:lnTo>
                  <a:pt x="359764" y="1798820"/>
                </a:lnTo>
                <a:cubicBezTo>
                  <a:pt x="413798" y="1677243"/>
                  <a:pt x="413773" y="1698187"/>
                  <a:pt x="434715" y="1603948"/>
                </a:cubicBezTo>
                <a:cubicBezTo>
                  <a:pt x="440242" y="1579076"/>
                  <a:pt x="449705" y="1503519"/>
                  <a:pt x="449705" y="1528997"/>
                </a:cubicBezTo>
                <a:cubicBezTo>
                  <a:pt x="449705" y="1653714"/>
                  <a:pt x="459968" y="1633928"/>
                  <a:pt x="374754" y="1633928"/>
                </a:cubicBezTo>
                <a:lnTo>
                  <a:pt x="2548328" y="1633928"/>
                </a:lnTo>
                <a:lnTo>
                  <a:pt x="2698230" y="1588958"/>
                </a:lnTo>
                <a:lnTo>
                  <a:pt x="2668249" y="734518"/>
                </a:lnTo>
                <a:lnTo>
                  <a:pt x="2113613" y="32978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5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Raising wages is not always the easy way out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4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51021-6628-FD24-3761-BA9874EFAEA6}"/>
              </a:ext>
            </a:extLst>
          </p:cNvPr>
          <p:cNvSpPr txBox="1"/>
          <p:nvPr/>
        </p:nvSpPr>
        <p:spPr>
          <a:xfrm>
            <a:off x="7991859" y="1654527"/>
            <a:ext cx="3642189" cy="432793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are concentrated in the first two job levels;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arrive at higher salary brackets;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performance levels lead to higher salary hikes.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A7D451-6653-9BA5-3709-AE30D186D4E1}"/>
              </a:ext>
            </a:extLst>
          </p:cNvPr>
          <p:cNvGrpSpPr/>
          <p:nvPr/>
        </p:nvGrpSpPr>
        <p:grpSpPr>
          <a:xfrm>
            <a:off x="912738" y="1715775"/>
            <a:ext cx="6606381" cy="4640041"/>
            <a:chOff x="912738" y="1715775"/>
            <a:chExt cx="6606381" cy="46400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F142EC-B7E4-10B7-1CC7-1B5E7B22807E}"/>
                </a:ext>
              </a:extLst>
            </p:cNvPr>
            <p:cNvSpPr txBox="1"/>
            <p:nvPr/>
          </p:nvSpPr>
          <p:spPr>
            <a:xfrm>
              <a:off x="1052612" y="1715775"/>
              <a:ext cx="6466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Job level per monthly income and total working years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C24F9D-F234-C797-D68F-8B801B608E51}"/>
                </a:ext>
              </a:extLst>
            </p:cNvPr>
            <p:cNvSpPr txBox="1"/>
            <p:nvPr/>
          </p:nvSpPr>
          <p:spPr>
            <a:xfrm>
              <a:off x="3261167" y="6078817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Total working years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399CA3-F9CA-4ECA-480C-8281C8F8482B}"/>
                </a:ext>
              </a:extLst>
            </p:cNvPr>
            <p:cNvSpPr txBox="1"/>
            <p:nvPr/>
          </p:nvSpPr>
          <p:spPr>
            <a:xfrm rot="16200000">
              <a:off x="80000" y="3895455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" name="Picture 3" descr="Chart, scatter chart&#10;&#10;Description automatically generated">
              <a:extLst>
                <a:ext uri="{FF2B5EF4-FFF2-40B4-BE49-F238E27FC236}">
                  <a16:creationId xmlns:a16="http://schemas.microsoft.com/office/drawing/2014/main" id="{6106CDFF-C7F8-C98A-D331-78747D5C66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55" t="12767" r="10354" b="9630"/>
            <a:stretch/>
          </p:blipFill>
          <p:spPr>
            <a:xfrm>
              <a:off x="1266712" y="2150686"/>
              <a:ext cx="6118320" cy="3874697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ACA4C7-2B39-E276-A810-55AF9D466C58}"/>
                </a:ext>
              </a:extLst>
            </p:cNvPr>
            <p:cNvGrpSpPr/>
            <p:nvPr/>
          </p:nvGrpSpPr>
          <p:grpSpPr>
            <a:xfrm>
              <a:off x="6435254" y="4681241"/>
              <a:ext cx="949778" cy="1076470"/>
              <a:chOff x="3809451" y="3133580"/>
              <a:chExt cx="949778" cy="107647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6F059E5-C0ED-2072-8946-72B6D979D26A}"/>
                  </a:ext>
                </a:extLst>
              </p:cNvPr>
              <p:cNvSpPr/>
              <p:nvPr/>
            </p:nvSpPr>
            <p:spPr>
              <a:xfrm>
                <a:off x="3809451" y="3133580"/>
                <a:ext cx="949778" cy="10764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F4F587D-EC7B-C5C6-FAAC-5530D30A58AB}"/>
                  </a:ext>
                </a:extLst>
              </p:cNvPr>
              <p:cNvSpPr/>
              <p:nvPr/>
            </p:nvSpPr>
            <p:spPr>
              <a:xfrm>
                <a:off x="4379240" y="3422524"/>
                <a:ext cx="121920" cy="121920"/>
              </a:xfrm>
              <a:prstGeom prst="ellipse">
                <a:avLst/>
              </a:prstGeom>
              <a:solidFill>
                <a:srgbClr val="707D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5ED1367-B5C9-89C2-D7A3-363AAAC5DE9A}"/>
                  </a:ext>
                </a:extLst>
              </p:cNvPr>
              <p:cNvSpPr txBox="1"/>
              <p:nvPr/>
            </p:nvSpPr>
            <p:spPr>
              <a:xfrm>
                <a:off x="4501161" y="3364412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8B28EBC-3696-5FFF-5AA5-21CB3F868A52}"/>
                  </a:ext>
                </a:extLst>
              </p:cNvPr>
              <p:cNvSpPr/>
              <p:nvPr/>
            </p:nvSpPr>
            <p:spPr>
              <a:xfrm>
                <a:off x="3892319" y="3422524"/>
                <a:ext cx="121920" cy="121920"/>
              </a:xfrm>
              <a:prstGeom prst="ellipse">
                <a:avLst/>
              </a:prstGeom>
              <a:solidFill>
                <a:srgbClr val="90A1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4D75CA-C6C8-9879-E09E-E1C34ECB0BC9}"/>
                  </a:ext>
                </a:extLst>
              </p:cNvPr>
              <p:cNvSpPr txBox="1"/>
              <p:nvPr/>
            </p:nvSpPr>
            <p:spPr>
              <a:xfrm>
                <a:off x="4014239" y="3364412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1B683-1A34-640E-C3F3-9BFA0E56B4F9}"/>
                  </a:ext>
                </a:extLst>
              </p:cNvPr>
              <p:cNvSpPr txBox="1"/>
              <p:nvPr/>
            </p:nvSpPr>
            <p:spPr>
              <a:xfrm>
                <a:off x="3809451" y="3133580"/>
                <a:ext cx="8058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Job level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E972F5-54F7-9379-5DAA-8BDF8463B1A0}"/>
                  </a:ext>
                </a:extLst>
              </p:cNvPr>
              <p:cNvSpPr/>
              <p:nvPr/>
            </p:nvSpPr>
            <p:spPr>
              <a:xfrm>
                <a:off x="4379240" y="3711468"/>
                <a:ext cx="121920" cy="121920"/>
              </a:xfrm>
              <a:prstGeom prst="ellipse">
                <a:avLst/>
              </a:prstGeom>
              <a:solidFill>
                <a:srgbClr val="3035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B2A553-4D28-B046-DB91-DDE62F3B4F92}"/>
                  </a:ext>
                </a:extLst>
              </p:cNvPr>
              <p:cNvSpPr txBox="1"/>
              <p:nvPr/>
            </p:nvSpPr>
            <p:spPr>
              <a:xfrm>
                <a:off x="4501161" y="3653356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EB62EBD-919E-924D-4DBA-32030FFBF399}"/>
                  </a:ext>
                </a:extLst>
              </p:cNvPr>
              <p:cNvSpPr/>
              <p:nvPr/>
            </p:nvSpPr>
            <p:spPr>
              <a:xfrm>
                <a:off x="3892319" y="3711468"/>
                <a:ext cx="121920" cy="121920"/>
              </a:xfrm>
              <a:prstGeom prst="ellipse">
                <a:avLst/>
              </a:prstGeom>
              <a:solidFill>
                <a:srgbClr val="5059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97ED900-AFC3-4FF2-FA62-BF0A18C61517}"/>
                  </a:ext>
                </a:extLst>
              </p:cNvPr>
              <p:cNvSpPr txBox="1"/>
              <p:nvPr/>
            </p:nvSpPr>
            <p:spPr>
              <a:xfrm>
                <a:off x="4014239" y="3653356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430B5FD-2EEB-47D2-9289-C5DBC9EE8B5F}"/>
                  </a:ext>
                </a:extLst>
              </p:cNvPr>
              <p:cNvSpPr/>
              <p:nvPr/>
            </p:nvSpPr>
            <p:spPr>
              <a:xfrm>
                <a:off x="3892319" y="3999759"/>
                <a:ext cx="121920" cy="121920"/>
              </a:xfrm>
              <a:prstGeom prst="ellipse">
                <a:avLst/>
              </a:prstGeom>
              <a:solidFill>
                <a:srgbClr val="181B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402FBE-1469-8CAE-80BB-6F17D486D65D}"/>
                  </a:ext>
                </a:extLst>
              </p:cNvPr>
              <p:cNvSpPr txBox="1"/>
              <p:nvPr/>
            </p:nvSpPr>
            <p:spPr>
              <a:xfrm>
                <a:off x="4014239" y="3941647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5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EDF752A-3C05-1D95-1073-D9AF9C3A5819}"/>
                </a:ext>
              </a:extLst>
            </p:cNvPr>
            <p:cNvSpPr/>
            <p:nvPr/>
          </p:nvSpPr>
          <p:spPr>
            <a:xfrm>
              <a:off x="1796563" y="3943901"/>
              <a:ext cx="2848007" cy="1813810"/>
            </a:xfrm>
            <a:custGeom>
              <a:avLst/>
              <a:gdLst>
                <a:gd name="connsiteX0" fmla="*/ 2113613 w 2698230"/>
                <a:gd name="connsiteY0" fmla="*/ 329784 h 1813810"/>
                <a:gd name="connsiteX1" fmla="*/ 1034321 w 2698230"/>
                <a:gd name="connsiteY1" fmla="*/ 0 h 1813810"/>
                <a:gd name="connsiteX2" fmla="*/ 659567 w 2698230"/>
                <a:gd name="connsiteY2" fmla="*/ 134912 h 1813810"/>
                <a:gd name="connsiteX3" fmla="*/ 659567 w 2698230"/>
                <a:gd name="connsiteY3" fmla="*/ 824459 h 1813810"/>
                <a:gd name="connsiteX4" fmla="*/ 269823 w 2698230"/>
                <a:gd name="connsiteY4" fmla="*/ 1139253 h 1813810"/>
                <a:gd name="connsiteX5" fmla="*/ 0 w 2698230"/>
                <a:gd name="connsiteY5" fmla="*/ 1543987 h 1813810"/>
                <a:gd name="connsiteX6" fmla="*/ 14990 w 2698230"/>
                <a:gd name="connsiteY6" fmla="*/ 1813810 h 1813810"/>
                <a:gd name="connsiteX7" fmla="*/ 359764 w 2698230"/>
                <a:gd name="connsiteY7" fmla="*/ 1798820 h 1813810"/>
                <a:gd name="connsiteX8" fmla="*/ 434715 w 2698230"/>
                <a:gd name="connsiteY8" fmla="*/ 1603948 h 1813810"/>
                <a:gd name="connsiteX9" fmla="*/ 449705 w 2698230"/>
                <a:gd name="connsiteY9" fmla="*/ 1528997 h 1813810"/>
                <a:gd name="connsiteX10" fmla="*/ 374754 w 2698230"/>
                <a:gd name="connsiteY10" fmla="*/ 1633928 h 1813810"/>
                <a:gd name="connsiteX11" fmla="*/ 2548328 w 2698230"/>
                <a:gd name="connsiteY11" fmla="*/ 1633928 h 1813810"/>
                <a:gd name="connsiteX12" fmla="*/ 2698230 w 2698230"/>
                <a:gd name="connsiteY12" fmla="*/ 1588958 h 1813810"/>
                <a:gd name="connsiteX13" fmla="*/ 2668249 w 2698230"/>
                <a:gd name="connsiteY13" fmla="*/ 734518 h 1813810"/>
                <a:gd name="connsiteX14" fmla="*/ 2113613 w 2698230"/>
                <a:gd name="connsiteY14" fmla="*/ 329784 h 181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98230" h="1813810">
                  <a:moveTo>
                    <a:pt x="2113613" y="329784"/>
                  </a:moveTo>
                  <a:lnTo>
                    <a:pt x="1034321" y="0"/>
                  </a:lnTo>
                  <a:lnTo>
                    <a:pt x="659567" y="134912"/>
                  </a:lnTo>
                  <a:lnTo>
                    <a:pt x="659567" y="824459"/>
                  </a:lnTo>
                  <a:lnTo>
                    <a:pt x="269823" y="1139253"/>
                  </a:lnTo>
                  <a:lnTo>
                    <a:pt x="0" y="1543987"/>
                  </a:lnTo>
                  <a:lnTo>
                    <a:pt x="14990" y="1813810"/>
                  </a:lnTo>
                  <a:lnTo>
                    <a:pt x="359764" y="1798820"/>
                  </a:lnTo>
                  <a:cubicBezTo>
                    <a:pt x="413798" y="1677243"/>
                    <a:pt x="413773" y="1698187"/>
                    <a:pt x="434715" y="1603948"/>
                  </a:cubicBezTo>
                  <a:cubicBezTo>
                    <a:pt x="440242" y="1579076"/>
                    <a:pt x="449705" y="1503519"/>
                    <a:pt x="449705" y="1528997"/>
                  </a:cubicBezTo>
                  <a:cubicBezTo>
                    <a:pt x="449705" y="1653714"/>
                    <a:pt x="459968" y="1633928"/>
                    <a:pt x="374754" y="1633928"/>
                  </a:cubicBezTo>
                  <a:lnTo>
                    <a:pt x="2548328" y="1633928"/>
                  </a:lnTo>
                  <a:lnTo>
                    <a:pt x="2698230" y="1588958"/>
                  </a:lnTo>
                  <a:lnTo>
                    <a:pt x="2668249" y="734518"/>
                  </a:lnTo>
                  <a:lnTo>
                    <a:pt x="2113613" y="329784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3D5516-89F2-6452-1EC2-01130486B96C}"/>
              </a:ext>
            </a:extLst>
          </p:cNvPr>
          <p:cNvGrpSpPr/>
          <p:nvPr/>
        </p:nvGrpSpPr>
        <p:grpSpPr>
          <a:xfrm>
            <a:off x="893213" y="1715775"/>
            <a:ext cx="6437154" cy="4223077"/>
            <a:chOff x="893213" y="1715775"/>
            <a:chExt cx="6437154" cy="4223077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F3E105-2F66-1E3D-8CF1-7DF2DCEDE2BB}"/>
                </a:ext>
              </a:extLst>
            </p:cNvPr>
            <p:cNvSpPr txBox="1"/>
            <p:nvPr/>
          </p:nvSpPr>
          <p:spPr>
            <a:xfrm>
              <a:off x="1052613" y="1715775"/>
              <a:ext cx="52930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 per performance rating and monthly income </a:t>
              </a:r>
              <a:endParaRPr lang="en-GB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A91A696-CDBC-B09D-B604-72D3AB73926F}"/>
                </a:ext>
              </a:extLst>
            </p:cNvPr>
            <p:cNvSpPr txBox="1"/>
            <p:nvPr/>
          </p:nvSpPr>
          <p:spPr>
            <a:xfrm>
              <a:off x="2800809" y="5661853"/>
              <a:ext cx="1942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Monthly income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D6DADA-5246-DC46-726E-02FB841BACB5}"/>
                </a:ext>
              </a:extLst>
            </p:cNvPr>
            <p:cNvSpPr txBox="1"/>
            <p:nvPr/>
          </p:nvSpPr>
          <p:spPr>
            <a:xfrm rot="16200000">
              <a:off x="77046" y="3857793"/>
              <a:ext cx="1909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% salary hike</a:t>
              </a:r>
              <a:endParaRPr lang="en-GB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61" name="Picture 60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D75F5E6C-A6F5-8227-65AA-3A2BC67AC1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12767" r="9929" b="9630"/>
            <a:stretch/>
          </p:blipFill>
          <p:spPr>
            <a:xfrm>
              <a:off x="1272606" y="2342314"/>
              <a:ext cx="4998882" cy="3214044"/>
            </a:xfrm>
            <a:prstGeom prst="rect">
              <a:avLst/>
            </a:prstGeom>
          </p:spPr>
        </p:pic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A59509B-2C2E-D7EE-F149-96DE61DA9965}"/>
                </a:ext>
              </a:extLst>
            </p:cNvPr>
            <p:cNvGrpSpPr/>
            <p:nvPr/>
          </p:nvGrpSpPr>
          <p:grpSpPr>
            <a:xfrm>
              <a:off x="6373882" y="2342314"/>
              <a:ext cx="956485" cy="866679"/>
              <a:chOff x="6744227" y="2260779"/>
              <a:chExt cx="956485" cy="86667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300C4D1-AEC3-6EC0-14E0-69DB39B0300E}"/>
                  </a:ext>
                </a:extLst>
              </p:cNvPr>
              <p:cNvSpPr/>
              <p:nvPr/>
            </p:nvSpPr>
            <p:spPr>
              <a:xfrm>
                <a:off x="6744228" y="2280167"/>
                <a:ext cx="875772" cy="8472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DAEA748-BCFE-2C64-5B2D-C10BCDC2A7DA}"/>
                  </a:ext>
                </a:extLst>
              </p:cNvPr>
              <p:cNvSpPr/>
              <p:nvPr/>
            </p:nvSpPr>
            <p:spPr>
              <a:xfrm>
                <a:off x="6827095" y="2912032"/>
                <a:ext cx="121920" cy="121920"/>
              </a:xfrm>
              <a:prstGeom prst="ellipse">
                <a:avLst/>
              </a:prstGeom>
              <a:solidFill>
                <a:srgbClr val="5C66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5E2C31D-C146-A2C3-15B4-E9897439EDA6}"/>
                  </a:ext>
                </a:extLst>
              </p:cNvPr>
              <p:cNvSpPr txBox="1"/>
              <p:nvPr/>
            </p:nvSpPr>
            <p:spPr>
              <a:xfrm>
                <a:off x="6949016" y="2853920"/>
                <a:ext cx="196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4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899C17-5AFF-29F7-1BA7-C1D0C3E00B2D}"/>
                  </a:ext>
                </a:extLst>
              </p:cNvPr>
              <p:cNvSpPr txBox="1"/>
              <p:nvPr/>
            </p:nvSpPr>
            <p:spPr>
              <a:xfrm>
                <a:off x="6949016" y="2615775"/>
                <a:ext cx="23391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endParaRPr lang="en-GB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49593D-D4BE-0526-ACE6-E2FF75F82E19}"/>
                  </a:ext>
                </a:extLst>
              </p:cNvPr>
              <p:cNvSpPr/>
              <p:nvPr/>
            </p:nvSpPr>
            <p:spPr>
              <a:xfrm>
                <a:off x="6827095" y="2673887"/>
                <a:ext cx="121920" cy="121920"/>
              </a:xfrm>
              <a:prstGeom prst="ellipse">
                <a:avLst/>
              </a:prstGeom>
              <a:solidFill>
                <a:srgbClr val="BED6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159F75-E7A7-9055-E3E1-6325F04CA7E1}"/>
                  </a:ext>
                </a:extLst>
              </p:cNvPr>
              <p:cNvSpPr txBox="1"/>
              <p:nvPr/>
            </p:nvSpPr>
            <p:spPr>
              <a:xfrm>
                <a:off x="6744227" y="2260779"/>
                <a:ext cx="9564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Performance rating</a:t>
                </a:r>
                <a:endParaRPr lang="en-GB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032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17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25% of frequent travelers resign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5</a:t>
            </a:fld>
            <a:endParaRPr lang="en-GB" dirty="0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F51021-6628-FD24-3761-BA9874EFAEA6}"/>
              </a:ext>
            </a:extLst>
          </p:cNvPr>
          <p:cNvSpPr txBox="1"/>
          <p:nvPr/>
        </p:nvSpPr>
        <p:spPr>
          <a:xfrm>
            <a:off x="7991859" y="1654527"/>
            <a:ext cx="3642189" cy="4327933"/>
          </a:xfrm>
          <a:prstGeom prst="rect">
            <a:avLst/>
          </a:prstGeom>
          <a:solidFill>
            <a:srgbClr val="2F9CD6">
              <a:alpha val="28000"/>
            </a:srgb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Key takeaways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Most employees are concentrated in the first two job levels;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takes time and experience to arrive at higher salary brackets;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Higher performance levels lead to higher salary hikes.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F142EC-B7E4-10B7-1CC7-1B5E7B22807E}"/>
              </a:ext>
            </a:extLst>
          </p:cNvPr>
          <p:cNvSpPr txBox="1"/>
          <p:nvPr/>
        </p:nvSpPr>
        <p:spPr>
          <a:xfrm>
            <a:off x="1052612" y="1715775"/>
            <a:ext cx="64665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Job level per monthly income and total working years</a:t>
            </a:r>
            <a:endParaRPr lang="en-GB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C24F9D-F234-C797-D68F-8B801B608E51}"/>
              </a:ext>
            </a:extLst>
          </p:cNvPr>
          <p:cNvSpPr txBox="1"/>
          <p:nvPr/>
        </p:nvSpPr>
        <p:spPr>
          <a:xfrm>
            <a:off x="3261167" y="6078817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Total working years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399CA3-F9CA-4ECA-480C-8281C8F8482B}"/>
              </a:ext>
            </a:extLst>
          </p:cNvPr>
          <p:cNvSpPr txBox="1"/>
          <p:nvPr/>
        </p:nvSpPr>
        <p:spPr>
          <a:xfrm rot="16200000">
            <a:off x="80000" y="3895455"/>
            <a:ext cx="194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Monthly income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106CDFF-C7F8-C98A-D331-78747D5C66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5" t="12767" r="10354" b="9630"/>
          <a:stretch/>
        </p:blipFill>
        <p:spPr>
          <a:xfrm>
            <a:off x="1266712" y="2150686"/>
            <a:ext cx="6118320" cy="387469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1ACA4C7-2B39-E276-A810-55AF9D466C58}"/>
              </a:ext>
            </a:extLst>
          </p:cNvPr>
          <p:cNvGrpSpPr/>
          <p:nvPr/>
        </p:nvGrpSpPr>
        <p:grpSpPr>
          <a:xfrm>
            <a:off x="6435254" y="4681241"/>
            <a:ext cx="949778" cy="1076470"/>
            <a:chOff x="3809451" y="3133580"/>
            <a:chExt cx="949778" cy="107647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F059E5-C0ED-2072-8946-72B6D979D26A}"/>
                </a:ext>
              </a:extLst>
            </p:cNvPr>
            <p:cNvSpPr/>
            <p:nvPr/>
          </p:nvSpPr>
          <p:spPr>
            <a:xfrm>
              <a:off x="3809451" y="3133580"/>
              <a:ext cx="949778" cy="107647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4F587D-EC7B-C5C6-FAAC-5530D30A58AB}"/>
                </a:ext>
              </a:extLst>
            </p:cNvPr>
            <p:cNvSpPr/>
            <p:nvPr/>
          </p:nvSpPr>
          <p:spPr>
            <a:xfrm>
              <a:off x="4379240" y="3422524"/>
              <a:ext cx="121920" cy="121920"/>
            </a:xfrm>
            <a:prstGeom prst="ellipse">
              <a:avLst/>
            </a:prstGeom>
            <a:solidFill>
              <a:srgbClr val="707D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ED1367-B5C9-89C2-D7A3-363AAAC5DE9A}"/>
                </a:ext>
              </a:extLst>
            </p:cNvPr>
            <p:cNvSpPr txBox="1"/>
            <p:nvPr/>
          </p:nvSpPr>
          <p:spPr>
            <a:xfrm>
              <a:off x="4501161" y="3364412"/>
              <a:ext cx="1969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2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8B28EBC-3696-5FFF-5AA5-21CB3F868A52}"/>
                </a:ext>
              </a:extLst>
            </p:cNvPr>
            <p:cNvSpPr/>
            <p:nvPr/>
          </p:nvSpPr>
          <p:spPr>
            <a:xfrm>
              <a:off x="3892319" y="3422524"/>
              <a:ext cx="121920" cy="121920"/>
            </a:xfrm>
            <a:prstGeom prst="ellipse">
              <a:avLst/>
            </a:prstGeom>
            <a:solidFill>
              <a:srgbClr val="90A1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4D75CA-C6C8-9879-E09E-E1C34ECB0BC9}"/>
                </a:ext>
              </a:extLst>
            </p:cNvPr>
            <p:cNvSpPr txBox="1"/>
            <p:nvPr/>
          </p:nvSpPr>
          <p:spPr>
            <a:xfrm>
              <a:off x="4014239" y="3364412"/>
              <a:ext cx="2339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11B683-1A34-640E-C3F3-9BFA0E56B4F9}"/>
                </a:ext>
              </a:extLst>
            </p:cNvPr>
            <p:cNvSpPr txBox="1"/>
            <p:nvPr/>
          </p:nvSpPr>
          <p:spPr>
            <a:xfrm>
              <a:off x="3809451" y="3133580"/>
              <a:ext cx="8058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Segoe UI" panose="020B0502040204020203" pitchFamily="34" charset="0"/>
                  <a:cs typeface="Segoe UI" panose="020B0502040204020203" pitchFamily="34" charset="0"/>
                </a:rPr>
                <a:t>Job level</a:t>
              </a:r>
              <a:endParaRPr lang="en-GB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EE972F5-54F7-9379-5DAA-8BDF8463B1A0}"/>
                </a:ext>
              </a:extLst>
            </p:cNvPr>
            <p:cNvSpPr/>
            <p:nvPr/>
          </p:nvSpPr>
          <p:spPr>
            <a:xfrm>
              <a:off x="4379240" y="3711468"/>
              <a:ext cx="121920" cy="121920"/>
            </a:xfrm>
            <a:prstGeom prst="ellipse">
              <a:avLst/>
            </a:prstGeom>
            <a:solidFill>
              <a:srgbClr val="3035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B2A553-4D28-B046-DB91-DDE62F3B4F92}"/>
                </a:ext>
              </a:extLst>
            </p:cNvPr>
            <p:cNvSpPr txBox="1"/>
            <p:nvPr/>
          </p:nvSpPr>
          <p:spPr>
            <a:xfrm>
              <a:off x="4501161" y="3653356"/>
              <a:ext cx="19697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4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B62EBD-919E-924D-4DBA-32030FFBF399}"/>
                </a:ext>
              </a:extLst>
            </p:cNvPr>
            <p:cNvSpPr/>
            <p:nvPr/>
          </p:nvSpPr>
          <p:spPr>
            <a:xfrm>
              <a:off x="3892319" y="3711468"/>
              <a:ext cx="121920" cy="121920"/>
            </a:xfrm>
            <a:prstGeom prst="ellipse">
              <a:avLst/>
            </a:prstGeom>
            <a:solidFill>
              <a:srgbClr val="505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ED900-AFC3-4FF2-FA62-BF0A18C61517}"/>
                </a:ext>
              </a:extLst>
            </p:cNvPr>
            <p:cNvSpPr txBox="1"/>
            <p:nvPr/>
          </p:nvSpPr>
          <p:spPr>
            <a:xfrm>
              <a:off x="4014239" y="3653356"/>
              <a:ext cx="2339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30B5FD-2EEB-47D2-9289-C5DBC9EE8B5F}"/>
                </a:ext>
              </a:extLst>
            </p:cNvPr>
            <p:cNvSpPr/>
            <p:nvPr/>
          </p:nvSpPr>
          <p:spPr>
            <a:xfrm>
              <a:off x="3892319" y="3999759"/>
              <a:ext cx="121920" cy="121920"/>
            </a:xfrm>
            <a:prstGeom prst="ellipse">
              <a:avLst/>
            </a:prstGeom>
            <a:solidFill>
              <a:srgbClr val="18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B402FBE-1469-8CAE-80BB-6F17D486D65D}"/>
                </a:ext>
              </a:extLst>
            </p:cNvPr>
            <p:cNvSpPr txBox="1"/>
            <p:nvPr/>
          </p:nvSpPr>
          <p:spPr>
            <a:xfrm>
              <a:off x="4014239" y="3941647"/>
              <a:ext cx="2339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endParaRPr lang="en-GB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EDF752A-3C05-1D95-1073-D9AF9C3A5819}"/>
              </a:ext>
            </a:extLst>
          </p:cNvPr>
          <p:cNvSpPr/>
          <p:nvPr/>
        </p:nvSpPr>
        <p:spPr>
          <a:xfrm>
            <a:off x="1796563" y="3943901"/>
            <a:ext cx="2848007" cy="1813810"/>
          </a:xfrm>
          <a:custGeom>
            <a:avLst/>
            <a:gdLst>
              <a:gd name="connsiteX0" fmla="*/ 2113613 w 2698230"/>
              <a:gd name="connsiteY0" fmla="*/ 329784 h 1813810"/>
              <a:gd name="connsiteX1" fmla="*/ 1034321 w 2698230"/>
              <a:gd name="connsiteY1" fmla="*/ 0 h 1813810"/>
              <a:gd name="connsiteX2" fmla="*/ 659567 w 2698230"/>
              <a:gd name="connsiteY2" fmla="*/ 134912 h 1813810"/>
              <a:gd name="connsiteX3" fmla="*/ 659567 w 2698230"/>
              <a:gd name="connsiteY3" fmla="*/ 824459 h 1813810"/>
              <a:gd name="connsiteX4" fmla="*/ 269823 w 2698230"/>
              <a:gd name="connsiteY4" fmla="*/ 1139253 h 1813810"/>
              <a:gd name="connsiteX5" fmla="*/ 0 w 2698230"/>
              <a:gd name="connsiteY5" fmla="*/ 1543987 h 1813810"/>
              <a:gd name="connsiteX6" fmla="*/ 14990 w 2698230"/>
              <a:gd name="connsiteY6" fmla="*/ 1813810 h 1813810"/>
              <a:gd name="connsiteX7" fmla="*/ 359764 w 2698230"/>
              <a:gd name="connsiteY7" fmla="*/ 1798820 h 1813810"/>
              <a:gd name="connsiteX8" fmla="*/ 434715 w 2698230"/>
              <a:gd name="connsiteY8" fmla="*/ 1603948 h 1813810"/>
              <a:gd name="connsiteX9" fmla="*/ 449705 w 2698230"/>
              <a:gd name="connsiteY9" fmla="*/ 1528997 h 1813810"/>
              <a:gd name="connsiteX10" fmla="*/ 374754 w 2698230"/>
              <a:gd name="connsiteY10" fmla="*/ 1633928 h 1813810"/>
              <a:gd name="connsiteX11" fmla="*/ 2548328 w 2698230"/>
              <a:gd name="connsiteY11" fmla="*/ 1633928 h 1813810"/>
              <a:gd name="connsiteX12" fmla="*/ 2698230 w 2698230"/>
              <a:gd name="connsiteY12" fmla="*/ 1588958 h 1813810"/>
              <a:gd name="connsiteX13" fmla="*/ 2668249 w 2698230"/>
              <a:gd name="connsiteY13" fmla="*/ 734518 h 1813810"/>
              <a:gd name="connsiteX14" fmla="*/ 2113613 w 2698230"/>
              <a:gd name="connsiteY14" fmla="*/ 329784 h 181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98230" h="1813810">
                <a:moveTo>
                  <a:pt x="2113613" y="329784"/>
                </a:moveTo>
                <a:lnTo>
                  <a:pt x="1034321" y="0"/>
                </a:lnTo>
                <a:lnTo>
                  <a:pt x="659567" y="134912"/>
                </a:lnTo>
                <a:lnTo>
                  <a:pt x="659567" y="824459"/>
                </a:lnTo>
                <a:lnTo>
                  <a:pt x="269823" y="1139253"/>
                </a:lnTo>
                <a:lnTo>
                  <a:pt x="0" y="1543987"/>
                </a:lnTo>
                <a:lnTo>
                  <a:pt x="14990" y="1813810"/>
                </a:lnTo>
                <a:lnTo>
                  <a:pt x="359764" y="1798820"/>
                </a:lnTo>
                <a:cubicBezTo>
                  <a:pt x="413798" y="1677243"/>
                  <a:pt x="413773" y="1698187"/>
                  <a:pt x="434715" y="1603948"/>
                </a:cubicBezTo>
                <a:cubicBezTo>
                  <a:pt x="440242" y="1579076"/>
                  <a:pt x="449705" y="1503519"/>
                  <a:pt x="449705" y="1528997"/>
                </a:cubicBezTo>
                <a:cubicBezTo>
                  <a:pt x="449705" y="1653714"/>
                  <a:pt x="459968" y="1633928"/>
                  <a:pt x="374754" y="1633928"/>
                </a:cubicBezTo>
                <a:lnTo>
                  <a:pt x="2548328" y="1633928"/>
                </a:lnTo>
                <a:lnTo>
                  <a:pt x="2698230" y="1588958"/>
                </a:lnTo>
                <a:lnTo>
                  <a:pt x="2668249" y="734518"/>
                </a:lnTo>
                <a:lnTo>
                  <a:pt x="2113613" y="329784"/>
                </a:lnTo>
                <a:close/>
              </a:path>
            </a:pathLst>
          </a:cu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11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e </a:t>
            </a:r>
            <a:r>
              <a:rPr lang="en-US" dirty="0" err="1"/>
              <a:t>conclusões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Intro: o que </a:t>
            </a:r>
            <a:r>
              <a:rPr lang="en-US" dirty="0" err="1"/>
              <a:t>estamos</a:t>
            </a:r>
            <a:r>
              <a:rPr lang="en-US" dirty="0"/>
              <a:t> a responder “Why people leave?”</a:t>
            </a:r>
          </a:p>
          <a:p>
            <a:r>
              <a:rPr lang="en-US" dirty="0" err="1"/>
              <a:t>Conclusões</a:t>
            </a:r>
            <a:r>
              <a:rPr lang="en-US" dirty="0"/>
              <a:t> (a </a:t>
            </a:r>
            <a:r>
              <a:rPr lang="en-US" dirty="0" err="1"/>
              <a:t>distância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correlacionada</a:t>
            </a:r>
            <a:r>
              <a:rPr lang="en-US" dirty="0"/>
              <a:t>)+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suportam</a:t>
            </a:r>
            <a:endParaRPr lang="en-US" dirty="0"/>
          </a:p>
          <a:p>
            <a:r>
              <a:rPr lang="en-US" dirty="0" err="1"/>
              <a:t>Exploração</a:t>
            </a:r>
            <a:r>
              <a:rPr lang="en-US" dirty="0"/>
              <a:t> o que </a:t>
            </a:r>
            <a:r>
              <a:rPr lang="en-US" dirty="0" err="1"/>
              <a:t>concluimos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ponto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  <a:p>
            <a:r>
              <a:rPr lang="en-US" dirty="0"/>
              <a:t>Slide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processo</a:t>
            </a:r>
            <a:endParaRPr lang="en-US" dirty="0"/>
          </a:p>
          <a:p>
            <a:r>
              <a:rPr lang="en-US" dirty="0"/>
              <a:t>Our findings</a:t>
            </a:r>
          </a:p>
          <a:p>
            <a:r>
              <a:rPr lang="en-US" dirty="0" err="1"/>
              <a:t>Cronograma</a:t>
            </a:r>
            <a:r>
              <a:rPr lang="en-US" dirty="0"/>
              <a:t> + Next Steps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F7B2-1FF8-8202-3280-95909E0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4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Attrition is not related to distance from home</a:t>
            </a:r>
            <a:endParaRPr lang="en-GB" sz="4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7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261548" y="1759616"/>
            <a:ext cx="6092252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these people are and enable us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 rates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be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explore three key questions: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correlates to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Which are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 resignation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makes an employee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want to keep working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331286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Resignations</a:t>
            </a: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 are explained by 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D47B017-E62D-76A2-EE13-1CFF82BD51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1690688"/>
          <a:ext cx="4948237" cy="452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8</a:t>
            </a:fld>
            <a:endParaRPr lang="en-GB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29E3ABE-D06C-7716-B823-6F10F61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360" y="6452173"/>
            <a:ext cx="7030387" cy="269302"/>
          </a:xfrm>
        </p:spPr>
        <p:txBody>
          <a:bodyPr/>
          <a:lstStyle/>
          <a:p>
            <a:pPr algn="l"/>
            <a:r>
              <a:rPr lang="pt-BR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Nova IMS - EDSA (Out 2022) | Enterprise Data Science Bootcamp | Ricardo Almeida, Soraia Alves, Teresa Barroso</a:t>
            </a:r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5B8B7-1BCD-2D84-D1C7-E1F9C07EA5CC}"/>
              </a:ext>
            </a:extLst>
          </p:cNvPr>
          <p:cNvSpPr txBox="1"/>
          <p:nvPr/>
        </p:nvSpPr>
        <p:spPr>
          <a:xfrm>
            <a:off x="5261548" y="1759616"/>
            <a:ext cx="6092252" cy="4195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purpose of our work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is to understand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who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these people are and enable us to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increase retention rates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and be able to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predict attrition rates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To achieve that goal, we explore three key questions: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If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distance from home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correlates to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attrition rate;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Which are the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characteristics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better explain employee resignation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 makes an employee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want to keep working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here.</a:t>
            </a:r>
          </a:p>
        </p:txBody>
      </p:sp>
    </p:spTree>
    <p:extLst>
      <p:ext uri="{BB962C8B-B14F-4D97-AF65-F5344CB8AC3E}">
        <p14:creationId xmlns:p14="http://schemas.microsoft.com/office/powerpoint/2010/main" val="177196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CD04-4187-9EFB-5FC7-C6C7DF24A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e </a:t>
            </a:r>
            <a:r>
              <a:rPr lang="en-US" dirty="0" err="1"/>
              <a:t>conclusões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B5DF-9B71-D3D9-43C7-B4D52962CF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Intro: o que </a:t>
            </a:r>
            <a:r>
              <a:rPr lang="en-US" dirty="0" err="1"/>
              <a:t>estamos</a:t>
            </a:r>
            <a:r>
              <a:rPr lang="en-US" dirty="0"/>
              <a:t> a responder “Why people leave?”</a:t>
            </a:r>
          </a:p>
          <a:p>
            <a:r>
              <a:rPr lang="en-US" dirty="0" err="1"/>
              <a:t>Conclusões</a:t>
            </a:r>
            <a:r>
              <a:rPr lang="en-US" dirty="0"/>
              <a:t> (a </a:t>
            </a:r>
            <a:r>
              <a:rPr lang="en-US" dirty="0" err="1"/>
              <a:t>distância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correlacionada</a:t>
            </a:r>
            <a:r>
              <a:rPr lang="en-US" dirty="0"/>
              <a:t>)+ </a:t>
            </a:r>
            <a:r>
              <a:rPr lang="en-US" dirty="0" err="1"/>
              <a:t>pontos</a:t>
            </a:r>
            <a:r>
              <a:rPr lang="en-US" dirty="0"/>
              <a:t> que </a:t>
            </a:r>
            <a:r>
              <a:rPr lang="en-US" dirty="0" err="1"/>
              <a:t>suportam</a:t>
            </a:r>
            <a:endParaRPr lang="en-US" dirty="0"/>
          </a:p>
          <a:p>
            <a:r>
              <a:rPr lang="en-US" dirty="0" err="1"/>
              <a:t>Exploração</a:t>
            </a:r>
            <a:r>
              <a:rPr lang="en-US" dirty="0"/>
              <a:t> o que </a:t>
            </a:r>
            <a:r>
              <a:rPr lang="en-US" dirty="0" err="1"/>
              <a:t>concluimos</a:t>
            </a:r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que </a:t>
            </a:r>
            <a:r>
              <a:rPr lang="en-US" dirty="0" err="1"/>
              <a:t>ponto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</a:t>
            </a:r>
            <a:r>
              <a:rPr lang="en-US" dirty="0" err="1"/>
              <a:t>estamos</a:t>
            </a:r>
            <a:endParaRPr lang="en-US" dirty="0"/>
          </a:p>
          <a:p>
            <a:r>
              <a:rPr lang="en-US" dirty="0"/>
              <a:t>Slide do </a:t>
            </a:r>
            <a:r>
              <a:rPr lang="en-US" dirty="0" err="1"/>
              <a:t>nosso</a:t>
            </a:r>
            <a:r>
              <a:rPr lang="en-US" dirty="0"/>
              <a:t> </a:t>
            </a:r>
            <a:r>
              <a:rPr lang="en-US" dirty="0" err="1"/>
              <a:t>processo</a:t>
            </a:r>
            <a:endParaRPr lang="en-US" dirty="0"/>
          </a:p>
          <a:p>
            <a:r>
              <a:rPr lang="en-US" dirty="0"/>
              <a:t>Our findings</a:t>
            </a:r>
          </a:p>
          <a:p>
            <a:r>
              <a:rPr lang="en-US" dirty="0" err="1"/>
              <a:t>Cronograma</a:t>
            </a:r>
            <a:r>
              <a:rPr lang="en-US" dirty="0"/>
              <a:t> + Next Steps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9F7B2-1FF8-8202-3280-95909E08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Nova IMS - EDSA 2022 | Enterprise Data Science Bootcamp | Ricardo Almeida, Soraia Alves, Teresa Barroso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F912A-A0E7-5648-8CB9-A911BF90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BFDB5-7EBC-4BF4-B048-EDA9AF1EA4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31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</TotalTime>
  <Words>787</Words>
  <Application>Microsoft Office PowerPoint</Application>
  <PresentationFormat>Widescreen</PresentationFormat>
  <Paragraphs>127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Black</vt:lpstr>
      <vt:lpstr>Office Theme</vt:lpstr>
      <vt:lpstr>Why people leave?</vt:lpstr>
      <vt:lpstr>16% of our employees resigned</vt:lpstr>
      <vt:lpstr>People with up to 20 years of experience and low salaries tend to resign more</vt:lpstr>
      <vt:lpstr>Raising wages is not always the easy way out</vt:lpstr>
      <vt:lpstr>25% of frequent travelers resign</vt:lpstr>
      <vt:lpstr>Intro e conclusões</vt:lpstr>
      <vt:lpstr>Attrition is not related to distance from home</vt:lpstr>
      <vt:lpstr>Resignations are explained by </vt:lpstr>
      <vt:lpstr>Intro e conclusões</vt:lpstr>
      <vt:lpstr>Intro e conclusões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Data Science Bootcamp</dc:title>
  <dc:creator>Ricardo Almeida</dc:creator>
  <cp:lastModifiedBy>Ricardo Almeida</cp:lastModifiedBy>
  <cp:revision>1</cp:revision>
  <dcterms:created xsi:type="dcterms:W3CDTF">2022-10-29T11:27:21Z</dcterms:created>
  <dcterms:modified xsi:type="dcterms:W3CDTF">2022-10-29T17:44:12Z</dcterms:modified>
</cp:coreProperties>
</file>