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1599525" cy="107997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2">
          <p15:clr>
            <a:srgbClr val="747775"/>
          </p15:clr>
        </p15:guide>
        <p15:guide id="2" pos="680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960" y="204"/>
      </p:cViewPr>
      <p:guideLst>
        <p:guide orient="horz" pos="3402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8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8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50b307b5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8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50b307b5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50b307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50b307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50b307b5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50b307b5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50b307b5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50b307b5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50b307b5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50b307b5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50b307b5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50b307b5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50b307b58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8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850b307b58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36319" y="1563412"/>
            <a:ext cx="20127600" cy="43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36299" y="5950919"/>
            <a:ext cx="20127600" cy="16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36299" y="2322572"/>
            <a:ext cx="20127600" cy="41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36299" y="6618845"/>
            <a:ext cx="20127600" cy="27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36299" y="4516220"/>
            <a:ext cx="20127600" cy="17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36299" y="934436"/>
            <a:ext cx="20127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36299" y="2419895"/>
            <a:ext cx="201276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36299" y="934436"/>
            <a:ext cx="20127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36299" y="2419895"/>
            <a:ext cx="94485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415118" y="2419895"/>
            <a:ext cx="94485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36299" y="934436"/>
            <a:ext cx="20127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36299" y="1166614"/>
            <a:ext cx="6633000" cy="15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36299" y="2917795"/>
            <a:ext cx="6633000" cy="6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58071" y="945197"/>
            <a:ext cx="15042000" cy="85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800000" y="-262"/>
            <a:ext cx="10800000" cy="108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7165" y="2589344"/>
            <a:ext cx="9555900" cy="31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27165" y="5885722"/>
            <a:ext cx="9555900" cy="25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668110" y="1520367"/>
            <a:ext cx="9063900" cy="77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36299" y="8883097"/>
            <a:ext cx="14170500" cy="12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6299" y="934436"/>
            <a:ext cx="201276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6299" y="2419895"/>
            <a:ext cx="20127600" cy="7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Vmw_I2.png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0" y="0"/>
            <a:ext cx="21600000" cy="10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38" y="4015113"/>
            <a:ext cx="19880325" cy="27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Vmw_I2.png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0" y="0"/>
            <a:ext cx="21600000" cy="10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814250" y="3300663"/>
            <a:ext cx="19971500" cy="4198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14300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Consolas"/>
              </a:rPr>
              <a:t>Sprint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/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66565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67196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67215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latin typeface="Consolas"/>
                <a:ea typeface="Consolas"/>
                <a:cs typeface="Consolas"/>
                <a:sym typeface="Consolas"/>
              </a:rPr>
              <a:t>68509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68663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70116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1" name="Google Shape;81;p15"/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2" name="Google Shape;82;p15"/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/>
          <p:nvPr/>
        </p:nvSpPr>
        <p:spPr>
          <a:xfrm>
            <a:off x="167300" y="801799"/>
            <a:ext cx="2410761" cy="2640601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US1: </a:t>
            </a:r>
            <a:r>
              <a:rPr lang="pt-PT" dirty="0"/>
              <a:t>Como jogador do </a:t>
            </a:r>
            <a:r>
              <a:rPr lang="pt-PT" dirty="0" err="1"/>
              <a:t>mindustry</a:t>
            </a:r>
            <a:r>
              <a:rPr lang="pt-PT" dirty="0"/>
              <a:t> sinto falta de níveis de eficiência nas máquinas. Assim que as adquirimos não existe forma de serem melhoradas. Se existisse esta opção o jogo seria mais desafiante e completo.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67287" y="7345848"/>
            <a:ext cx="2437253" cy="277672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US3:</a:t>
            </a:r>
            <a:r>
              <a:rPr lang="pt-PT" dirty="0"/>
              <a:t>Como um jogador veterano, gostaria de construir uma nova defesa que desativa as capacidades aéreas destas unidades, para que eu possa lidar com elas numa maneira estratégica, forçando-as a lutar no chão.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" name="Google Shape;91;p15"/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5"/>
          <p:cNvSpPr/>
          <p:nvPr/>
        </p:nvSpPr>
        <p:spPr>
          <a:xfrm>
            <a:off x="167288" y="3894713"/>
            <a:ext cx="2437261" cy="2640601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US2: </a:t>
            </a:r>
            <a:r>
              <a:rPr lang="pt-PT" dirty="0"/>
              <a:t>Como jogador do jogo, gostaria de ter avisos mais chamativos quando o </a:t>
            </a:r>
            <a:r>
              <a:rPr lang="pt-PT" dirty="0" err="1"/>
              <a:t>conveyor</a:t>
            </a:r>
            <a:r>
              <a:rPr lang="pt-PT" dirty="0"/>
              <a:t> não tem destino, fica bloqueado ou está mal montado, para que eu possa manter informação em tempo real do estado do jogo.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6"/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6"/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#1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#2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#3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#4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#5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#6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7" name="Google Shape;117;p16"/>
          <p:cNvSpPr/>
          <p:nvPr/>
        </p:nvSpPr>
        <p:spPr>
          <a:xfrm>
            <a:off x="167300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281475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12395650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6281475" y="404265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2857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15425825" y="39536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2857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6"/>
          <p:cNvSpPr/>
          <p:nvPr/>
        </p:nvSpPr>
        <p:spPr>
          <a:xfrm>
            <a:off x="140775" y="26869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7"/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7"/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#1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#2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#3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#4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#5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#6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2" name="Google Shape;142;p17"/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8" name="Google Shape;148;p17"/>
          <p:cNvSpPr/>
          <p:nvPr/>
        </p:nvSpPr>
        <p:spPr>
          <a:xfrm>
            <a:off x="167300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281475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5532400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281475" y="404265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2857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5425825" y="39536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2857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7"/>
          <p:cNvSpPr/>
          <p:nvPr/>
        </p:nvSpPr>
        <p:spPr>
          <a:xfrm>
            <a:off x="140775" y="26869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8"/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18"/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#1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#2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#3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#4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#5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#6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3" name="Google Shape;173;p18"/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8"/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8"/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8"/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8"/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9" name="Google Shape;179;p18"/>
          <p:cNvSpPr/>
          <p:nvPr/>
        </p:nvSpPr>
        <p:spPr>
          <a:xfrm>
            <a:off x="167300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6281475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15532400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6281475" y="404265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2857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12395950" y="39536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2857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4" name="Google Shape;184;p18"/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18"/>
          <p:cNvSpPr/>
          <p:nvPr/>
        </p:nvSpPr>
        <p:spPr>
          <a:xfrm>
            <a:off x="140775" y="26869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19"/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19"/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#1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#2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#3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#4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#5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#6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4" name="Google Shape;204;p19"/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9"/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9"/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9"/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9"/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0" name="Google Shape;210;p19"/>
          <p:cNvSpPr/>
          <p:nvPr/>
        </p:nvSpPr>
        <p:spPr>
          <a:xfrm>
            <a:off x="167300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6281475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8668900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81475" y="404265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2857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12395950" y="39536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2857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5" name="Google Shape;215;p19"/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19"/>
          <p:cNvSpPr/>
          <p:nvPr/>
        </p:nvSpPr>
        <p:spPr>
          <a:xfrm>
            <a:off x="140775" y="26869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0" title="Vmw_I2.png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0" y="0"/>
            <a:ext cx="21600000" cy="10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/>
          <p:nvPr/>
        </p:nvSpPr>
        <p:spPr>
          <a:xfrm>
            <a:off x="814250" y="3300663"/>
            <a:ext cx="19957567" cy="4198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14300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Consolas"/>
              </a:rPr>
              <a:t>Sprint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Personalizados</PresentationFormat>
  <Paragraphs>94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Consolas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Clara Dias</cp:lastModifiedBy>
  <cp:revision>1</cp:revision>
  <dcterms:modified xsi:type="dcterms:W3CDTF">2025-10-22T16:08:03Z</dcterms:modified>
</cp:coreProperties>
</file>