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22"/>
  </p:notesMasterIdLst>
  <p:sldIdLst>
    <p:sldId id="256" r:id="rId3"/>
    <p:sldId id="272" r:id="rId4"/>
    <p:sldId id="273" r:id="rId5"/>
    <p:sldId id="274" r:id="rId6"/>
    <p:sldId id="258" r:id="rId7"/>
    <p:sldId id="257" r:id="rId8"/>
    <p:sldId id="260" r:id="rId9"/>
    <p:sldId id="268" r:id="rId10"/>
    <p:sldId id="270" r:id="rId11"/>
    <p:sldId id="261" r:id="rId12"/>
    <p:sldId id="262" r:id="rId13"/>
    <p:sldId id="263" r:id="rId14"/>
    <p:sldId id="264" r:id="rId15"/>
    <p:sldId id="265" r:id="rId16"/>
    <p:sldId id="267" r:id="rId17"/>
    <p:sldId id="266" r:id="rId18"/>
    <p:sldId id="275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A96C1-8E99-5B48-AAF3-7F1C4E41D791}" v="97" dt="2019-03-08T15:21:1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7"/>
    <p:restoredTop sz="91207"/>
  </p:normalViewPr>
  <p:slideViewPr>
    <p:cSldViewPr snapToGrid="0" snapToObjects="1">
      <p:cViewPr varScale="1">
        <p:scale>
          <a:sx n="90" d="100"/>
          <a:sy n="90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E Zheng" userId="2f5fcdafebcc64a9" providerId="LiveId" clId="{233A96C1-8E99-5B48-AAF3-7F1C4E41D791}"/>
    <pc:docChg chg="undo redo custSel addSld delSld modSld sldOrd">
      <pc:chgData name="XIE Zheng" userId="2f5fcdafebcc64a9" providerId="LiveId" clId="{233A96C1-8E99-5B48-AAF3-7F1C4E41D791}" dt="2019-03-08T15:21:18.768" v="3331" actId="207"/>
      <pc:docMkLst>
        <pc:docMk/>
      </pc:docMkLst>
      <pc:sldChg chg="modSp">
        <pc:chgData name="XIE Zheng" userId="2f5fcdafebcc64a9" providerId="LiveId" clId="{233A96C1-8E99-5B48-AAF3-7F1C4E41D791}" dt="2019-03-05T06:41:30.761" v="24" actId="20577"/>
        <pc:sldMkLst>
          <pc:docMk/>
          <pc:sldMk cId="3680246642" sldId="256"/>
        </pc:sldMkLst>
        <pc:spChg chg="mod">
          <ac:chgData name="XIE Zheng" userId="2f5fcdafebcc64a9" providerId="LiveId" clId="{233A96C1-8E99-5B48-AAF3-7F1C4E41D791}" dt="2019-03-05T06:41:30.761" v="24" actId="20577"/>
          <ac:spMkLst>
            <pc:docMk/>
            <pc:sldMk cId="3680246642" sldId="256"/>
            <ac:spMk id="2" creationId="{06777D6A-0D95-8749-8759-D72F72482E4A}"/>
          </ac:spMkLst>
        </pc:spChg>
        <pc:spChg chg="mod">
          <ac:chgData name="XIE Zheng" userId="2f5fcdafebcc64a9" providerId="LiveId" clId="{233A96C1-8E99-5B48-AAF3-7F1C4E41D791}" dt="2019-03-05T06:41:17.845" v="9" actId="20577"/>
          <ac:spMkLst>
            <pc:docMk/>
            <pc:sldMk cId="3680246642" sldId="256"/>
            <ac:spMk id="3" creationId="{89E1DE45-0CB5-BC4D-81AB-1B5ED14E5339}"/>
          </ac:spMkLst>
        </pc:spChg>
      </pc:sldChg>
      <pc:sldChg chg="delSp modSp">
        <pc:chgData name="XIE Zheng" userId="2f5fcdafebcc64a9" providerId="LiveId" clId="{233A96C1-8E99-5B48-AAF3-7F1C4E41D791}" dt="2019-03-05T06:45:21.906" v="139" actId="14100"/>
        <pc:sldMkLst>
          <pc:docMk/>
          <pc:sldMk cId="1888272582" sldId="257"/>
        </pc:sldMkLst>
        <pc:spChg chg="mod">
          <ac:chgData name="XIE Zheng" userId="2f5fcdafebcc64a9" providerId="LiveId" clId="{233A96C1-8E99-5B48-AAF3-7F1C4E41D791}" dt="2019-03-05T06:42:04.208" v="34" actId="20577"/>
          <ac:spMkLst>
            <pc:docMk/>
            <pc:sldMk cId="1888272582" sldId="257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6:45:21.906" v="139" actId="14100"/>
          <ac:spMkLst>
            <pc:docMk/>
            <pc:sldMk cId="1888272582" sldId="257"/>
            <ac:spMk id="3" creationId="{A667DF63-1349-684B-86C6-3EC1E64DEDC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4" creationId="{750800FB-0B00-AD4F-94AC-642B10E8C4BA}"/>
          </ac:spMkLst>
        </pc:spChg>
        <pc:spChg chg="del">
          <ac:chgData name="XIE Zheng" userId="2f5fcdafebcc64a9" providerId="LiveId" clId="{233A96C1-8E99-5B48-AAF3-7F1C4E41D791}" dt="2019-03-05T06:42:13.171" v="35" actId="478"/>
          <ac:spMkLst>
            <pc:docMk/>
            <pc:sldMk cId="1888272582" sldId="257"/>
            <ac:spMk id="7" creationId="{7F3F1A03-50EE-D24F-9EF6-071152908167}"/>
          </ac:spMkLst>
        </pc:spChg>
        <pc:cxnChg chg="del">
          <ac:chgData name="XIE Zheng" userId="2f5fcdafebcc64a9" providerId="LiveId" clId="{233A96C1-8E99-5B48-AAF3-7F1C4E41D791}" dt="2019-03-05T06:42:13.171" v="35" actId="478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addSp delSp modSp add">
        <pc:chgData name="XIE Zheng" userId="2f5fcdafebcc64a9" providerId="LiveId" clId="{233A96C1-8E99-5B48-AAF3-7F1C4E41D791}" dt="2019-03-06T11:03:06.873" v="3268" actId="20577"/>
        <pc:sldMkLst>
          <pc:docMk/>
          <pc:sldMk cId="1995846587" sldId="260"/>
        </pc:sldMkLst>
        <pc:spChg chg="mod">
          <ac:chgData name="XIE Zheng" userId="2f5fcdafebcc64a9" providerId="LiveId" clId="{233A96C1-8E99-5B48-AAF3-7F1C4E41D791}" dt="2019-03-06T11:03:00.653" v="3266" actId="403"/>
          <ac:spMkLst>
            <pc:docMk/>
            <pc:sldMk cId="1995846587" sldId="260"/>
            <ac:spMk id="3" creationId="{E3EF6274-53C1-ED4F-9348-9EB58908A0A6}"/>
          </ac:spMkLst>
        </pc:spChg>
        <pc:spChg chg="add del mod">
          <ac:chgData name="XIE Zheng" userId="2f5fcdafebcc64a9" providerId="LiveId" clId="{233A96C1-8E99-5B48-AAF3-7F1C4E41D791}" dt="2019-03-05T06:50:46.874" v="174" actId="478"/>
          <ac:spMkLst>
            <pc:docMk/>
            <pc:sldMk cId="1995846587" sldId="260"/>
            <ac:spMk id="4" creationId="{19B73F9B-9D90-A94A-AC6C-24D8BB73BD08}"/>
          </ac:spMkLst>
        </pc:spChg>
        <pc:spChg chg="add del">
          <ac:chgData name="XIE Zheng" userId="2f5fcdafebcc64a9" providerId="LiveId" clId="{233A96C1-8E99-5B48-AAF3-7F1C4E41D791}" dt="2019-03-05T06:49:24.365" v="152"/>
          <ac:spMkLst>
            <pc:docMk/>
            <pc:sldMk cId="1995846587" sldId="260"/>
            <ac:spMk id="5" creationId="{AEDED821-B729-0F46-9638-ADC2EF321199}"/>
          </ac:spMkLst>
        </pc:spChg>
        <pc:spChg chg="add mod">
          <ac:chgData name="XIE Zheng" userId="2f5fcdafebcc64a9" providerId="LiveId" clId="{233A96C1-8E99-5B48-AAF3-7F1C4E41D791}" dt="2019-03-06T11:03:06.873" v="3268" actId="20577"/>
          <ac:spMkLst>
            <pc:docMk/>
            <pc:sldMk cId="1995846587" sldId="260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6:51:42.251" v="191" actId="20577"/>
        <pc:sldMkLst>
          <pc:docMk/>
          <pc:sldMk cId="3426362650" sldId="261"/>
        </pc:sldMkLst>
        <pc:spChg chg="mod">
          <ac:chgData name="XIE Zheng" userId="2f5fcdafebcc64a9" providerId="LiveId" clId="{233A96C1-8E99-5B48-AAF3-7F1C4E41D791}" dt="2019-03-05T06:51:42.251" v="191" actId="20577"/>
          <ac:spMkLst>
            <pc:docMk/>
            <pc:sldMk cId="3426362650" sldId="261"/>
            <ac:spMk id="2" creationId="{2173A906-370C-DC4B-8392-A4DED4656339}"/>
          </ac:spMkLst>
        </pc:spChg>
      </pc:sldChg>
      <pc:sldChg chg="addSp delSp modSp add">
        <pc:chgData name="XIE Zheng" userId="2f5fcdafebcc64a9" providerId="LiveId" clId="{233A96C1-8E99-5B48-AAF3-7F1C4E41D791}" dt="2019-03-05T07:01:46.135" v="300" actId="20577"/>
        <pc:sldMkLst>
          <pc:docMk/>
          <pc:sldMk cId="2294757357" sldId="262"/>
        </pc:sldMkLst>
        <pc:spChg chg="mod">
          <ac:chgData name="XIE Zheng" userId="2f5fcdafebcc64a9" providerId="LiveId" clId="{233A96C1-8E99-5B48-AAF3-7F1C4E41D791}" dt="2019-03-05T07:01:46.135" v="300" actId="20577"/>
          <ac:spMkLst>
            <pc:docMk/>
            <pc:sldMk cId="2294757357" sldId="262"/>
            <ac:spMk id="2" creationId="{657F9850-F9A1-6448-B82D-9091AEF96605}"/>
          </ac:spMkLst>
        </pc:spChg>
        <pc:spChg chg="del">
          <ac:chgData name="XIE Zheng" userId="2f5fcdafebcc64a9" providerId="LiveId" clId="{233A96C1-8E99-5B48-AAF3-7F1C4E41D791}" dt="2019-03-05T06:54:21.075" v="193" actId="478"/>
          <ac:spMkLst>
            <pc:docMk/>
            <pc:sldMk cId="2294757357" sldId="262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5T06:55:19.774" v="196" actId="478"/>
          <ac:spMkLst>
            <pc:docMk/>
            <pc:sldMk cId="2294757357" sldId="262"/>
            <ac:spMk id="5" creationId="{2899711C-A7F7-0748-B939-1640301F0DE9}"/>
          </ac:spMkLst>
        </pc:spChg>
        <pc:graphicFrameChg chg="add mod modGraphic">
          <ac:chgData name="XIE Zheng" userId="2f5fcdafebcc64a9" providerId="LiveId" clId="{233A96C1-8E99-5B48-AAF3-7F1C4E41D791}" dt="2019-03-05T06:57:42.057" v="235" actId="14100"/>
          <ac:graphicFrameMkLst>
            <pc:docMk/>
            <pc:sldMk cId="2294757357" sldId="262"/>
            <ac:graphicFrameMk id="6" creationId="{76C9DA4C-D214-1D44-8EF8-FF3E05E29217}"/>
          </ac:graphicFrameMkLst>
        </pc:graphicFrameChg>
        <pc:graphicFrameChg chg="add del mod">
          <ac:chgData name="XIE Zheng" userId="2f5fcdafebcc64a9" providerId="LiveId" clId="{233A96C1-8E99-5B48-AAF3-7F1C4E41D791}" dt="2019-03-05T06:55:24.492" v="197" actId="478"/>
          <ac:graphicFrameMkLst>
            <pc:docMk/>
            <pc:sldMk cId="2294757357" sldId="262"/>
            <ac:graphicFrameMk id="7" creationId="{4AE7DE3C-2A9F-0943-943A-EC8FFE7AD536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1" creationId="{DEF977DC-D264-DB4A-A395-027E52C23325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3" creationId="{0CF85E4C-D952-E641-9F03-436F5D9D2571}"/>
          </ac:graphicFrameMkLst>
        </pc:graphicFrameChg>
        <pc:graphicFrameChg chg="add del mod modGraphic">
          <ac:chgData name="XIE Zheng" userId="2f5fcdafebcc64a9" providerId="LiveId" clId="{233A96C1-8E99-5B48-AAF3-7F1C4E41D791}" dt="2019-03-05T06:57:47.004" v="236" actId="478"/>
          <ac:graphicFrameMkLst>
            <pc:docMk/>
            <pc:sldMk cId="2294757357" sldId="262"/>
            <ac:graphicFrameMk id="15" creationId="{060BBDB5-CF3E-1F43-A8E1-6C13C08E0B30}"/>
          </ac:graphicFrameMkLst>
        </pc:graphicFrameChg>
        <pc:graphicFrameChg chg="add mod modGraphic">
          <ac:chgData name="XIE Zheng" userId="2f5fcdafebcc64a9" providerId="LiveId" clId="{233A96C1-8E99-5B48-AAF3-7F1C4E41D791}" dt="2019-03-05T06:58:55.156" v="253" actId="20577"/>
          <ac:graphicFrameMkLst>
            <pc:docMk/>
            <pc:sldMk cId="2294757357" sldId="262"/>
            <ac:graphicFrameMk id="17" creationId="{287149E9-3820-6049-9DED-195E4FE947A6}"/>
          </ac:graphicFrameMkLst>
        </pc:graphicFrameChg>
        <pc:graphicFrameChg chg="add mod modGraphic">
          <ac:chgData name="XIE Zheng" userId="2f5fcdafebcc64a9" providerId="LiveId" clId="{233A96C1-8E99-5B48-AAF3-7F1C4E41D791}" dt="2019-03-05T06:58:57.586" v="255" actId="20577"/>
          <ac:graphicFrameMkLst>
            <pc:docMk/>
            <pc:sldMk cId="2294757357" sldId="262"/>
            <ac:graphicFrameMk id="19" creationId="{F2B1383A-790C-214A-9A76-2836D87A3721}"/>
          </ac:graphicFrameMkLst>
        </pc:graphicFrameChg>
        <pc:graphicFrameChg chg="add mod modGraphic">
          <ac:chgData name="XIE Zheng" userId="2f5fcdafebcc64a9" providerId="LiveId" clId="{233A96C1-8E99-5B48-AAF3-7F1C4E41D791}" dt="2019-03-05T06:58:59.188" v="257" actId="20577"/>
          <ac:graphicFrameMkLst>
            <pc:docMk/>
            <pc:sldMk cId="2294757357" sldId="262"/>
            <ac:graphicFrameMk id="21" creationId="{60D18A0B-340A-4C4A-9FAE-BDD078C59C69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3" creationId="{3321C1D5-B720-B843-92B3-0DB6D86CB892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5" creationId="{D708BEEB-6B05-2440-9FD3-28F70F1A8051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27" creationId="{3E30A5EE-D5E5-EA43-934A-4949E66624FE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0" creationId="{D4212433-A67D-8745-B40D-A3DC075CF94B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32" creationId="{C1426DC8-7DC6-E845-9CE5-DB91ED910DD8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3" creationId="{1A6C5420-C230-9A46-85EC-A7FF57B8B570}"/>
          </ac:graphicFrameMkLst>
        </pc:graphicFrameChg>
        <pc:graphicFrameChg chg="add del">
          <ac:chgData name="XIE Zheng" userId="2f5fcdafebcc64a9" providerId="LiveId" clId="{233A96C1-8E99-5B48-AAF3-7F1C4E41D791}" dt="2019-03-05T07:00:10.286" v="267"/>
          <ac:graphicFrameMkLst>
            <pc:docMk/>
            <pc:sldMk cId="2294757357" sldId="262"/>
            <ac:graphicFrameMk id="35" creationId="{484D9FBB-217F-444B-B106-9015E16A7A75}"/>
          </ac:graphicFrameMkLst>
        </pc:graphicFrameChg>
        <pc:graphicFrameChg chg="add del mod modGraphic">
          <ac:chgData name="XIE Zheng" userId="2f5fcdafebcc64a9" providerId="LiveId" clId="{233A96C1-8E99-5B48-AAF3-7F1C4E41D791}" dt="2019-03-05T07:01:34.553" v="296" actId="478"/>
          <ac:graphicFrameMkLst>
            <pc:docMk/>
            <pc:sldMk cId="2294757357" sldId="262"/>
            <ac:graphicFrameMk id="40" creationId="{CA086319-1EF2-0948-B0B7-62D9F262B3B0}"/>
          </ac:graphicFrameMkLst>
        </pc:graphicFrameChg>
        <pc:cxnChg chg="add mod">
          <ac:chgData name="XIE Zheng" userId="2f5fcdafebcc64a9" providerId="LiveId" clId="{233A96C1-8E99-5B48-AAF3-7F1C4E41D791}" dt="2019-03-05T06:55:53.113" v="213" actId="14100"/>
          <ac:cxnSpMkLst>
            <pc:docMk/>
            <pc:sldMk cId="2294757357" sldId="262"/>
            <ac:cxnSpMk id="8" creationId="{61E31A34-A013-F84F-B65C-6A17EFB9AB70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2" creationId="{75B40984-7DE5-AB49-B213-8B7FB2E3856F}"/>
          </ac:cxnSpMkLst>
        </pc:cxnChg>
        <pc:cxnChg chg="add del mod">
          <ac:chgData name="XIE Zheng" userId="2f5fcdafebcc64a9" providerId="LiveId" clId="{233A96C1-8E99-5B48-AAF3-7F1C4E41D791}" dt="2019-03-05T06:57:47.004" v="236" actId="478"/>
          <ac:cxnSpMkLst>
            <pc:docMk/>
            <pc:sldMk cId="2294757357" sldId="262"/>
            <ac:cxnSpMk id="14" creationId="{E0740ADF-EE3E-E543-810C-A76B93B95EFC}"/>
          </ac:cxnSpMkLst>
        </pc:cxnChg>
        <pc:cxnChg chg="add del mod">
          <ac:chgData name="XIE Zheng" userId="2f5fcdafebcc64a9" providerId="LiveId" clId="{233A96C1-8E99-5B48-AAF3-7F1C4E41D791}" dt="2019-03-05T06:56:17.965" v="220" actId="478"/>
          <ac:cxnSpMkLst>
            <pc:docMk/>
            <pc:sldMk cId="2294757357" sldId="262"/>
            <ac:cxnSpMk id="16" creationId="{05D75EF0-65DC-E84A-AB50-A9C9FA25F8D2}"/>
          </ac:cxnSpMkLst>
        </pc:cxnChg>
        <pc:cxnChg chg="add mod">
          <ac:chgData name="XIE Zheng" userId="2f5fcdafebcc64a9" providerId="LiveId" clId="{233A96C1-8E99-5B48-AAF3-7F1C4E41D791}" dt="2019-03-05T06:58:01.782" v="238" actId="1076"/>
          <ac:cxnSpMkLst>
            <pc:docMk/>
            <pc:sldMk cId="2294757357" sldId="262"/>
            <ac:cxnSpMk id="18" creationId="{C09FD77D-E883-8248-9EE6-8176C6E761C0}"/>
          </ac:cxnSpMkLst>
        </pc:cxnChg>
        <pc:cxnChg chg="add mod">
          <ac:chgData name="XIE Zheng" userId="2f5fcdafebcc64a9" providerId="LiveId" clId="{233A96C1-8E99-5B48-AAF3-7F1C4E41D791}" dt="2019-03-05T06:58:11.061" v="241" actId="1076"/>
          <ac:cxnSpMkLst>
            <pc:docMk/>
            <pc:sldMk cId="2294757357" sldId="262"/>
            <ac:cxnSpMk id="20" creationId="{AD8A397E-482E-464F-8F4E-20E9347988F3}"/>
          </ac:cxnSpMkLst>
        </pc:cxnChg>
        <pc:cxnChg chg="add del mod">
          <ac:chgData name="XIE Zheng" userId="2f5fcdafebcc64a9" providerId="LiveId" clId="{233A96C1-8E99-5B48-AAF3-7F1C4E41D791}" dt="2019-03-05T06:58:35.499" v="244" actId="478"/>
          <ac:cxnSpMkLst>
            <pc:docMk/>
            <pc:sldMk cId="2294757357" sldId="262"/>
            <ac:cxnSpMk id="22" creationId="{3115A6C2-680D-DA45-9434-224470ED7B6E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24" creationId="{88D493E4-AD8B-C346-9131-CD3A402C8518}"/>
          </ac:cxnSpMkLst>
        </pc:cxnChg>
        <pc:cxnChg chg="add del mod">
          <ac:chgData name="XIE Zheng" userId="2f5fcdafebcc64a9" providerId="LiveId" clId="{233A96C1-8E99-5B48-AAF3-7F1C4E41D791}" dt="2019-03-05T07:01:36.761" v="297" actId="478"/>
          <ac:cxnSpMkLst>
            <pc:docMk/>
            <pc:sldMk cId="2294757357" sldId="262"/>
            <ac:cxnSpMk id="26" creationId="{DA1C7FD8-B72D-1B41-8D0D-6F48BF887ED5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29" creationId="{5EA434BC-689F-2242-892C-20AA74964D2A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1" creationId="{A063CC66-7D9F-A44B-BF87-B720CFAD7E55}"/>
          </ac:cxnSpMkLst>
        </pc:cxnChg>
        <pc:cxnChg chg="add del">
          <ac:chgData name="XIE Zheng" userId="2f5fcdafebcc64a9" providerId="LiveId" clId="{233A96C1-8E99-5B48-AAF3-7F1C4E41D791}" dt="2019-03-05T07:00:10.286" v="267"/>
          <ac:cxnSpMkLst>
            <pc:docMk/>
            <pc:sldMk cId="2294757357" sldId="262"/>
            <ac:cxnSpMk id="34" creationId="{701E5673-DF41-DC4D-BED5-6A7A223C8C91}"/>
          </ac:cxnSpMkLst>
        </pc:cxnChg>
        <pc:cxnChg chg="add del mod">
          <ac:chgData name="XIE Zheng" userId="2f5fcdafebcc64a9" providerId="LiveId" clId="{233A96C1-8E99-5B48-AAF3-7F1C4E41D791}" dt="2019-03-05T07:01:39.389" v="298" actId="478"/>
          <ac:cxnSpMkLst>
            <pc:docMk/>
            <pc:sldMk cId="2294757357" sldId="262"/>
            <ac:cxnSpMk id="36" creationId="{BB3AE6D3-9957-2045-927E-B62C25548B32}"/>
          </ac:cxnSpMkLst>
        </pc:cxnChg>
        <pc:cxnChg chg="add del mod">
          <ac:chgData name="XIE Zheng" userId="2f5fcdafebcc64a9" providerId="LiveId" clId="{233A96C1-8E99-5B48-AAF3-7F1C4E41D791}" dt="2019-03-05T07:01:34.553" v="296" actId="478"/>
          <ac:cxnSpMkLst>
            <pc:docMk/>
            <pc:sldMk cId="2294757357" sldId="262"/>
            <ac:cxnSpMk id="39" creationId="{C10F2025-0EC4-A24A-990C-0A13E9F82A32}"/>
          </ac:cxnSpMkLst>
        </pc:cxnChg>
      </pc:sldChg>
      <pc:sldChg chg="addSp delSp modSp add">
        <pc:chgData name="XIE Zheng" userId="2f5fcdafebcc64a9" providerId="LiveId" clId="{233A96C1-8E99-5B48-AAF3-7F1C4E41D791}" dt="2019-03-05T07:05:34.755" v="350" actId="478"/>
        <pc:sldMkLst>
          <pc:docMk/>
          <pc:sldMk cId="1280224276" sldId="263"/>
        </pc:sldMkLst>
        <pc:spChg chg="mod">
          <ac:chgData name="XIE Zheng" userId="2f5fcdafebcc64a9" providerId="LiveId" clId="{233A96C1-8E99-5B48-AAF3-7F1C4E41D791}" dt="2019-03-05T07:01:53.052" v="307" actId="20577"/>
          <ac:spMkLst>
            <pc:docMk/>
            <pc:sldMk cId="1280224276" sldId="263"/>
            <ac:spMk id="2" creationId="{657F9850-F9A1-6448-B82D-9091AEF96605}"/>
          </ac:spMkLst>
        </pc:spChg>
        <pc:spChg chg="add del mod">
          <ac:chgData name="XIE Zheng" userId="2f5fcdafebcc64a9" providerId="LiveId" clId="{233A96C1-8E99-5B48-AAF3-7F1C4E41D791}" dt="2019-03-05T07:05:34.755" v="350" actId="478"/>
          <ac:spMkLst>
            <pc:docMk/>
            <pc:sldMk cId="1280224276" sldId="263"/>
            <ac:spMk id="3" creationId="{C0CD53E0-456E-604E-B470-980D34D4A834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28" creationId="{D4419D71-CDE2-5C46-8C97-BA85ABEA5A9C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3" creationId="{FD071364-DAEC-4247-BF29-DC476CECFD46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4" creationId="{479A179E-D32E-A447-9A62-45165C66E185}"/>
          </ac:spMkLst>
        </pc:spChg>
        <pc:spChg chg="add del mod">
          <ac:chgData name="XIE Zheng" userId="2f5fcdafebcc64a9" providerId="LiveId" clId="{233A96C1-8E99-5B48-AAF3-7F1C4E41D791}" dt="2019-03-05T07:05:31.011" v="349" actId="478"/>
          <ac:spMkLst>
            <pc:docMk/>
            <pc:sldMk cId="1280224276" sldId="263"/>
            <ac:spMk id="35" creationId="{2A49F7ED-866F-0E4A-A022-57428AB7A937}"/>
          </ac:spMkLst>
        </pc:spChg>
      </pc:sldChg>
      <pc:sldChg chg="addSp modSp add">
        <pc:chgData name="XIE Zheng" userId="2f5fcdafebcc64a9" providerId="LiveId" clId="{233A96C1-8E99-5B48-AAF3-7F1C4E41D791}" dt="2019-03-05T07:07:55.739" v="354" actId="208"/>
        <pc:sldMkLst>
          <pc:docMk/>
          <pc:sldMk cId="227054308" sldId="264"/>
        </pc:sldMkLst>
        <pc:cxnChg chg="add mod">
          <ac:chgData name="XIE Zheng" userId="2f5fcdafebcc64a9" providerId="LiveId" clId="{233A96C1-8E99-5B48-AAF3-7F1C4E41D791}" dt="2019-03-05T07:07:55.739" v="354" actId="208"/>
          <ac:cxnSpMkLst>
            <pc:docMk/>
            <pc:sldMk cId="227054308" sldId="264"/>
            <ac:cxnSpMk id="37" creationId="{FFCC3DF3-B305-AF43-A6CB-19463872B5F3}"/>
          </ac:cxnSpMkLst>
        </pc:cxnChg>
      </pc:sldChg>
      <pc:sldChg chg="modSp add">
        <pc:chgData name="XIE Zheng" userId="2f5fcdafebcc64a9" providerId="LiveId" clId="{233A96C1-8E99-5B48-AAF3-7F1C4E41D791}" dt="2019-03-06T04:28:49.961" v="1175" actId="115"/>
        <pc:sldMkLst>
          <pc:docMk/>
          <pc:sldMk cId="1894290587" sldId="265"/>
        </pc:sldMkLst>
        <pc:spChg chg="mod">
          <ac:chgData name="XIE Zheng" userId="2f5fcdafebcc64a9" providerId="LiveId" clId="{233A96C1-8E99-5B48-AAF3-7F1C4E41D791}" dt="2019-03-05T07:14:18.587" v="752" actId="20577"/>
          <ac:spMkLst>
            <pc:docMk/>
            <pc:sldMk cId="1894290587" sldId="265"/>
            <ac:spMk id="2" creationId="{298A2F31-70CA-7244-A7BC-4981C9069017}"/>
          </ac:spMkLst>
        </pc:spChg>
        <pc:spChg chg="mod">
          <ac:chgData name="XIE Zheng" userId="2f5fcdafebcc64a9" providerId="LiveId" clId="{233A96C1-8E99-5B48-AAF3-7F1C4E41D791}" dt="2019-03-05T07:15:31.383" v="765" actId="20577"/>
          <ac:spMkLst>
            <pc:docMk/>
            <pc:sldMk cId="1894290587" sldId="26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04:28:49.961" v="1175" actId="115"/>
          <ac:spMkLst>
            <pc:docMk/>
            <pc:sldMk cId="1894290587" sldId="265"/>
            <ac:spMk id="6" creationId="{34026801-C274-8F45-BF37-B7E6A0EBF169}"/>
          </ac:spMkLst>
        </pc:spChg>
      </pc:sldChg>
      <pc:sldChg chg="modSp add">
        <pc:chgData name="XIE Zheng" userId="2f5fcdafebcc64a9" providerId="LiveId" clId="{233A96C1-8E99-5B48-AAF3-7F1C4E41D791}" dt="2019-03-05T07:25:37.102" v="1131" actId="20577"/>
        <pc:sldMkLst>
          <pc:docMk/>
          <pc:sldMk cId="331490934" sldId="266"/>
        </pc:sldMkLst>
        <pc:spChg chg="mod">
          <ac:chgData name="XIE Zheng" userId="2f5fcdafebcc64a9" providerId="LiveId" clId="{233A96C1-8E99-5B48-AAF3-7F1C4E41D791}" dt="2019-03-05T07:16:52.980" v="782"/>
          <ac:spMkLst>
            <pc:docMk/>
            <pc:sldMk cId="331490934" sldId="266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5T07:25:37.102" v="1131" actId="20577"/>
          <ac:spMkLst>
            <pc:docMk/>
            <pc:sldMk cId="331490934" sldId="266"/>
            <ac:spMk id="3" creationId="{A667DF63-1349-684B-86C6-3EC1E64DEDCA}"/>
          </ac:spMkLst>
        </pc:spChg>
      </pc:sldChg>
      <pc:sldChg chg="addSp modSp add">
        <pc:chgData name="XIE Zheng" userId="2f5fcdafebcc64a9" providerId="LiveId" clId="{233A96C1-8E99-5B48-AAF3-7F1C4E41D791}" dt="2019-03-06T04:29:29.818" v="1204" actId="20577"/>
        <pc:sldMkLst>
          <pc:docMk/>
          <pc:sldMk cId="1570797818" sldId="267"/>
        </pc:sldMkLst>
        <pc:spChg chg="add mod">
          <ac:chgData name="XIE Zheng" userId="2f5fcdafebcc64a9" providerId="LiveId" clId="{233A96C1-8E99-5B48-AAF3-7F1C4E41D791}" dt="2019-03-06T04:29:29.818" v="1204" actId="20577"/>
          <ac:spMkLst>
            <pc:docMk/>
            <pc:sldMk cId="1570797818" sldId="267"/>
            <ac:spMk id="22" creationId="{5D7C1CBB-92AE-E740-8578-3AE568C37663}"/>
          </ac:spMkLst>
        </pc:spChg>
      </pc:sldChg>
      <pc:sldChg chg="addSp delSp modSp add">
        <pc:chgData name="XIE Zheng" userId="2f5fcdafebcc64a9" providerId="LiveId" clId="{233A96C1-8E99-5B48-AAF3-7F1C4E41D791}" dt="2019-03-08T15:20:11.181" v="3326" actId="20577"/>
        <pc:sldMkLst>
          <pc:docMk/>
          <pc:sldMk cId="2131798999" sldId="268"/>
        </pc:sldMkLst>
        <pc:spChg chg="mod">
          <ac:chgData name="XIE Zheng" userId="2f5fcdafebcc64a9" providerId="LiveId" clId="{233A96C1-8E99-5B48-AAF3-7F1C4E41D791}" dt="2019-03-08T15:20:11.181" v="3326" actId="20577"/>
          <ac:spMkLst>
            <pc:docMk/>
            <pc:sldMk cId="2131798999" sldId="268"/>
            <ac:spMk id="3" creationId="{A667DF63-1349-684B-86C6-3EC1E64DEDCA}"/>
          </ac:spMkLst>
        </pc:spChg>
        <pc:spChg chg="add del mod">
          <ac:chgData name="XIE Zheng" userId="2f5fcdafebcc64a9" providerId="LiveId" clId="{233A96C1-8E99-5B48-AAF3-7F1C4E41D791}" dt="2019-03-06T05:03:31.307" v="1980" actId="478"/>
          <ac:spMkLst>
            <pc:docMk/>
            <pc:sldMk cId="2131798999" sldId="268"/>
            <ac:spMk id="4" creationId="{D4CA821A-8684-FB4A-AC11-B0DDA2200AA3}"/>
          </ac:spMkLst>
        </pc:spChg>
        <pc:cxnChg chg="add del mod">
          <ac:chgData name="XIE Zheng" userId="2f5fcdafebcc64a9" providerId="LiveId" clId="{233A96C1-8E99-5B48-AAF3-7F1C4E41D791}" dt="2019-03-06T05:03:32.835" v="1981" actId="478"/>
          <ac:cxnSpMkLst>
            <pc:docMk/>
            <pc:sldMk cId="2131798999" sldId="268"/>
            <ac:cxnSpMk id="6" creationId="{14685A6E-16AA-F84B-B357-F1888F0EC9B4}"/>
          </ac:cxnSpMkLst>
        </pc:cxnChg>
      </pc:sldChg>
      <pc:sldChg chg="modSp add">
        <pc:chgData name="XIE Zheng" userId="2f5fcdafebcc64a9" providerId="LiveId" clId="{233A96C1-8E99-5B48-AAF3-7F1C4E41D791}" dt="2019-03-08T15:21:18.768" v="3331" actId="207"/>
        <pc:sldMkLst>
          <pc:docMk/>
          <pc:sldMk cId="3409483320" sldId="269"/>
        </pc:sldMkLst>
        <pc:spChg chg="mod">
          <ac:chgData name="XIE Zheng" userId="2f5fcdafebcc64a9" providerId="LiveId" clId="{233A96C1-8E99-5B48-AAF3-7F1C4E41D791}" dt="2019-03-08T15:21:18.768" v="3331" actId="207"/>
          <ac:spMkLst>
            <pc:docMk/>
            <pc:sldMk cId="3409483320" sldId="269"/>
            <ac:spMk id="3" creationId="{A667DF63-1349-684B-86C6-3EC1E64DEDCA}"/>
          </ac:spMkLst>
        </pc:spChg>
      </pc:sldChg>
      <pc:sldChg chg="add modNotesTx">
        <pc:chgData name="XIE Zheng" userId="2f5fcdafebcc64a9" providerId="LiveId" clId="{233A96C1-8E99-5B48-AAF3-7F1C4E41D791}" dt="2019-03-06T04:57:08.442" v="1672" actId="20577"/>
        <pc:sldMkLst>
          <pc:docMk/>
          <pc:sldMk cId="670390177" sldId="270"/>
        </pc:sldMkLst>
      </pc:sldChg>
      <pc:sldChg chg="modSp add">
        <pc:chgData name="XIE Zheng" userId="2f5fcdafebcc64a9" providerId="LiveId" clId="{233A96C1-8E99-5B48-AAF3-7F1C4E41D791}" dt="2019-03-06T05:40:03.976" v="2853" actId="20577"/>
        <pc:sldMkLst>
          <pc:docMk/>
          <pc:sldMk cId="3762836115" sldId="271"/>
        </pc:sldMkLst>
        <pc:spChg chg="mod">
          <ac:chgData name="XIE Zheng" userId="2f5fcdafebcc64a9" providerId="LiveId" clId="{233A96C1-8E99-5B48-AAF3-7F1C4E41D791}" dt="2019-03-06T05:40:03.976" v="2853" actId="20577"/>
          <ac:spMkLst>
            <pc:docMk/>
            <pc:sldMk cId="3762836115" sldId="271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6:26:08.070" v="2894" actId="20577"/>
        <pc:sldMkLst>
          <pc:docMk/>
          <pc:sldMk cId="1207710194" sldId="272"/>
        </pc:sldMkLst>
        <pc:spChg chg="mod">
          <ac:chgData name="XIE Zheng" userId="2f5fcdafebcc64a9" providerId="LiveId" clId="{233A96C1-8E99-5B48-AAF3-7F1C4E41D791}" dt="2019-03-06T05:10:34.667" v="2486" actId="20577"/>
          <ac:spMkLst>
            <pc:docMk/>
            <pc:sldMk cId="1207710194" sldId="272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6:26:08.070" v="2894" actId="20577"/>
          <ac:spMkLst>
            <pc:docMk/>
            <pc:sldMk cId="1207710194" sldId="272"/>
            <ac:spMk id="3" creationId="{A667DF63-1349-684B-86C6-3EC1E64DEDCA}"/>
          </ac:spMkLst>
        </pc:spChg>
      </pc:sldChg>
      <pc:sldChg chg="modSp add ord">
        <pc:chgData name="XIE Zheng" userId="2f5fcdafebcc64a9" providerId="LiveId" clId="{233A96C1-8E99-5B48-AAF3-7F1C4E41D791}" dt="2019-03-06T05:33:48.524" v="2830"/>
        <pc:sldMkLst>
          <pc:docMk/>
          <pc:sldMk cId="1021788396" sldId="273"/>
        </pc:sldMkLst>
        <pc:spChg chg="mod">
          <ac:chgData name="XIE Zheng" userId="2f5fcdafebcc64a9" providerId="LiveId" clId="{233A96C1-8E99-5B48-AAF3-7F1C4E41D791}" dt="2019-03-06T05:26:13.375" v="2506" actId="20577"/>
          <ac:spMkLst>
            <pc:docMk/>
            <pc:sldMk cId="1021788396" sldId="273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5:33:30.246" v="2829" actId="20577"/>
          <ac:spMkLst>
            <pc:docMk/>
            <pc:sldMk cId="1021788396" sldId="273"/>
            <ac:spMk id="3" creationId="{A667DF63-1349-684B-86C6-3EC1E64DEDCA}"/>
          </ac:spMkLst>
        </pc:spChg>
      </pc:sldChg>
      <pc:sldChg chg="addSp modSp add">
        <pc:chgData name="XIE Zheng" userId="2f5fcdafebcc64a9" providerId="LiveId" clId="{233A96C1-8E99-5B48-AAF3-7F1C4E41D791}" dt="2019-03-06T08:48:28.157" v="3221" actId="20577"/>
        <pc:sldMkLst>
          <pc:docMk/>
          <pc:sldMk cId="717222254" sldId="274"/>
        </pc:sldMkLst>
        <pc:spChg chg="mod">
          <ac:chgData name="XIE Zheng" userId="2f5fcdafebcc64a9" providerId="LiveId" clId="{233A96C1-8E99-5B48-AAF3-7F1C4E41D791}" dt="2019-03-06T08:31:01.335" v="2917" actId="20577"/>
          <ac:spMkLst>
            <pc:docMk/>
            <pc:sldMk cId="717222254" sldId="274"/>
            <ac:spMk id="2" creationId="{657F9850-F9A1-6448-B82D-9091AEF96605}"/>
          </ac:spMkLst>
        </pc:spChg>
        <pc:spChg chg="mod">
          <ac:chgData name="XIE Zheng" userId="2f5fcdafebcc64a9" providerId="LiveId" clId="{233A96C1-8E99-5B48-AAF3-7F1C4E41D791}" dt="2019-03-06T08:48:28.157" v="3221" actId="20577"/>
          <ac:spMkLst>
            <pc:docMk/>
            <pc:sldMk cId="717222254" sldId="274"/>
            <ac:spMk id="3" creationId="{A667DF63-1349-684B-86C6-3EC1E64DEDCA}"/>
          </ac:spMkLst>
        </pc:spChg>
        <pc:picChg chg="add mod">
          <ac:chgData name="XIE Zheng" userId="2f5fcdafebcc64a9" providerId="LiveId" clId="{233A96C1-8E99-5B48-AAF3-7F1C4E41D791}" dt="2019-03-06T08:48:25.251" v="3220" actId="1076"/>
          <ac:picMkLst>
            <pc:docMk/>
            <pc:sldMk cId="717222254" sldId="274"/>
            <ac:picMk id="4" creationId="{9AF39EFD-98EB-FA4A-9260-FAB6062A5137}"/>
          </ac:picMkLst>
        </pc:picChg>
      </pc:sldChg>
      <pc:sldChg chg="modSp add">
        <pc:chgData name="XIE Zheng" userId="2f5fcdafebcc64a9" providerId="LiveId" clId="{233A96C1-8E99-5B48-AAF3-7F1C4E41D791}" dt="2019-03-06T11:15:06.183" v="3289"/>
        <pc:sldMkLst>
          <pc:docMk/>
          <pc:sldMk cId="1703164577" sldId="275"/>
        </pc:sldMkLst>
        <pc:spChg chg="mod">
          <ac:chgData name="XIE Zheng" userId="2f5fcdafebcc64a9" providerId="LiveId" clId="{233A96C1-8E99-5B48-AAF3-7F1C4E41D791}" dt="2019-03-06T11:14:53.210" v="3288"/>
          <ac:spMkLst>
            <pc:docMk/>
            <pc:sldMk cId="1703164577" sldId="275"/>
            <ac:spMk id="3" creationId="{E3EF6274-53C1-ED4F-9348-9EB58908A0A6}"/>
          </ac:spMkLst>
        </pc:spChg>
        <pc:spChg chg="mod">
          <ac:chgData name="XIE Zheng" userId="2f5fcdafebcc64a9" providerId="LiveId" clId="{233A96C1-8E99-5B48-AAF3-7F1C4E41D791}" dt="2019-03-06T11:15:06.183" v="3289"/>
          <ac:spMkLst>
            <pc:docMk/>
            <pc:sldMk cId="1703164577" sldId="275"/>
            <ac:spMk id="6" creationId="{34026801-C274-8F45-BF37-B7E6A0EBF169}"/>
          </ac:spMkLst>
        </pc:spChg>
      </pc:sldChg>
    </pc:docChg>
  </pc:docChgLst>
  <pc:docChgLst>
    <pc:chgData name="XIE Zheng" userId="2f5fcdafebcc64a9" providerId="LiveId" clId="{4A3647CA-C3E5-BC41-8ACB-9D370F11C5F2}"/>
    <pc:docChg chg="undo redo custSel addSld delSld modSld sldOrd">
      <pc:chgData name="XIE Zheng" userId="2f5fcdafebcc64a9" providerId="LiveId" clId="{4A3647CA-C3E5-BC41-8ACB-9D370F11C5F2}" dt="2019-03-01T09:37:47.143" v="1194" actId="20577"/>
      <pc:docMkLst>
        <pc:docMk/>
      </pc:docMkLst>
      <pc:sldChg chg="modSp">
        <pc:chgData name="XIE Zheng" userId="2f5fcdafebcc64a9" providerId="LiveId" clId="{4A3647CA-C3E5-BC41-8ACB-9D370F11C5F2}" dt="2019-02-27T11:04:19.005" v="784" actId="1035"/>
        <pc:sldMkLst>
          <pc:docMk/>
          <pc:sldMk cId="3680246642" sldId="256"/>
        </pc:sldMkLst>
        <pc:spChg chg="mod">
          <ac:chgData name="XIE Zheng" userId="2f5fcdafebcc64a9" providerId="LiveId" clId="{4A3647CA-C3E5-BC41-8ACB-9D370F11C5F2}" dt="2019-02-27T11:04:19.005" v="784" actId="1035"/>
          <ac:spMkLst>
            <pc:docMk/>
            <pc:sldMk cId="3680246642" sldId="256"/>
            <ac:spMk id="3" creationId="{89E1DE45-0CB5-BC4D-81AB-1B5ED14E5339}"/>
          </ac:spMkLst>
        </pc:spChg>
      </pc:sldChg>
      <pc:sldChg chg="addSp modSp modNotesTx">
        <pc:chgData name="XIE Zheng" userId="2f5fcdafebcc64a9" providerId="LiveId" clId="{4A3647CA-C3E5-BC41-8ACB-9D370F11C5F2}" dt="2019-02-27T11:07:09.693" v="787" actId="14100"/>
        <pc:sldMkLst>
          <pc:docMk/>
          <pc:sldMk cId="1888272582" sldId="257"/>
        </pc:sldMkLst>
        <pc:spChg chg="mod">
          <ac:chgData name="XIE Zheng" userId="2f5fcdafebcc64a9" providerId="LiveId" clId="{4A3647CA-C3E5-BC41-8ACB-9D370F11C5F2}" dt="2019-02-27T11:03:29.831" v="737" actId="20577"/>
          <ac:spMkLst>
            <pc:docMk/>
            <pc:sldMk cId="1888272582" sldId="257"/>
            <ac:spMk id="3" creationId="{A667DF63-1349-684B-86C6-3EC1E64DEDCA}"/>
          </ac:spMkLst>
        </pc:spChg>
        <pc:spChg chg="add mod">
          <ac:chgData name="XIE Zheng" userId="2f5fcdafebcc64a9" providerId="LiveId" clId="{4A3647CA-C3E5-BC41-8ACB-9D370F11C5F2}" dt="2019-02-27T11:02:00.501" v="686" actId="13822"/>
          <ac:spMkLst>
            <pc:docMk/>
            <pc:sldMk cId="1888272582" sldId="257"/>
            <ac:spMk id="4" creationId="{750800FB-0B00-AD4F-94AC-642B10E8C4BA}"/>
          </ac:spMkLst>
        </pc:spChg>
        <pc:spChg chg="add mod">
          <ac:chgData name="XIE Zheng" userId="2f5fcdafebcc64a9" providerId="LiveId" clId="{4A3647CA-C3E5-BC41-8ACB-9D370F11C5F2}" dt="2019-02-27T11:07:09.693" v="787" actId="14100"/>
          <ac:spMkLst>
            <pc:docMk/>
            <pc:sldMk cId="1888272582" sldId="257"/>
            <ac:spMk id="7" creationId="{7F3F1A03-50EE-D24F-9EF6-071152908167}"/>
          </ac:spMkLst>
        </pc:spChg>
        <pc:cxnChg chg="add mod">
          <ac:chgData name="XIE Zheng" userId="2f5fcdafebcc64a9" providerId="LiveId" clId="{4A3647CA-C3E5-BC41-8ACB-9D370F11C5F2}" dt="2019-02-27T11:02:29.679" v="688" actId="1582"/>
          <ac:cxnSpMkLst>
            <pc:docMk/>
            <pc:sldMk cId="1888272582" sldId="257"/>
            <ac:cxnSpMk id="6" creationId="{907F1616-E82B-AA47-89EE-6C3057F98ECF}"/>
          </ac:cxnSpMkLst>
        </pc:cxnChg>
      </pc:sldChg>
      <pc:sldChg chg="modSp">
        <pc:chgData name="XIE Zheng" userId="2f5fcdafebcc64a9" providerId="LiveId" clId="{4A3647CA-C3E5-BC41-8ACB-9D370F11C5F2}" dt="2019-02-27T11:23:34.522" v="1181" actId="20577"/>
        <pc:sldMkLst>
          <pc:docMk/>
          <pc:sldMk cId="1545639116" sldId="258"/>
        </pc:sldMkLst>
        <pc:spChg chg="mod">
          <ac:chgData name="XIE Zheng" userId="2f5fcdafebcc64a9" providerId="LiveId" clId="{4A3647CA-C3E5-BC41-8ACB-9D370F11C5F2}" dt="2019-02-27T11:23:34.522" v="1181" actId="20577"/>
          <ac:spMkLst>
            <pc:docMk/>
            <pc:sldMk cId="1545639116" sldId="258"/>
            <ac:spMk id="2" creationId="{2173A906-370C-DC4B-8392-A4DED46563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EA04-B6AB-A74B-91B6-9669E79E7D12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D14C-1D7B-1448-8105-F45CBBFC94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96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45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980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8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4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90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0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17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297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56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74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56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背景？</a:t>
            </a:r>
            <a:r>
              <a:rPr kumimoji="1" lang="zh-CN" altLang="en-US"/>
              <a:t>敏感词过滤？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D14C-1D7B-1448-8105-F45CBBFC94A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4836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33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0428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883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989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5990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9248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8809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47502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1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75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844725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3945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971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2019/3/6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359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2055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837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3129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7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7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编辑母版文本样式
第二级
第三级
第四级
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1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D4293AF-9D8B-3B42-94CC-0ACD3627EE9C}" type="datetimeFigureOut">
              <a:rPr kumimoji="1" lang="zh-CN" altLang="en-US" smtClean="0"/>
              <a:t>2019/3/6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F0B79CF-B901-D645-B6F8-4A7D433F26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7D6A-0D95-8749-8759-D72F72482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第二周 链表与指针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1DE45-0CB5-BC4D-81AB-1B5ED14E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93641"/>
            <a:ext cx="5467347" cy="10414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题目详细要求、参考资料及更新发布于：</a:t>
            </a:r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lamda.nju.edu.cn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xiez</a:t>
            </a:r>
            <a:r>
              <a:rPr kumimoji="1" lang="en-US" altLang="zh-CN" dirty="0"/>
              <a:t>/bop19/week_2/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6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0546"/>
              </p:ext>
            </p:extLst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0022"/>
              </p:ext>
            </p:extLst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69543"/>
              </p:ext>
            </p:extLst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60364"/>
              </p:ext>
            </p:extLst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5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2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0CD53E0-456E-604E-B470-980D34D4A834}"/>
              </a:ext>
            </a:extLst>
          </p:cNvPr>
          <p:cNvSpPr txBox="1"/>
          <p:nvPr/>
        </p:nvSpPr>
        <p:spPr>
          <a:xfrm>
            <a:off x="704898" y="3781220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419D71-CDE2-5C46-8C97-BA85ABEA5A9C}"/>
              </a:ext>
            </a:extLst>
          </p:cNvPr>
          <p:cNvSpPr txBox="1"/>
          <p:nvPr/>
        </p:nvSpPr>
        <p:spPr>
          <a:xfrm>
            <a:off x="91659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071364-DAEC-4247-BF29-DC476CECFD46}"/>
              </a:ext>
            </a:extLst>
          </p:cNvPr>
          <p:cNvSpPr txBox="1"/>
          <p:nvPr/>
        </p:nvSpPr>
        <p:spPr>
          <a:xfrm>
            <a:off x="291684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A179E-D32E-A447-9A62-45165C66E185}"/>
              </a:ext>
            </a:extLst>
          </p:cNvPr>
          <p:cNvSpPr txBox="1"/>
          <p:nvPr/>
        </p:nvSpPr>
        <p:spPr>
          <a:xfrm>
            <a:off x="491709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3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49F7ED-866F-0E4A-A022-57428AB7A937}"/>
              </a:ext>
            </a:extLst>
          </p:cNvPr>
          <p:cNvSpPr txBox="1"/>
          <p:nvPr/>
        </p:nvSpPr>
        <p:spPr>
          <a:xfrm>
            <a:off x="6917349" y="1743491"/>
            <a:ext cx="122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深度</a:t>
            </a:r>
            <a:r>
              <a:rPr kumimoji="1" lang="en-US" altLang="zh-CN" sz="2400" dirty="0">
                <a:solidFill>
                  <a:srgbClr val="C00000"/>
                </a:solidFill>
              </a:rPr>
              <a:t>4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FCC3DF3-B305-AF43-A6CB-19463872B5F3}"/>
              </a:ext>
            </a:extLst>
          </p:cNvPr>
          <p:cNvCxnSpPr>
            <a:cxnSpLocks/>
          </p:cNvCxnSpPr>
          <p:nvPr/>
        </p:nvCxnSpPr>
        <p:spPr>
          <a:xfrm flipV="1">
            <a:off x="1248508" y="3429000"/>
            <a:ext cx="256490" cy="510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5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如何遍历一棵树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4"/>
            <a:ext cx="8062025" cy="46323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b="1" dirty="0">
                <a:solidFill>
                  <a:schemeClr val="tx1"/>
                </a:solidFill>
              </a:rPr>
              <a:t>递归输出链表的每一个节点</a:t>
            </a:r>
            <a:r>
              <a:rPr kumimoji="1" lang="en" altLang="zh-CN" sz="1800" b="1" dirty="0">
                <a:solidFill>
                  <a:schemeClr val="tx1"/>
                </a:solidFill>
              </a:rPr>
              <a:t>: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traverse(Node *node)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node-&gt;value &lt;&lt;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(node-&gt;next != NULL)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traverse(node-&gt;next);  // 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只调用一次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628651" y="4343400"/>
            <a:ext cx="7886697" cy="211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" sz="1800" b="1" dirty="0">
                <a:solidFill>
                  <a:schemeClr val="tx1"/>
                </a:solidFill>
              </a:rPr>
              <a:t>递归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输出树的每一个节点</a:t>
            </a:r>
            <a:r>
              <a:rPr kumimoji="1" lang="en" altLang="zh-CN" sz="1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traverse(Node *node)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node-&gt;value &lt;&lt; </a:t>
            </a: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(each pointer 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node’s children)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traverse(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有几个子节点，调用几次</a:t>
            </a:r>
            <a:endParaRPr kumimoji="1" lang="en-US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9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树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C9DA4C-D214-1D44-8EF8-FF3E05E292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00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1E31A34-A013-F84F-B65C-6A17EFB9AB70}"/>
              </a:ext>
            </a:extLst>
          </p:cNvPr>
          <p:cNvCxnSpPr>
            <a:cxnSpLocks/>
          </p:cNvCxnSpPr>
          <p:nvPr/>
        </p:nvCxnSpPr>
        <p:spPr>
          <a:xfrm flipV="1">
            <a:off x="20954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87149E9-3820-6049-9DED-195E4FE94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09FD77D-E883-8248-9EE6-8176C6E761C0}"/>
              </a:ext>
            </a:extLst>
          </p:cNvPr>
          <p:cNvCxnSpPr>
            <a:cxnSpLocks/>
          </p:cNvCxnSpPr>
          <p:nvPr/>
        </p:nvCxnSpPr>
        <p:spPr>
          <a:xfrm flipV="1">
            <a:off x="409570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2B1383A-790C-214A-9A76-2836D87A3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8A397E-482E-464F-8F4E-20E9347988F3}"/>
              </a:ext>
            </a:extLst>
          </p:cNvPr>
          <p:cNvCxnSpPr>
            <a:cxnSpLocks/>
          </p:cNvCxnSpPr>
          <p:nvPr/>
        </p:nvCxnSpPr>
        <p:spPr>
          <a:xfrm flipV="1">
            <a:off x="6095952" y="2895284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0D18A0B-340A-4C4A-9FAE-BDD078C59C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2571434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3321C1D5-B720-B843-92B3-0DB6D86CB8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8D493E4-AD8B-C346-9131-CD3A402C8518}"/>
              </a:ext>
            </a:extLst>
          </p:cNvPr>
          <p:cNvCxnSpPr>
            <a:cxnSpLocks/>
          </p:cNvCxnSpPr>
          <p:nvPr/>
        </p:nvCxnSpPr>
        <p:spPr>
          <a:xfrm flipV="1">
            <a:off x="4095702" y="3939857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708BEEB-6B05-2440-9FD3-28F70F1A8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A1C7FD8-B72D-1B41-8D0D-6F48BF887ED5}"/>
              </a:ext>
            </a:extLst>
          </p:cNvPr>
          <p:cNvCxnSpPr>
            <a:cxnSpLocks/>
          </p:cNvCxnSpPr>
          <p:nvPr/>
        </p:nvCxnSpPr>
        <p:spPr>
          <a:xfrm>
            <a:off x="6095952" y="3076259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E30A5EE-D5E5-EA43-934A-4949E66624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0825" y="3616007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A434BC-689F-2242-892C-20AA74964D2A}"/>
              </a:ext>
            </a:extLst>
          </p:cNvPr>
          <p:cNvCxnSpPr>
            <a:cxnSpLocks/>
          </p:cNvCxnSpPr>
          <p:nvPr/>
        </p:nvCxnSpPr>
        <p:spPr>
          <a:xfrm>
            <a:off x="2103742" y="3076258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4212433-A67D-8745-B40D-A3DC075CF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032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063CC66-7D9F-A44B-BF87-B720CFAD7E55}"/>
              </a:ext>
            </a:extLst>
          </p:cNvPr>
          <p:cNvCxnSpPr>
            <a:cxnSpLocks/>
          </p:cNvCxnSpPr>
          <p:nvPr/>
        </p:nvCxnSpPr>
        <p:spPr>
          <a:xfrm flipV="1">
            <a:off x="4095702" y="4928410"/>
            <a:ext cx="504873" cy="1809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1426DC8-7DC6-E845-9CE5-DB91ED910D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4604560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BB3AE6D3-9957-2045-927E-B62C25548B3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103742" y="3084267"/>
            <a:ext cx="496583" cy="18555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10F2025-0EC4-A24A-990C-0A13E9F82A32}"/>
              </a:ext>
            </a:extLst>
          </p:cNvPr>
          <p:cNvCxnSpPr>
            <a:cxnSpLocks/>
          </p:cNvCxnSpPr>
          <p:nvPr/>
        </p:nvCxnSpPr>
        <p:spPr>
          <a:xfrm>
            <a:off x="4095702" y="5109385"/>
            <a:ext cx="504873" cy="8635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A086319-1EF2-0948-B0B7-62D9F262B3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00575" y="5649133"/>
          <a:ext cx="1756104" cy="67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584662146"/>
                    </a:ext>
                  </a:extLst>
                </a:gridCol>
                <a:gridCol w="878052">
                  <a:extLst>
                    <a:ext uri="{9D8B030D-6E8A-4147-A177-3AD203B41FA5}">
                      <a16:colId xmlns:a16="http://schemas.microsoft.com/office/drawing/2014/main" val="25433983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36957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  <a:endParaRPr lang="zh-CN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571987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5D7C1CBB-92AE-E740-8578-3AE568C37663}"/>
              </a:ext>
            </a:extLst>
          </p:cNvPr>
          <p:cNvSpPr txBox="1"/>
          <p:nvPr/>
        </p:nvSpPr>
        <p:spPr>
          <a:xfrm>
            <a:off x="916599" y="1673151"/>
            <a:ext cx="72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调用</a:t>
            </a:r>
            <a:r>
              <a:rPr kumimoji="1" lang="en-US" altLang="zh-CN" sz="2400" dirty="0">
                <a:solidFill>
                  <a:srgbClr val="C00000"/>
                </a:solidFill>
              </a:rPr>
              <a:t>traverse(root), </a:t>
            </a:r>
            <a:r>
              <a:rPr kumimoji="1" lang="zh-CN" altLang="en-US" sz="2400" dirty="0">
                <a:solidFill>
                  <a:srgbClr val="C00000"/>
                </a:solidFill>
              </a:rPr>
              <a:t>前面的函数会输出树的先序遍历：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r>
              <a:rPr kumimoji="1" lang="en-US" altLang="zh-CN" sz="2400" dirty="0">
                <a:solidFill>
                  <a:srgbClr val="C00000"/>
                </a:solidFill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3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4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7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5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6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8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9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-&gt;</a:t>
            </a:r>
            <a:r>
              <a:rPr kumimoji="1" lang="zh-CN" altLang="en-US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10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9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链表分叉变成树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本次练习要求实现一个树，实现插入、删除和输出功能。树上每个节点存储一个数字（</a:t>
            </a:r>
            <a:r>
              <a:rPr kumimoji="1" lang="en-US" altLang="zh-CN" sz="16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600" dirty="0">
                <a:solidFill>
                  <a:schemeClr val="tx1"/>
                </a:solidFill>
              </a:rPr>
              <a:t>）。为了简化问题，树上的节点的数字</a:t>
            </a:r>
            <a:r>
              <a:rPr kumimoji="1" lang="zh-CN" altLang="en-US" sz="1600" b="1" dirty="0">
                <a:solidFill>
                  <a:schemeClr val="tx1"/>
                </a:solidFill>
              </a:rPr>
              <a:t>不会重复</a:t>
            </a:r>
            <a:r>
              <a:rPr kumimoji="1" lang="zh-CN" altLang="en-US" sz="1600" dirty="0">
                <a:solidFill>
                  <a:schemeClr val="tx1"/>
                </a:solidFill>
              </a:rPr>
              <a:t>。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题目要求程序读入一系列命令，按照命令构造树或输出树内容。命令的格式如下：</a:t>
            </a:r>
          </a:p>
          <a:p>
            <a:pPr lvl="1"/>
            <a:r>
              <a:rPr kumimoji="1" lang="en-US" altLang="zh-CN" sz="1600" dirty="0" err="1">
                <a:solidFill>
                  <a:schemeClr val="tx1"/>
                </a:solidFill>
              </a:rPr>
              <a:t>insert_at_root</a:t>
            </a:r>
            <a:r>
              <a:rPr kumimoji="1" lang="en-US" altLang="zh-CN" sz="1600" dirty="0">
                <a:solidFill>
                  <a:schemeClr val="tx1"/>
                </a:solidFill>
              </a:rPr>
              <a:t> &lt;x&gt;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：在树根插入数字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，如果原来树是空的，新插入的节点即为树的唯一节点，否则，原来的根变成新根的子节点；</a:t>
            </a:r>
          </a:p>
          <a:p>
            <a:pPr lvl="1"/>
            <a:r>
              <a:rPr kumimoji="1" lang="en-US" altLang="zh-CN" sz="160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1600" dirty="0">
                <a:solidFill>
                  <a:schemeClr val="tx1"/>
                </a:solidFill>
              </a:rPr>
              <a:t> &lt;x&gt; &lt;y&gt;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：寻找树中出现数字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的位置，如果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存在，在后面添加一个新的分支插入</a:t>
            </a:r>
            <a:r>
              <a:rPr kumimoji="1" lang="en-US" altLang="zh-CN" sz="1600" dirty="0">
                <a:solidFill>
                  <a:schemeClr val="tx1"/>
                </a:solidFill>
              </a:rPr>
              <a:t>y</a:t>
            </a:r>
            <a:r>
              <a:rPr kumimoji="1" lang="zh-CN" altLang="en-US" sz="1600" dirty="0">
                <a:solidFill>
                  <a:schemeClr val="tx1"/>
                </a:solidFill>
              </a:rPr>
              <a:t>，此时刚刚插入的</a:t>
            </a:r>
            <a:r>
              <a:rPr kumimoji="1" lang="en-US" altLang="zh-CN" sz="1600" dirty="0">
                <a:solidFill>
                  <a:schemeClr val="tx1"/>
                </a:solidFill>
              </a:rPr>
              <a:t>y</a:t>
            </a:r>
            <a:r>
              <a:rPr kumimoji="1" lang="zh-CN" altLang="en-US" sz="1600" dirty="0">
                <a:solidFill>
                  <a:schemeClr val="tx1"/>
                </a:solidFill>
              </a:rPr>
              <a:t>应该是叶子节点。</a:t>
            </a:r>
          </a:p>
          <a:p>
            <a:pPr lvl="1"/>
            <a:r>
              <a:rPr kumimoji="1" lang="en-US" altLang="zh-CN" sz="1600" dirty="0">
                <a:solidFill>
                  <a:schemeClr val="tx1"/>
                </a:solidFill>
              </a:rPr>
              <a:t>delete &lt;x&gt;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：寻找树中出现数字</a:t>
            </a:r>
            <a:r>
              <a:rPr kumimoji="1" lang="en-US" altLang="zh-CN" sz="1600" dirty="0">
                <a:solidFill>
                  <a:schemeClr val="tx1"/>
                </a:solidFill>
              </a:rPr>
              <a:t>x</a:t>
            </a:r>
            <a:r>
              <a:rPr kumimoji="1" lang="zh-CN" altLang="en-US" sz="1600" dirty="0">
                <a:solidFill>
                  <a:schemeClr val="tx1"/>
                </a:solidFill>
              </a:rPr>
              <a:t>的位置，如果存在并且该节点是叶子节点，将其删除；</a:t>
            </a:r>
          </a:p>
          <a:p>
            <a:pPr lvl="1"/>
            <a:r>
              <a:rPr kumimoji="1" lang="en-US" altLang="zh-CN" sz="1600" dirty="0">
                <a:solidFill>
                  <a:schemeClr val="tx1"/>
                </a:solidFill>
              </a:rPr>
              <a:t>print &lt;n&gt;</a:t>
            </a:r>
            <a:r>
              <a:rPr kumimoji="1" lang="zh-CN" altLang="en-US" sz="1600" dirty="0">
                <a:solidFill>
                  <a:schemeClr val="tx1"/>
                </a:solidFill>
              </a:rPr>
              <a:t>：递归输出树上深度不超过</a:t>
            </a:r>
            <a:r>
              <a:rPr kumimoji="1" lang="en-US" altLang="zh-CN" sz="1600" dirty="0">
                <a:solidFill>
                  <a:schemeClr val="tx1"/>
                </a:solidFill>
              </a:rPr>
              <a:t>n</a:t>
            </a:r>
            <a:r>
              <a:rPr kumimoji="1" lang="zh-CN" altLang="en-US" sz="1600" dirty="0">
                <a:solidFill>
                  <a:schemeClr val="tx1"/>
                </a:solidFill>
              </a:rPr>
              <a:t>的数字。以“先序遍历”的顺序输出：从根开始输出，同一个节点的子节点，先插入的应该排在前面。特别地，如果给定</a:t>
            </a:r>
            <a:r>
              <a:rPr kumimoji="1" lang="en-US" altLang="zh-CN" sz="1600" dirty="0">
                <a:solidFill>
                  <a:schemeClr val="tx1"/>
                </a:solidFill>
              </a:rPr>
              <a:t>n == -1</a:t>
            </a:r>
            <a:r>
              <a:rPr kumimoji="1" lang="zh-CN" altLang="en-US" sz="1600" dirty="0">
                <a:solidFill>
                  <a:schemeClr val="tx1"/>
                </a:solidFill>
              </a:rPr>
              <a:t>，输出整棵树。</a:t>
            </a:r>
          </a:p>
        </p:txBody>
      </p:sp>
    </p:spTree>
    <p:extLst>
      <p:ext uri="{BB962C8B-B14F-4D97-AF65-F5344CB8AC3E}">
        <p14:creationId xmlns:p14="http://schemas.microsoft.com/office/powerpoint/2010/main" val="33149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4"/>
            <a:ext cx="3943348" cy="4856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insert_at_root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insert_at_root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2 4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-1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-1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4572000" y="1825623"/>
            <a:ext cx="3943348" cy="463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2 1 6 3 4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2 3 4</a:t>
            </a: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6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这道题目要求实现以下结构体和函数：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struct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TNode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  <a:r>
              <a:rPr kumimoji="1" lang="zh-CN" altLang="en-US" sz="2400" dirty="0">
                <a:solidFill>
                  <a:schemeClr val="tx1"/>
                </a:solidFill>
              </a:rPr>
              <a:t>：树节点类，存储数字和指向下一个节点的（多个）指针；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insert_at_root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</a:p>
          <a:p>
            <a:r>
              <a:rPr kumimoji="1" lang="en-US" altLang="zh-CN" sz="2400" dirty="0">
                <a:solidFill>
                  <a:srgbClr val="C00000"/>
                </a:solidFill>
              </a:rPr>
              <a:t>void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insert_after</a:t>
            </a:r>
            <a:r>
              <a:rPr kumimoji="1" lang="en-US" altLang="zh-CN" sz="2400" dirty="0">
                <a:solidFill>
                  <a:srgbClr val="C00000"/>
                </a:solidFill>
              </a:rPr>
              <a:t>(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TNode</a:t>
            </a:r>
            <a:r>
              <a:rPr kumimoji="1" lang="en-US" altLang="zh-CN" sz="2400" dirty="0">
                <a:solidFill>
                  <a:srgbClr val="C00000"/>
                </a:solidFill>
              </a:rPr>
              <a:t> *node,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rgbClr val="C00000"/>
                </a:solidFill>
              </a:rPr>
              <a:t> x,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rgbClr val="C00000"/>
                </a:solidFill>
              </a:rPr>
              <a:t> y);</a:t>
            </a:r>
            <a:r>
              <a:rPr kumimoji="1" lang="zh-CN" altLang="en-US" sz="2400" dirty="0">
                <a:solidFill>
                  <a:srgbClr val="C00000"/>
                </a:solidFill>
              </a:rPr>
              <a:t>请用递归实现。</a:t>
            </a:r>
          </a:p>
          <a:p>
            <a:r>
              <a:rPr kumimoji="1" lang="en-US" altLang="zh-CN" sz="2400" dirty="0">
                <a:solidFill>
                  <a:srgbClr val="C00000"/>
                </a:solidFill>
              </a:rPr>
              <a:t>void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delete_node</a:t>
            </a:r>
            <a:r>
              <a:rPr kumimoji="1" lang="en-US" altLang="zh-CN" sz="2400" dirty="0">
                <a:solidFill>
                  <a:srgbClr val="C00000"/>
                </a:solidFill>
              </a:rPr>
              <a:t>(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TNode</a:t>
            </a:r>
            <a:r>
              <a:rPr kumimoji="1" lang="en-US" altLang="zh-CN" sz="2400" dirty="0">
                <a:solidFill>
                  <a:srgbClr val="C00000"/>
                </a:solidFill>
              </a:rPr>
              <a:t> *node,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rgbClr val="C00000"/>
                </a:solidFill>
              </a:rPr>
              <a:t> x);</a:t>
            </a:r>
            <a:r>
              <a:rPr kumimoji="1" lang="zh-CN" altLang="en-US" sz="2400" dirty="0">
                <a:solidFill>
                  <a:srgbClr val="C00000"/>
                </a:solidFill>
              </a:rPr>
              <a:t>请用递归实现。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print(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TNode</a:t>
            </a:r>
            <a:r>
              <a:rPr kumimoji="1" lang="en-US" altLang="zh-CN" sz="2400" dirty="0">
                <a:solidFill>
                  <a:schemeClr val="tx1"/>
                </a:solidFill>
              </a:rPr>
              <a:t> *node,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n);</a:t>
            </a:r>
            <a:r>
              <a:rPr kumimoji="1" lang="zh-CN" altLang="en-US" sz="2400" dirty="0">
                <a:solidFill>
                  <a:schemeClr val="tx1"/>
                </a:solidFill>
              </a:rPr>
              <a:t>：请用递归实现。</a:t>
            </a:r>
          </a:p>
        </p:txBody>
      </p:sp>
    </p:spTree>
    <p:extLst>
      <p:ext uri="{BB962C8B-B14F-4D97-AF65-F5344CB8AC3E}">
        <p14:creationId xmlns:p14="http://schemas.microsoft.com/office/powerpoint/2010/main" val="340948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如果你会用类，请实现以下类和函数：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class Tree;</a:t>
            </a:r>
            <a:r>
              <a:rPr kumimoji="1" lang="zh-CN" altLang="en-US" sz="2400" dirty="0">
                <a:solidFill>
                  <a:schemeClr val="tx1"/>
                </a:solidFill>
              </a:rPr>
              <a:t>：树类；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class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TNode</a:t>
            </a:r>
            <a:r>
              <a:rPr kumimoji="1" lang="en-US" altLang="zh-CN" sz="2400" dirty="0">
                <a:solidFill>
                  <a:schemeClr val="tx1"/>
                </a:solidFill>
              </a:rPr>
              <a:t>;</a:t>
            </a:r>
            <a:r>
              <a:rPr kumimoji="1" lang="zh-CN" altLang="en-US" sz="2400" dirty="0">
                <a:solidFill>
                  <a:schemeClr val="tx1"/>
                </a:solidFill>
              </a:rPr>
              <a:t>：树节点类，存储数字和指向下一个节点的（多个）指针；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insert_at_root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  <a:r>
              <a:rPr kumimoji="1" lang="zh-CN" altLang="en-US" sz="2400" dirty="0">
                <a:solidFill>
                  <a:schemeClr val="tx1"/>
                </a:solidFill>
              </a:rPr>
              <a:t>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x,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y);</a:t>
            </a:r>
            <a:r>
              <a:rPr kumimoji="1" lang="zh-CN" altLang="en-US" sz="2400" dirty="0">
                <a:solidFill>
                  <a:schemeClr val="tx1"/>
                </a:solidFill>
              </a:rPr>
              <a:t>：</a:t>
            </a: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x);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void Tree::print(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n);</a:t>
            </a:r>
            <a:r>
              <a:rPr kumimoji="1" lang="zh-CN" altLang="en-US" sz="2400" dirty="0">
                <a:solidFill>
                  <a:schemeClr val="tx1"/>
                </a:solidFill>
              </a:rPr>
              <a:t>：请用递归实现。因为这个函数的参数不适合进行递归，你可能需要另外实现一个成员函数来实际完成递归，然后用</a:t>
            </a:r>
            <a:r>
              <a:rPr kumimoji="1" lang="en-US" altLang="zh-CN" sz="2400" dirty="0">
                <a:solidFill>
                  <a:schemeClr val="tx1"/>
                </a:solidFill>
              </a:rPr>
              <a:t>print()</a:t>
            </a:r>
            <a:r>
              <a:rPr kumimoji="1" lang="zh-CN" altLang="en-US" sz="2400" dirty="0">
                <a:solidFill>
                  <a:schemeClr val="tx1"/>
                </a:solidFill>
              </a:rPr>
              <a:t>调用那个函数。</a:t>
            </a:r>
          </a:p>
        </p:txBody>
      </p:sp>
    </p:spTree>
    <p:extLst>
      <p:ext uri="{BB962C8B-B14F-4D97-AF65-F5344CB8AC3E}">
        <p14:creationId xmlns:p14="http://schemas.microsoft.com/office/powerpoint/2010/main" val="37628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如何方便地测试程序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2250" dirty="0">
                <a:solidFill>
                  <a:schemeClr val="tx1"/>
                </a:solidFill>
              </a:rPr>
              <a:t>反复运行程序的时候一遍一遍粘贴样例输入很麻烦，怎么办？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250" dirty="0">
                <a:solidFill>
                  <a:schemeClr val="tx1"/>
                </a:solidFill>
              </a:rPr>
              <a:t>将输入文件存成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in.txt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250" dirty="0">
                <a:solidFill>
                  <a:schemeClr val="tx1"/>
                </a:solidFill>
              </a:rPr>
              <a:t>避免粘贴的方法：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pPr marL="971550" lvl="1" indent="-457200">
              <a:buAutoNum type="arabicPeriod"/>
            </a:pPr>
            <a:r>
              <a:rPr kumimoji="1" lang="zh-CN" altLang="en-US" sz="2100" dirty="0">
                <a:solidFill>
                  <a:schemeClr val="tx1"/>
                </a:solidFill>
              </a:rPr>
              <a:t>命令行里执行可执行程序（例如可执行程序命名为</a:t>
            </a:r>
            <a:r>
              <a:rPr kumimoji="1" lang="en-US" altLang="zh-CN" sz="2100" dirty="0">
                <a:solidFill>
                  <a:schemeClr val="tx1"/>
                </a:solidFill>
              </a:rPr>
              <a:t>main</a:t>
            </a:r>
            <a:r>
              <a:rPr kumimoji="1" lang="zh-CN" altLang="en-US" sz="2100" dirty="0">
                <a:solidFill>
                  <a:schemeClr val="tx1"/>
                </a:solidFill>
              </a:rPr>
              <a:t>）时，</a:t>
            </a:r>
            <a:br>
              <a:rPr kumimoji="1" lang="en-US" altLang="zh-CN" sz="2100" dirty="0">
                <a:solidFill>
                  <a:schemeClr val="tx1"/>
                </a:solidFill>
              </a:rPr>
            </a:br>
            <a:r>
              <a:rPr kumimoji="1" lang="zh-CN" altLang="en-US" sz="2100" dirty="0">
                <a:solidFill>
                  <a:schemeClr val="tx1"/>
                </a:solidFill>
              </a:rPr>
              <a:t>用 </a:t>
            </a:r>
            <a:r>
              <a:rPr kumimoji="1" lang="en-US" altLang="zh-CN" sz="2100" dirty="0">
                <a:solidFill>
                  <a:schemeClr val="tx1"/>
                </a:solidFill>
              </a:rPr>
              <a:t>main &lt; 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in.txt</a:t>
            </a:r>
            <a:r>
              <a:rPr kumimoji="1" lang="en-US" altLang="zh-CN" sz="2100" dirty="0">
                <a:solidFill>
                  <a:schemeClr val="tx1"/>
                </a:solidFill>
              </a:rPr>
              <a:t> </a:t>
            </a:r>
            <a:r>
              <a:rPr kumimoji="1" lang="zh-CN" altLang="en-US" sz="2100" dirty="0">
                <a:solidFill>
                  <a:schemeClr val="tx1"/>
                </a:solidFill>
              </a:rPr>
              <a:t>，这样 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in.txt</a:t>
            </a:r>
            <a:r>
              <a:rPr kumimoji="1" lang="zh-CN" altLang="en-US" sz="2100" dirty="0">
                <a:solidFill>
                  <a:schemeClr val="tx1"/>
                </a:solidFill>
              </a:rPr>
              <a:t> 里的内容会当作标准输入，输入给</a:t>
            </a:r>
            <a:r>
              <a:rPr kumimoji="1" lang="en-US" altLang="zh-CN" sz="2100" dirty="0">
                <a:solidFill>
                  <a:schemeClr val="tx1"/>
                </a:solidFill>
              </a:rPr>
              <a:t>main</a:t>
            </a:r>
          </a:p>
          <a:p>
            <a:pPr marL="971550" lvl="1" indent="-457200">
              <a:buAutoNum type="arabicPeriod"/>
            </a:pPr>
            <a:r>
              <a:rPr kumimoji="1" lang="zh-CN" altLang="en-US" sz="2100" dirty="0">
                <a:solidFill>
                  <a:schemeClr val="tx1"/>
                </a:solidFill>
              </a:rPr>
              <a:t>如果你用</a:t>
            </a:r>
            <a:r>
              <a:rPr kumimoji="1" lang="en-US" altLang="zh-CN" sz="2100" dirty="0">
                <a:solidFill>
                  <a:schemeClr val="tx1"/>
                </a:solidFill>
              </a:rPr>
              <a:t>visual</a:t>
            </a:r>
            <a:r>
              <a:rPr kumimoji="1" lang="zh-CN" altLang="en-US" sz="2100" dirty="0">
                <a:solidFill>
                  <a:schemeClr val="tx1"/>
                </a:solidFill>
              </a:rPr>
              <a:t> </a:t>
            </a:r>
            <a:r>
              <a:rPr kumimoji="1" lang="en-US" altLang="zh-CN" sz="2100" dirty="0">
                <a:solidFill>
                  <a:schemeClr val="tx1"/>
                </a:solidFill>
              </a:rPr>
              <a:t>studio</a:t>
            </a:r>
            <a:r>
              <a:rPr kumimoji="1" lang="zh-CN" altLang="en-US" sz="2100" dirty="0">
                <a:solidFill>
                  <a:schemeClr val="tx1"/>
                </a:solidFill>
              </a:rPr>
              <a:t>，可以在开头加一句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freopen</a:t>
            </a:r>
            <a:r>
              <a:rPr kumimoji="1" lang="en-US" altLang="zh-CN" sz="2100" dirty="0">
                <a:solidFill>
                  <a:schemeClr val="tx1"/>
                </a:solidFill>
              </a:rPr>
              <a:t>(“</a:t>
            </a:r>
            <a:r>
              <a:rPr kumimoji="1" lang="en-US" altLang="zh-CN" sz="2100" dirty="0" err="1">
                <a:solidFill>
                  <a:schemeClr val="tx1"/>
                </a:solidFill>
              </a:rPr>
              <a:t>in.txt</a:t>
            </a:r>
            <a:r>
              <a:rPr kumimoji="1" lang="en-US" altLang="zh-CN" sz="2100" dirty="0">
                <a:solidFill>
                  <a:schemeClr val="tx1"/>
                </a:solidFill>
              </a:rPr>
              <a:t>”, “r”, stdin);</a:t>
            </a:r>
            <a:br>
              <a:rPr kumimoji="1" lang="en-US" altLang="zh-CN" sz="2100" dirty="0">
                <a:solidFill>
                  <a:schemeClr val="tx1"/>
                </a:solidFill>
              </a:rPr>
            </a:br>
            <a:r>
              <a:rPr kumimoji="1" lang="zh-CN" altLang="en-US" sz="2100" dirty="0">
                <a:solidFill>
                  <a:schemeClr val="tx1"/>
                </a:solidFill>
              </a:rPr>
              <a:t>记得在提交到系统的时候删掉这一行。</a:t>
            </a:r>
            <a:endParaRPr kumimoji="1" lang="en-US" altLang="zh-CN" sz="21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sz="2250" dirty="0">
                <a:solidFill>
                  <a:schemeClr val="tx1"/>
                </a:solidFill>
              </a:rPr>
              <a:t>如果程序执行正确，应该退出掉。作业最终提交到系统的版本不要用</a:t>
            </a:r>
            <a:r>
              <a:rPr kumimoji="1" lang="en-US" altLang="zh-CN" sz="2250" dirty="0">
                <a:solidFill>
                  <a:schemeClr val="tx1"/>
                </a:solidFill>
              </a:rPr>
              <a:t>while(true)</a:t>
            </a:r>
            <a:r>
              <a:rPr kumimoji="1" lang="zh-CN" altLang="en-US" sz="2250" dirty="0">
                <a:solidFill>
                  <a:schemeClr val="tx1"/>
                </a:solidFill>
              </a:rPr>
              <a:t>或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getchar</a:t>
            </a:r>
            <a:r>
              <a:rPr kumimoji="1" lang="en-US" altLang="zh-CN" sz="2250" dirty="0">
                <a:solidFill>
                  <a:schemeClr val="tx1"/>
                </a:solidFill>
              </a:rPr>
              <a:t>()</a:t>
            </a:r>
            <a:r>
              <a:rPr kumimoji="1" lang="zh-CN" altLang="en-US" sz="2250" dirty="0">
                <a:solidFill>
                  <a:schemeClr val="tx1"/>
                </a:solidFill>
              </a:rPr>
              <a:t>等方式将程序卡在最后，否则助教评测起来会很麻烦。前四周</a:t>
            </a:r>
            <a:r>
              <a:rPr kumimoji="1" lang="zh-CN" altLang="en-US" sz="2250" dirty="0">
                <a:solidFill>
                  <a:srgbClr val="C00000"/>
                </a:solidFill>
              </a:rPr>
              <a:t>请只提交</a:t>
            </a:r>
            <a:r>
              <a:rPr kumimoji="1" lang="en-US" altLang="zh-CN" sz="2250" dirty="0" err="1">
                <a:solidFill>
                  <a:srgbClr val="C00000"/>
                </a:solidFill>
              </a:rPr>
              <a:t>cpp</a:t>
            </a:r>
            <a:r>
              <a:rPr kumimoji="1" lang="zh-CN" altLang="en-US" sz="2250" dirty="0">
                <a:solidFill>
                  <a:srgbClr val="C00000"/>
                </a:solidFill>
              </a:rPr>
              <a:t>文件到系统。</a:t>
            </a:r>
          </a:p>
        </p:txBody>
      </p:sp>
    </p:spTree>
    <p:extLst>
      <p:ext uri="{BB962C8B-B14F-4D97-AF65-F5344CB8AC3E}">
        <p14:creationId xmlns:p14="http://schemas.microsoft.com/office/powerpoint/2010/main" val="12077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如何初始化字符数组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/>
          </a:bodyPr>
          <a:lstStyle/>
          <a:p>
            <a:r>
              <a:rPr kumimoji="1" lang="zh-CN" altLang="en-US" sz="2250" dirty="0">
                <a:solidFill>
                  <a:schemeClr val="tx1"/>
                </a:solidFill>
              </a:rPr>
              <a:t>定义字符数组时最好将其全部初始化成</a:t>
            </a:r>
            <a:r>
              <a:rPr kumimoji="1" lang="en-US" altLang="zh-CN" sz="2250" dirty="0">
                <a:solidFill>
                  <a:schemeClr val="tx1"/>
                </a:solidFill>
              </a:rPr>
              <a:t>0</a:t>
            </a:r>
            <a:r>
              <a:rPr kumimoji="1" lang="zh-CN" altLang="en-US" sz="2250" dirty="0">
                <a:solidFill>
                  <a:schemeClr val="tx1"/>
                </a:solidFill>
              </a:rPr>
              <a:t>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方法</a:t>
            </a:r>
            <a:r>
              <a:rPr kumimoji="1" lang="en-US" altLang="zh-CN" sz="2250" dirty="0">
                <a:solidFill>
                  <a:schemeClr val="tx1"/>
                </a:solidFill>
              </a:rPr>
              <a:t>1:</a:t>
            </a:r>
            <a:r>
              <a:rPr kumimoji="1" lang="zh-CN" altLang="en-US" sz="2250" dirty="0">
                <a:solidFill>
                  <a:schemeClr val="tx1"/>
                </a:solidFill>
              </a:rPr>
              <a:t> </a:t>
            </a:r>
            <a:r>
              <a:rPr kumimoji="1" lang="en-US" altLang="zh-CN" sz="2250" dirty="0">
                <a:solidFill>
                  <a:schemeClr val="tx1"/>
                </a:solidFill>
              </a:rPr>
              <a:t>char a[100] = “”;</a:t>
            </a: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方法</a:t>
            </a:r>
            <a:r>
              <a:rPr kumimoji="1" lang="en-US" altLang="zh-CN" sz="2250" dirty="0">
                <a:solidFill>
                  <a:schemeClr val="tx1"/>
                </a:solidFill>
              </a:rPr>
              <a:t>2:</a:t>
            </a:r>
            <a:r>
              <a:rPr kumimoji="1" lang="zh-CN" altLang="en-US" sz="2250" dirty="0">
                <a:solidFill>
                  <a:schemeClr val="tx1"/>
                </a:solidFill>
              </a:rPr>
              <a:t> </a:t>
            </a:r>
            <a:r>
              <a:rPr kumimoji="1" lang="en-US" altLang="zh-CN" sz="2250" dirty="0">
                <a:solidFill>
                  <a:schemeClr val="tx1"/>
                </a:solidFill>
              </a:rPr>
              <a:t>char b[100]={‘\0‘};</a:t>
            </a:r>
            <a:r>
              <a:rPr kumimoji="1" lang="zh-CN" altLang="en-US" sz="2250" dirty="0">
                <a:solidFill>
                  <a:schemeClr val="tx1"/>
                </a:solidFill>
              </a:rPr>
              <a:t>  </a:t>
            </a:r>
            <a:r>
              <a:rPr kumimoji="1" lang="en-US" altLang="zh-CN" sz="2250" dirty="0">
                <a:solidFill>
                  <a:schemeClr val="tx1"/>
                </a:solidFill>
              </a:rPr>
              <a:t>//</a:t>
            </a:r>
            <a:r>
              <a:rPr kumimoji="1" lang="zh-CN" altLang="en-US" sz="2250" dirty="0">
                <a:solidFill>
                  <a:schemeClr val="tx1"/>
                </a:solidFill>
              </a:rPr>
              <a:t>这里是单引号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方法</a:t>
            </a:r>
            <a:r>
              <a:rPr kumimoji="1" lang="en-US" altLang="zh-CN" sz="2250" dirty="0">
                <a:solidFill>
                  <a:schemeClr val="tx1"/>
                </a:solidFill>
              </a:rPr>
              <a:t>3:</a:t>
            </a:r>
            <a:r>
              <a:rPr kumimoji="1" lang="zh-CN" altLang="en-US" sz="2250" dirty="0">
                <a:solidFill>
                  <a:schemeClr val="tx1"/>
                </a:solidFill>
              </a:rPr>
              <a:t> 在需要初始化时（程序一开始）调用：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en-US" altLang="zh-CN" sz="2250" dirty="0">
                <a:solidFill>
                  <a:schemeClr val="tx1"/>
                </a:solidFill>
              </a:rPr>
              <a:t>		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memset</a:t>
            </a:r>
            <a:r>
              <a:rPr kumimoji="1" lang="en-US" altLang="zh-CN" sz="2250" dirty="0">
                <a:solidFill>
                  <a:schemeClr val="tx1"/>
                </a:solidFill>
              </a:rPr>
              <a:t>(a, 0,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sizeof</a:t>
            </a:r>
            <a:r>
              <a:rPr kumimoji="1" lang="en-US" altLang="zh-CN" sz="2250" dirty="0">
                <a:solidFill>
                  <a:schemeClr val="tx1"/>
                </a:solidFill>
              </a:rPr>
              <a:t> a);</a:t>
            </a:r>
          </a:p>
          <a:p>
            <a:r>
              <a:rPr kumimoji="1" lang="en-US" altLang="zh-CN" sz="2250" dirty="0">
                <a:solidFill>
                  <a:schemeClr val="tx1"/>
                </a:solidFill>
              </a:rPr>
              <a:t>		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memset</a:t>
            </a:r>
            <a:r>
              <a:rPr kumimoji="1" lang="zh-CN" altLang="en-US" sz="2250" dirty="0">
                <a:solidFill>
                  <a:schemeClr val="tx1"/>
                </a:solidFill>
              </a:rPr>
              <a:t>函数包含在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string.h</a:t>
            </a:r>
            <a:r>
              <a:rPr kumimoji="1" lang="zh-CN" altLang="en-US" sz="2250" dirty="0">
                <a:solidFill>
                  <a:schemeClr val="tx1"/>
                </a:solidFill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02178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我们如何评测程序？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7115970" cy="5056186"/>
          </a:xfrm>
        </p:spPr>
        <p:txBody>
          <a:bodyPr>
            <a:normAutofit fontScale="92500"/>
          </a:bodyPr>
          <a:lstStyle/>
          <a:p>
            <a:r>
              <a:rPr kumimoji="1" lang="zh-CN" altLang="en-US" sz="2250" dirty="0">
                <a:solidFill>
                  <a:schemeClr val="tx1"/>
                </a:solidFill>
              </a:rPr>
              <a:t>每道题我们有</a:t>
            </a:r>
            <a:r>
              <a:rPr kumimoji="1" lang="en-US" altLang="zh-CN" sz="2250" dirty="0">
                <a:solidFill>
                  <a:schemeClr val="tx1"/>
                </a:solidFill>
              </a:rPr>
              <a:t>5</a:t>
            </a:r>
            <a:r>
              <a:rPr kumimoji="1" lang="zh-CN" altLang="en-US" sz="2250" dirty="0">
                <a:solidFill>
                  <a:schemeClr val="tx1"/>
                </a:solidFill>
              </a:rPr>
              <a:t>组数据；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dirty="0">
                <a:solidFill>
                  <a:schemeClr val="tx1"/>
                </a:solidFill>
              </a:rPr>
              <a:t>我们会使用脚本编译你的程序，使用输入文件作为输入，记录你的输出与正确的输出进行比较。</a:t>
            </a:r>
            <a:endParaRPr kumimoji="1" lang="en-US" altLang="zh-CN" sz="2250" dirty="0">
              <a:solidFill>
                <a:schemeClr val="tx1"/>
              </a:solidFill>
            </a:endParaRPr>
          </a:p>
          <a:p>
            <a:r>
              <a:rPr kumimoji="1" lang="zh-CN" altLang="en-US" sz="2250" b="1" dirty="0">
                <a:solidFill>
                  <a:schemeClr val="tx1"/>
                </a:solidFill>
              </a:rPr>
              <a:t>因此：请注意输出的大小写正确，不要输出多余的提示，严格按照样例输入输出的格式输出。结尾请输出一个换行。</a:t>
            </a:r>
            <a:endParaRPr kumimoji="1" lang="en-US" altLang="zh-CN" sz="2250" b="1" dirty="0">
              <a:solidFill>
                <a:schemeClr val="tx1"/>
              </a:solidFill>
            </a:endParaRPr>
          </a:p>
          <a:p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g++ -o main $1 </a:t>
            </a:r>
          </a:p>
          <a:p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./main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in1.txt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tmp1.txt</a:t>
            </a:r>
          </a:p>
          <a:p>
            <a:r>
              <a:rPr kumimoji="1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out1.txt tmp1.txt &gt;/dev/null &amp;&amp; 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"correct" || </a:t>
            </a:r>
            <a:r>
              <a:rPr kumimoji="1" lang="en-US" altLang="zh-CN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1"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"wrong"</a:t>
            </a:r>
            <a:endParaRPr kumimoji="1" lang="zh-CN" alt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39EFD-98EB-FA4A-9260-FAB6062A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33" y="3429000"/>
            <a:ext cx="2198688" cy="27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3A906-370C-DC4B-8392-A4DED465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D65FA-A960-6A4C-B18F-35B9C914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6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本次练习要求实现一个单链表，实现插入、删除和正逆序输出功能。链表每个节点存储一个数字（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2400" dirty="0">
                <a:solidFill>
                  <a:schemeClr val="tx1"/>
                </a:solidFill>
              </a:rPr>
              <a:t>）。要求实现以下功能：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insert_at_beginning</a:t>
            </a:r>
            <a:r>
              <a:rPr kumimoji="1" lang="en-US" altLang="zh-CN" sz="2250" dirty="0">
                <a:solidFill>
                  <a:schemeClr val="tx1"/>
                </a:solidFill>
              </a:rPr>
              <a:t> &lt;x&gt;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：在链表头插入数字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insert_at_ending</a:t>
            </a:r>
            <a:r>
              <a:rPr kumimoji="1" lang="en-US" altLang="zh-CN" sz="2250" dirty="0">
                <a:solidFill>
                  <a:schemeClr val="tx1"/>
                </a:solidFill>
              </a:rPr>
              <a:t> &lt;x&gt;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：在链表尾插入数字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250" dirty="0">
                <a:solidFill>
                  <a:schemeClr val="tx1"/>
                </a:solidFill>
              </a:rPr>
              <a:t> &lt;x&gt; &lt;y&gt;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：寻找链表中第一次出现数字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的位置，如果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存在，在后面插入</a:t>
            </a:r>
            <a:r>
              <a:rPr kumimoji="1" lang="en-US" altLang="zh-CN" sz="2250" dirty="0">
                <a:solidFill>
                  <a:schemeClr val="tx1"/>
                </a:solidFill>
              </a:rPr>
              <a:t>y</a:t>
            </a:r>
            <a:r>
              <a:rPr kumimoji="1" lang="zh-CN" altLang="en-US" sz="2250" dirty="0">
                <a:solidFill>
                  <a:schemeClr val="tx1"/>
                </a:solidFill>
              </a:rPr>
              <a:t>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delete &lt;x&gt;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：寻找链表中第一次出现数字</a:t>
            </a:r>
            <a:r>
              <a:rPr kumimoji="1" lang="en-US" altLang="zh-CN" sz="2250" dirty="0">
                <a:solidFill>
                  <a:schemeClr val="tx1"/>
                </a:solidFill>
              </a:rPr>
              <a:t>x</a:t>
            </a:r>
            <a:r>
              <a:rPr kumimoji="1" lang="zh-CN" altLang="en-US" sz="2250" dirty="0">
                <a:solidFill>
                  <a:schemeClr val="tx1"/>
                </a:solidFill>
              </a:rPr>
              <a:t>的位置，如果存在，将其删除；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print &lt;n&gt;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：依次输出链表前</a:t>
            </a:r>
            <a:r>
              <a:rPr kumimoji="1" lang="en-US" altLang="zh-CN" sz="2250" dirty="0">
                <a:solidFill>
                  <a:schemeClr val="tx1"/>
                </a:solidFill>
              </a:rPr>
              <a:t>n</a:t>
            </a:r>
            <a:r>
              <a:rPr kumimoji="1" lang="zh-CN" altLang="en-US" sz="2250" dirty="0">
                <a:solidFill>
                  <a:schemeClr val="tx1"/>
                </a:solidFill>
              </a:rPr>
              <a:t>个数字（空格隔开，结尾换行）；特别地，如果</a:t>
            </a:r>
            <a:r>
              <a:rPr kumimoji="1" lang="en-US" altLang="zh-CN" sz="2250" dirty="0">
                <a:solidFill>
                  <a:schemeClr val="tx1"/>
                </a:solidFill>
              </a:rPr>
              <a:t>n == -1</a:t>
            </a:r>
            <a:r>
              <a:rPr kumimoji="1" lang="zh-CN" altLang="en-US" sz="2250" dirty="0">
                <a:solidFill>
                  <a:schemeClr val="tx1"/>
                </a:solidFill>
              </a:rPr>
              <a:t>，输出整个链表；</a:t>
            </a:r>
          </a:p>
          <a:p>
            <a:pPr lvl="1"/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 &lt;n&gt;</a:t>
            </a:r>
            <a:r>
              <a:rPr kumimoji="1" lang="zh-CN" altLang="en-US" sz="2250" dirty="0">
                <a:solidFill>
                  <a:schemeClr val="tx1"/>
                </a:solidFill>
              </a:rPr>
              <a:t>：逆序输出链表前</a:t>
            </a:r>
            <a:r>
              <a:rPr kumimoji="1" lang="en-US" altLang="zh-CN" sz="2250" dirty="0">
                <a:solidFill>
                  <a:schemeClr val="tx1"/>
                </a:solidFill>
              </a:rPr>
              <a:t>n</a:t>
            </a:r>
            <a:r>
              <a:rPr kumimoji="1" lang="zh-CN" altLang="en-US" sz="2250" dirty="0">
                <a:solidFill>
                  <a:schemeClr val="tx1"/>
                </a:solidFill>
              </a:rPr>
              <a:t>个数字（空格隔开，结尾换行）；特别地，如果</a:t>
            </a:r>
            <a:r>
              <a:rPr kumimoji="1" lang="en-US" altLang="zh-CN" sz="2250" dirty="0">
                <a:solidFill>
                  <a:schemeClr val="tx1"/>
                </a:solidFill>
              </a:rPr>
              <a:t>n == -1</a:t>
            </a:r>
            <a:r>
              <a:rPr kumimoji="1" lang="zh-CN" altLang="en-US" sz="2250" dirty="0">
                <a:solidFill>
                  <a:schemeClr val="tx1"/>
                </a:solidFill>
              </a:rPr>
              <a:t>，输出整个链表。</a:t>
            </a:r>
          </a:p>
          <a:p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2F31-70CA-7244-A7BC-4981C906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F6274-53C1-ED4F-9348-9EB58908A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4"/>
            <a:ext cx="3943348" cy="4856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Input: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insert_at_beginning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insert_at_beginning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insert_at_ending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insert_at_ending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-1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insert_after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5 55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3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reverse_print</a:t>
            </a:r>
            <a:r>
              <a:rPr kumimoji="1"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</a:t>
            </a:r>
            <a:endParaRPr kumimoji="1" lang="en" altLang="zh-CN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026801-C274-8F45-BF37-B7E6A0EBF169}"/>
              </a:ext>
            </a:extLst>
          </p:cNvPr>
          <p:cNvSpPr txBox="1">
            <a:spLocks/>
          </p:cNvSpPr>
          <p:nvPr/>
        </p:nvSpPr>
        <p:spPr>
          <a:xfrm>
            <a:off x="4572000" y="1825623"/>
            <a:ext cx="3943348" cy="463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None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105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9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zh-CN" sz="825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2 1 5 6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2 5 55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55 5 2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en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4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本次题目要求实现以下函数（每个函数功能请严格按照要求完成，不要修改）：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struct Node;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insert_at_beginning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insert_at_ending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y);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print(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 </a:t>
            </a:r>
            <a:r>
              <a:rPr kumimoji="1" lang="zh-CN" altLang="en-US" sz="2250" dirty="0">
                <a:solidFill>
                  <a:schemeClr val="tx1"/>
                </a:solidFill>
              </a:rPr>
              <a:t>请用循环实现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(Node *node,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</a:t>
            </a:r>
            <a:r>
              <a:rPr kumimoji="1" lang="zh-CN" altLang="en-US" sz="2250" dirty="0">
                <a:solidFill>
                  <a:schemeClr val="tx1"/>
                </a:solidFill>
              </a:rPr>
              <a:t>：请用递归实现。</a:t>
            </a:r>
          </a:p>
        </p:txBody>
      </p:sp>
    </p:spTree>
    <p:extLst>
      <p:ext uri="{BB962C8B-B14F-4D97-AF65-F5344CB8AC3E}">
        <p14:creationId xmlns:p14="http://schemas.microsoft.com/office/powerpoint/2010/main" val="213179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9850-F9A1-6448-B82D-9091AEF9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链表回顾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7DF63-1349-684B-86C6-3EC1E64D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585914"/>
            <a:ext cx="8390640" cy="5056186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sz="2400" dirty="0">
                <a:solidFill>
                  <a:schemeClr val="tx1"/>
                </a:solidFill>
              </a:rPr>
              <a:t>如果你有能力将链表实现成一个类（</a:t>
            </a:r>
            <a:r>
              <a:rPr kumimoji="1" lang="en-US" altLang="zh-CN" sz="2400" dirty="0">
                <a:solidFill>
                  <a:schemeClr val="tx1"/>
                </a:solidFill>
              </a:rPr>
              <a:t>class</a:t>
            </a:r>
            <a:r>
              <a:rPr kumimoji="1" lang="zh-CN" altLang="en-US" sz="2400" dirty="0">
                <a:solidFill>
                  <a:schemeClr val="tx1"/>
                </a:solidFill>
              </a:rPr>
              <a:t>），请实现以下结构体和函数（每个函数功能请严格按照要求完成，不要修改）：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class LinkedList;</a:t>
            </a:r>
            <a:r>
              <a:rPr kumimoji="1" lang="zh-CN" altLang="en-US" sz="2250" dirty="0">
                <a:solidFill>
                  <a:schemeClr val="tx1"/>
                </a:solidFill>
              </a:rPr>
              <a:t>：链表类；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class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LLNode</a:t>
            </a:r>
            <a:r>
              <a:rPr kumimoji="1" lang="en-US" altLang="zh-CN" sz="2250" dirty="0">
                <a:solidFill>
                  <a:schemeClr val="tx1"/>
                </a:solidFill>
              </a:rPr>
              <a:t>;</a:t>
            </a:r>
            <a:r>
              <a:rPr kumimoji="1" lang="zh-CN" altLang="en-US" sz="2250" dirty="0">
                <a:solidFill>
                  <a:schemeClr val="tx1"/>
                </a:solidFill>
              </a:rPr>
              <a:t>：链表的节点类，存储数字和指向下一个节点的指针；</a:t>
            </a: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insert_at_beginning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insert_at_ending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insert_after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x, 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y);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delete_node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x);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LinkedList::print(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</a:t>
            </a:r>
            <a:endParaRPr kumimoji="1" lang="zh-CN" altLang="en-US" sz="225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50" dirty="0">
                <a:solidFill>
                  <a:schemeClr val="tx1"/>
                </a:solidFill>
              </a:rPr>
              <a:t>void LinkedList::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(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2250" dirty="0">
                <a:solidFill>
                  <a:schemeClr val="tx1"/>
                </a:solidFill>
              </a:rPr>
              <a:t> n);</a:t>
            </a:r>
            <a:r>
              <a:rPr kumimoji="1" lang="zh-CN" altLang="en-US" sz="2250" dirty="0">
                <a:solidFill>
                  <a:schemeClr val="tx1"/>
                </a:solidFill>
              </a:rPr>
              <a:t>：请用递归实现。因为这个函数的参数不适合进行递归，你可能需要另外实现一个成员函数来实际完成递归，然后用</a:t>
            </a:r>
            <a:r>
              <a:rPr kumimoji="1" lang="en-US" altLang="zh-CN" sz="2250" dirty="0" err="1">
                <a:solidFill>
                  <a:schemeClr val="tx1"/>
                </a:solidFill>
              </a:rPr>
              <a:t>reverse_print</a:t>
            </a:r>
            <a:r>
              <a:rPr kumimoji="1" lang="en-US" altLang="zh-CN" sz="2250" dirty="0">
                <a:solidFill>
                  <a:schemeClr val="tx1"/>
                </a:solidFill>
              </a:rPr>
              <a:t>()</a:t>
            </a:r>
            <a:r>
              <a:rPr kumimoji="1" lang="zh-CN" altLang="en-US" sz="2250" dirty="0">
                <a:solidFill>
                  <a:schemeClr val="tx1"/>
                </a:solidFill>
              </a:rPr>
              <a:t>调用那个函数。</a:t>
            </a:r>
          </a:p>
        </p:txBody>
      </p:sp>
    </p:spTree>
    <p:extLst>
      <p:ext uri="{BB962C8B-B14F-4D97-AF65-F5344CB8AC3E}">
        <p14:creationId xmlns:p14="http://schemas.microsoft.com/office/powerpoint/2010/main" val="6703901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7BC8886-2FDA-BC4F-AA1E-29D2D20F0270}" vid="{BE9EB4F4-7607-9A40-99D9-6F41E91AEB52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9674</TotalTime>
  <Words>1646</Words>
  <Application>Microsoft Macintosh PowerPoint</Application>
  <PresentationFormat>全屏显示(4:3)</PresentationFormat>
  <Paragraphs>269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Microsoft YaHei UI</vt:lpstr>
      <vt:lpstr>Segoe UI</vt:lpstr>
      <vt:lpstr>Segoe UI Light</vt:lpstr>
      <vt:lpstr>Arial</vt:lpstr>
      <vt:lpstr>Consolas</vt:lpstr>
      <vt:lpstr>主题1</vt:lpstr>
      <vt:lpstr>1_WelcomeDoc</vt:lpstr>
      <vt:lpstr>第二周 链表与指针</vt:lpstr>
      <vt:lpstr>如何方便地测试程序</vt:lpstr>
      <vt:lpstr>如何初始化字符数组</vt:lpstr>
      <vt:lpstr>我们如何评测程序？</vt:lpstr>
      <vt:lpstr>练习一</vt:lpstr>
      <vt:lpstr>链表回顾</vt:lpstr>
      <vt:lpstr>样例输入输出</vt:lpstr>
      <vt:lpstr>链表回顾</vt:lpstr>
      <vt:lpstr>链表回顾</vt:lpstr>
      <vt:lpstr>练习二</vt:lpstr>
      <vt:lpstr>链表</vt:lpstr>
      <vt:lpstr>树</vt:lpstr>
      <vt:lpstr>树</vt:lpstr>
      <vt:lpstr>如何遍历一棵树</vt:lpstr>
      <vt:lpstr>树</vt:lpstr>
      <vt:lpstr>链表分叉变成树</vt:lpstr>
      <vt:lpstr>样例输入输出</vt:lpstr>
      <vt:lpstr>链表回顾</vt:lpstr>
      <vt:lpstr>链表回顾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 字符串与文件输入输出</dc:title>
  <dc:creator>XIE Zheng</dc:creator>
  <cp:lastModifiedBy>XIE Zheng</cp:lastModifiedBy>
  <cp:revision>3</cp:revision>
  <dcterms:created xsi:type="dcterms:W3CDTF">2019-01-19T16:30:10Z</dcterms:created>
  <dcterms:modified xsi:type="dcterms:W3CDTF">2019-03-08T15:21:21Z</dcterms:modified>
</cp:coreProperties>
</file>