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7" r:id="rId9"/>
    <p:sldId id="271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3120B-87FB-4076-B49D-A6BE0A5087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E55551-36C9-436E-92E2-B703EF744F92}">
      <dgm:prSet/>
      <dgm:spPr/>
      <dgm:t>
        <a:bodyPr/>
        <a:lstStyle/>
        <a:p>
          <a:pPr>
            <a:defRPr cap="all"/>
          </a:pPr>
          <a:r>
            <a:rPr lang="en-US"/>
            <a:t>- Simplicidade: Criar uma linguagem fácil de aprender</a:t>
          </a:r>
        </a:p>
      </dgm:t>
    </dgm:pt>
    <dgm:pt modelId="{D89EA7D3-24A7-490A-B275-5D6D6B4846DB}" type="parTrans" cxnId="{23601F7D-C9B3-497F-B68F-5A35A4C2A3AA}">
      <dgm:prSet/>
      <dgm:spPr/>
      <dgm:t>
        <a:bodyPr/>
        <a:lstStyle/>
        <a:p>
          <a:endParaRPr lang="en-US"/>
        </a:p>
      </dgm:t>
    </dgm:pt>
    <dgm:pt modelId="{EE69031B-E0B7-4E6B-B21C-ABDAC86BBDF0}" type="sibTrans" cxnId="{23601F7D-C9B3-497F-B68F-5A35A4C2A3AA}">
      <dgm:prSet/>
      <dgm:spPr/>
      <dgm:t>
        <a:bodyPr/>
        <a:lstStyle/>
        <a:p>
          <a:endParaRPr lang="en-US"/>
        </a:p>
      </dgm:t>
    </dgm:pt>
    <dgm:pt modelId="{9AE91B86-689E-49D1-A0A8-7ABEC325C572}">
      <dgm:prSet/>
      <dgm:spPr/>
      <dgm:t>
        <a:bodyPr/>
        <a:lstStyle/>
        <a:p>
          <a:pPr>
            <a:defRPr cap="all"/>
          </a:pPr>
          <a:r>
            <a:rPr lang="en-US"/>
            <a:t>- Diversão: Explorar conceitos de compiladores e máquinas virtuais</a:t>
          </a:r>
        </a:p>
      </dgm:t>
    </dgm:pt>
    <dgm:pt modelId="{608ABBC7-AECD-4A42-AEF7-C7AACC6F0DF4}" type="parTrans" cxnId="{71905F1C-69AC-4721-B73B-174DB53BD062}">
      <dgm:prSet/>
      <dgm:spPr/>
      <dgm:t>
        <a:bodyPr/>
        <a:lstStyle/>
        <a:p>
          <a:endParaRPr lang="en-US"/>
        </a:p>
      </dgm:t>
    </dgm:pt>
    <dgm:pt modelId="{863430C3-5062-4DD1-B89D-1ED34A14C899}" type="sibTrans" cxnId="{71905F1C-69AC-4721-B73B-174DB53BD062}">
      <dgm:prSet/>
      <dgm:spPr/>
      <dgm:t>
        <a:bodyPr/>
        <a:lstStyle/>
        <a:p>
          <a:endParaRPr lang="en-US"/>
        </a:p>
      </dgm:t>
    </dgm:pt>
    <dgm:pt modelId="{A80DBA2E-063B-4A22-B03A-736AE9FDB119}">
      <dgm:prSet/>
      <dgm:spPr/>
      <dgm:t>
        <a:bodyPr/>
        <a:lstStyle/>
        <a:p>
          <a:pPr>
            <a:defRPr cap="all"/>
          </a:pPr>
          <a:r>
            <a:rPr lang="en-US"/>
            <a:t>- Educação: Servir como ferramenta de ensino para programação</a:t>
          </a:r>
        </a:p>
      </dgm:t>
    </dgm:pt>
    <dgm:pt modelId="{BDA3E348-5552-4C8D-8D74-25C74F7455DF}" type="parTrans" cxnId="{9B48E529-FE98-4F80-8E12-0E773D576B50}">
      <dgm:prSet/>
      <dgm:spPr/>
      <dgm:t>
        <a:bodyPr/>
        <a:lstStyle/>
        <a:p>
          <a:endParaRPr lang="en-US"/>
        </a:p>
      </dgm:t>
    </dgm:pt>
    <dgm:pt modelId="{3F26A407-9DBC-477B-84C7-076AA597F6AC}" type="sibTrans" cxnId="{9B48E529-FE98-4F80-8E12-0E773D576B50}">
      <dgm:prSet/>
      <dgm:spPr/>
      <dgm:t>
        <a:bodyPr/>
        <a:lstStyle/>
        <a:p>
          <a:endParaRPr lang="en-US"/>
        </a:p>
      </dgm:t>
    </dgm:pt>
    <dgm:pt modelId="{19536CCA-F49A-4808-A9AE-5144042AEE36}">
      <dgm:prSet/>
      <dgm:spPr/>
      <dgm:t>
        <a:bodyPr/>
        <a:lstStyle/>
        <a:p>
          <a:pPr>
            <a:defRPr cap="all"/>
          </a:pPr>
          <a:r>
            <a:rPr lang="en-US"/>
            <a:t>- Experimentação: Testar diferentes abordagens de implementação</a:t>
          </a:r>
        </a:p>
      </dgm:t>
    </dgm:pt>
    <dgm:pt modelId="{2DDDA8D5-17CB-4ADD-A33D-06E7F7B280A3}" type="parTrans" cxnId="{F193FA93-7650-4F3C-B860-6EE7B26F5656}">
      <dgm:prSet/>
      <dgm:spPr/>
      <dgm:t>
        <a:bodyPr/>
        <a:lstStyle/>
        <a:p>
          <a:endParaRPr lang="en-US"/>
        </a:p>
      </dgm:t>
    </dgm:pt>
    <dgm:pt modelId="{A454327C-1401-4289-B283-F7A34D505184}" type="sibTrans" cxnId="{F193FA93-7650-4F3C-B860-6EE7B26F5656}">
      <dgm:prSet/>
      <dgm:spPr/>
      <dgm:t>
        <a:bodyPr/>
        <a:lstStyle/>
        <a:p>
          <a:endParaRPr lang="en-US"/>
        </a:p>
      </dgm:t>
    </dgm:pt>
    <dgm:pt modelId="{45048C4F-5CD1-414C-A9F9-B02CF916A8D6}" type="pres">
      <dgm:prSet presAssocID="{47D3120B-87FB-4076-B49D-A6BE0A50876C}" presName="root" presStyleCnt="0">
        <dgm:presLayoutVars>
          <dgm:dir/>
          <dgm:resizeHandles val="exact"/>
        </dgm:presLayoutVars>
      </dgm:prSet>
      <dgm:spPr/>
    </dgm:pt>
    <dgm:pt modelId="{45A0E476-85E0-4731-8FA1-461FCCB85A87}" type="pres">
      <dgm:prSet presAssocID="{CBE55551-36C9-436E-92E2-B703EF744F92}" presName="compNode" presStyleCnt="0"/>
      <dgm:spPr/>
    </dgm:pt>
    <dgm:pt modelId="{31DC3BEF-F95A-4DDF-B97A-4D99680BD262}" type="pres">
      <dgm:prSet presAssocID="{CBE55551-36C9-436E-92E2-B703EF744F92}" presName="iconBgRect" presStyleLbl="bgShp" presStyleIdx="0" presStyleCnt="4"/>
      <dgm:spPr/>
    </dgm:pt>
    <dgm:pt modelId="{847C153B-7701-4FBF-B258-0CDF30C0CC9E}" type="pres">
      <dgm:prSet presAssocID="{CBE55551-36C9-436E-92E2-B703EF744F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208C008-3054-4D2A-9B2B-3E85CC65768A}" type="pres">
      <dgm:prSet presAssocID="{CBE55551-36C9-436E-92E2-B703EF744F92}" presName="spaceRect" presStyleCnt="0"/>
      <dgm:spPr/>
    </dgm:pt>
    <dgm:pt modelId="{F2798296-3DDF-42C3-8AD6-62D7E95B41E3}" type="pres">
      <dgm:prSet presAssocID="{CBE55551-36C9-436E-92E2-B703EF744F92}" presName="textRect" presStyleLbl="revTx" presStyleIdx="0" presStyleCnt="4">
        <dgm:presLayoutVars>
          <dgm:chMax val="1"/>
          <dgm:chPref val="1"/>
        </dgm:presLayoutVars>
      </dgm:prSet>
      <dgm:spPr/>
    </dgm:pt>
    <dgm:pt modelId="{E225A3B1-C078-40AC-A82E-9E8BF0CE5430}" type="pres">
      <dgm:prSet presAssocID="{EE69031B-E0B7-4E6B-B21C-ABDAC86BBDF0}" presName="sibTrans" presStyleCnt="0"/>
      <dgm:spPr/>
    </dgm:pt>
    <dgm:pt modelId="{EC8E82FC-3749-4135-BF83-85D7BB446673}" type="pres">
      <dgm:prSet presAssocID="{9AE91B86-689E-49D1-A0A8-7ABEC325C572}" presName="compNode" presStyleCnt="0"/>
      <dgm:spPr/>
    </dgm:pt>
    <dgm:pt modelId="{AC013D96-F190-41D5-B962-05D400ADECB9}" type="pres">
      <dgm:prSet presAssocID="{9AE91B86-689E-49D1-A0A8-7ABEC325C572}" presName="iconBgRect" presStyleLbl="bgShp" presStyleIdx="1" presStyleCnt="4"/>
      <dgm:spPr/>
    </dgm:pt>
    <dgm:pt modelId="{E4586BEB-D36A-4C77-8667-A04DE7C06AA0}" type="pres">
      <dgm:prSet presAssocID="{9AE91B86-689E-49D1-A0A8-7ABEC325C5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56B5E2BB-ED54-4ED1-94B6-12A911F7C53C}" type="pres">
      <dgm:prSet presAssocID="{9AE91B86-689E-49D1-A0A8-7ABEC325C572}" presName="spaceRect" presStyleCnt="0"/>
      <dgm:spPr/>
    </dgm:pt>
    <dgm:pt modelId="{42A6EAAF-0276-4B95-8237-0F6FB45C0504}" type="pres">
      <dgm:prSet presAssocID="{9AE91B86-689E-49D1-A0A8-7ABEC325C572}" presName="textRect" presStyleLbl="revTx" presStyleIdx="1" presStyleCnt="4">
        <dgm:presLayoutVars>
          <dgm:chMax val="1"/>
          <dgm:chPref val="1"/>
        </dgm:presLayoutVars>
      </dgm:prSet>
      <dgm:spPr/>
    </dgm:pt>
    <dgm:pt modelId="{59EF5071-FD8F-4C22-B1AA-29B990591B90}" type="pres">
      <dgm:prSet presAssocID="{863430C3-5062-4DD1-B89D-1ED34A14C899}" presName="sibTrans" presStyleCnt="0"/>
      <dgm:spPr/>
    </dgm:pt>
    <dgm:pt modelId="{E1091651-EC08-41AB-B28C-16F62F1C6B3F}" type="pres">
      <dgm:prSet presAssocID="{A80DBA2E-063B-4A22-B03A-736AE9FDB119}" presName="compNode" presStyleCnt="0"/>
      <dgm:spPr/>
    </dgm:pt>
    <dgm:pt modelId="{96CD4889-3FE3-4819-A272-63B1AEE5892A}" type="pres">
      <dgm:prSet presAssocID="{A80DBA2E-063B-4A22-B03A-736AE9FDB119}" presName="iconBgRect" presStyleLbl="bgShp" presStyleIdx="2" presStyleCnt="4"/>
      <dgm:spPr/>
    </dgm:pt>
    <dgm:pt modelId="{2141A3B7-4ED6-443E-8ACD-38DEE3B47D3C}" type="pres">
      <dgm:prSet presAssocID="{A80DBA2E-063B-4A22-B03A-736AE9FDB1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ACF12E16-2A7C-4392-8A64-AF175981317E}" type="pres">
      <dgm:prSet presAssocID="{A80DBA2E-063B-4A22-B03A-736AE9FDB119}" presName="spaceRect" presStyleCnt="0"/>
      <dgm:spPr/>
    </dgm:pt>
    <dgm:pt modelId="{7736EB7E-2F9C-446B-8F69-90E42C366E28}" type="pres">
      <dgm:prSet presAssocID="{A80DBA2E-063B-4A22-B03A-736AE9FDB119}" presName="textRect" presStyleLbl="revTx" presStyleIdx="2" presStyleCnt="4">
        <dgm:presLayoutVars>
          <dgm:chMax val="1"/>
          <dgm:chPref val="1"/>
        </dgm:presLayoutVars>
      </dgm:prSet>
      <dgm:spPr/>
    </dgm:pt>
    <dgm:pt modelId="{2FE7AF33-7C08-4A76-86B7-B298D6628112}" type="pres">
      <dgm:prSet presAssocID="{3F26A407-9DBC-477B-84C7-076AA597F6AC}" presName="sibTrans" presStyleCnt="0"/>
      <dgm:spPr/>
    </dgm:pt>
    <dgm:pt modelId="{B2CDCE7C-A5CD-46D3-947D-A022E26D8FCC}" type="pres">
      <dgm:prSet presAssocID="{19536CCA-F49A-4808-A9AE-5144042AEE36}" presName="compNode" presStyleCnt="0"/>
      <dgm:spPr/>
    </dgm:pt>
    <dgm:pt modelId="{D46A0DFD-FA32-4746-8262-BA65812E30EB}" type="pres">
      <dgm:prSet presAssocID="{19536CCA-F49A-4808-A9AE-5144042AEE36}" presName="iconBgRect" presStyleLbl="bgShp" presStyleIdx="3" presStyleCnt="4"/>
      <dgm:spPr/>
    </dgm:pt>
    <dgm:pt modelId="{84C3E5EC-1AC7-4F7C-BBDA-D38B2E1ABC38}" type="pres">
      <dgm:prSet presAssocID="{19536CCA-F49A-4808-A9AE-5144042AEE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32D4293A-C582-43A4-945A-90F3BBCC5B27}" type="pres">
      <dgm:prSet presAssocID="{19536CCA-F49A-4808-A9AE-5144042AEE36}" presName="spaceRect" presStyleCnt="0"/>
      <dgm:spPr/>
    </dgm:pt>
    <dgm:pt modelId="{A3306DE5-153F-488A-9690-A332EBCF47A8}" type="pres">
      <dgm:prSet presAssocID="{19536CCA-F49A-4808-A9AE-5144042AEE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905F1C-69AC-4721-B73B-174DB53BD062}" srcId="{47D3120B-87FB-4076-B49D-A6BE0A50876C}" destId="{9AE91B86-689E-49D1-A0A8-7ABEC325C572}" srcOrd="1" destOrd="0" parTransId="{608ABBC7-AECD-4A42-AEF7-C7AACC6F0DF4}" sibTransId="{863430C3-5062-4DD1-B89D-1ED34A14C899}"/>
    <dgm:cxn modelId="{9B48E529-FE98-4F80-8E12-0E773D576B50}" srcId="{47D3120B-87FB-4076-B49D-A6BE0A50876C}" destId="{A80DBA2E-063B-4A22-B03A-736AE9FDB119}" srcOrd="2" destOrd="0" parTransId="{BDA3E348-5552-4C8D-8D74-25C74F7455DF}" sibTransId="{3F26A407-9DBC-477B-84C7-076AA597F6AC}"/>
    <dgm:cxn modelId="{BEBD753A-9FA8-45D2-8411-95107929EF97}" type="presOf" srcId="{9AE91B86-689E-49D1-A0A8-7ABEC325C572}" destId="{42A6EAAF-0276-4B95-8237-0F6FB45C0504}" srcOrd="0" destOrd="0" presId="urn:microsoft.com/office/officeart/2018/5/layout/IconCircleLabelList"/>
    <dgm:cxn modelId="{23601F7D-C9B3-497F-B68F-5A35A4C2A3AA}" srcId="{47D3120B-87FB-4076-B49D-A6BE0A50876C}" destId="{CBE55551-36C9-436E-92E2-B703EF744F92}" srcOrd="0" destOrd="0" parTransId="{D89EA7D3-24A7-490A-B275-5D6D6B4846DB}" sibTransId="{EE69031B-E0B7-4E6B-B21C-ABDAC86BBDF0}"/>
    <dgm:cxn modelId="{07712F89-078D-4FF6-BA04-A261ED7EC7C1}" type="presOf" srcId="{CBE55551-36C9-436E-92E2-B703EF744F92}" destId="{F2798296-3DDF-42C3-8AD6-62D7E95B41E3}" srcOrd="0" destOrd="0" presId="urn:microsoft.com/office/officeart/2018/5/layout/IconCircleLabelList"/>
    <dgm:cxn modelId="{F193FA93-7650-4F3C-B860-6EE7B26F5656}" srcId="{47D3120B-87FB-4076-B49D-A6BE0A50876C}" destId="{19536CCA-F49A-4808-A9AE-5144042AEE36}" srcOrd="3" destOrd="0" parTransId="{2DDDA8D5-17CB-4ADD-A33D-06E7F7B280A3}" sibTransId="{A454327C-1401-4289-B283-F7A34D505184}"/>
    <dgm:cxn modelId="{45FE75A3-44CD-4402-9682-615A5F421074}" type="presOf" srcId="{47D3120B-87FB-4076-B49D-A6BE0A50876C}" destId="{45048C4F-5CD1-414C-A9F9-B02CF916A8D6}" srcOrd="0" destOrd="0" presId="urn:microsoft.com/office/officeart/2018/5/layout/IconCircleLabelList"/>
    <dgm:cxn modelId="{86DC2FCF-1256-4A8B-9A13-A2A47497A10A}" type="presOf" srcId="{A80DBA2E-063B-4A22-B03A-736AE9FDB119}" destId="{7736EB7E-2F9C-446B-8F69-90E42C366E28}" srcOrd="0" destOrd="0" presId="urn:microsoft.com/office/officeart/2018/5/layout/IconCircleLabelList"/>
    <dgm:cxn modelId="{0B31B2E2-4789-420F-B319-9222F14F6F26}" type="presOf" srcId="{19536CCA-F49A-4808-A9AE-5144042AEE36}" destId="{A3306DE5-153F-488A-9690-A332EBCF47A8}" srcOrd="0" destOrd="0" presId="urn:microsoft.com/office/officeart/2018/5/layout/IconCircleLabelList"/>
    <dgm:cxn modelId="{7C4216EE-2E6C-4C1C-9220-40A5B9107516}" type="presParOf" srcId="{45048C4F-5CD1-414C-A9F9-B02CF916A8D6}" destId="{45A0E476-85E0-4731-8FA1-461FCCB85A87}" srcOrd="0" destOrd="0" presId="urn:microsoft.com/office/officeart/2018/5/layout/IconCircleLabelList"/>
    <dgm:cxn modelId="{5B616461-6F92-4036-A4A0-A534F7648575}" type="presParOf" srcId="{45A0E476-85E0-4731-8FA1-461FCCB85A87}" destId="{31DC3BEF-F95A-4DDF-B97A-4D99680BD262}" srcOrd="0" destOrd="0" presId="urn:microsoft.com/office/officeart/2018/5/layout/IconCircleLabelList"/>
    <dgm:cxn modelId="{DA239BE2-F551-431E-8A0D-F5B79FBAF5FC}" type="presParOf" srcId="{45A0E476-85E0-4731-8FA1-461FCCB85A87}" destId="{847C153B-7701-4FBF-B258-0CDF30C0CC9E}" srcOrd="1" destOrd="0" presId="urn:microsoft.com/office/officeart/2018/5/layout/IconCircleLabelList"/>
    <dgm:cxn modelId="{3BF00690-F328-4C37-B205-049D707CEBEC}" type="presParOf" srcId="{45A0E476-85E0-4731-8FA1-461FCCB85A87}" destId="{1208C008-3054-4D2A-9B2B-3E85CC65768A}" srcOrd="2" destOrd="0" presId="urn:microsoft.com/office/officeart/2018/5/layout/IconCircleLabelList"/>
    <dgm:cxn modelId="{6F85491F-AA19-41BC-B2DD-CCAB2ED980A3}" type="presParOf" srcId="{45A0E476-85E0-4731-8FA1-461FCCB85A87}" destId="{F2798296-3DDF-42C3-8AD6-62D7E95B41E3}" srcOrd="3" destOrd="0" presId="urn:microsoft.com/office/officeart/2018/5/layout/IconCircleLabelList"/>
    <dgm:cxn modelId="{394341B0-5E8D-48FF-86DE-EDF08ED998EE}" type="presParOf" srcId="{45048C4F-5CD1-414C-A9F9-B02CF916A8D6}" destId="{E225A3B1-C078-40AC-A82E-9E8BF0CE5430}" srcOrd="1" destOrd="0" presId="urn:microsoft.com/office/officeart/2018/5/layout/IconCircleLabelList"/>
    <dgm:cxn modelId="{F0BE5EFD-46D8-4BE5-9719-1919A9F19FD6}" type="presParOf" srcId="{45048C4F-5CD1-414C-A9F9-B02CF916A8D6}" destId="{EC8E82FC-3749-4135-BF83-85D7BB446673}" srcOrd="2" destOrd="0" presId="urn:microsoft.com/office/officeart/2018/5/layout/IconCircleLabelList"/>
    <dgm:cxn modelId="{DD47DF8B-BF43-4152-AEF5-96DFC84B458A}" type="presParOf" srcId="{EC8E82FC-3749-4135-BF83-85D7BB446673}" destId="{AC013D96-F190-41D5-B962-05D400ADECB9}" srcOrd="0" destOrd="0" presId="urn:microsoft.com/office/officeart/2018/5/layout/IconCircleLabelList"/>
    <dgm:cxn modelId="{13C9FBF1-58FE-42E7-8442-FBBBAC52C255}" type="presParOf" srcId="{EC8E82FC-3749-4135-BF83-85D7BB446673}" destId="{E4586BEB-D36A-4C77-8667-A04DE7C06AA0}" srcOrd="1" destOrd="0" presId="urn:microsoft.com/office/officeart/2018/5/layout/IconCircleLabelList"/>
    <dgm:cxn modelId="{99185197-9E3A-4B62-BC20-701FBB10427D}" type="presParOf" srcId="{EC8E82FC-3749-4135-BF83-85D7BB446673}" destId="{56B5E2BB-ED54-4ED1-94B6-12A911F7C53C}" srcOrd="2" destOrd="0" presId="urn:microsoft.com/office/officeart/2018/5/layout/IconCircleLabelList"/>
    <dgm:cxn modelId="{FA8066AB-3D3C-492B-87BA-02479E877623}" type="presParOf" srcId="{EC8E82FC-3749-4135-BF83-85D7BB446673}" destId="{42A6EAAF-0276-4B95-8237-0F6FB45C0504}" srcOrd="3" destOrd="0" presId="urn:microsoft.com/office/officeart/2018/5/layout/IconCircleLabelList"/>
    <dgm:cxn modelId="{A30B6D28-1498-46CD-81F6-3D943CA4216B}" type="presParOf" srcId="{45048C4F-5CD1-414C-A9F9-B02CF916A8D6}" destId="{59EF5071-FD8F-4C22-B1AA-29B990591B90}" srcOrd="3" destOrd="0" presId="urn:microsoft.com/office/officeart/2018/5/layout/IconCircleLabelList"/>
    <dgm:cxn modelId="{0E0C38A0-83FA-4A3B-8CAF-8BA52FAB2FCE}" type="presParOf" srcId="{45048C4F-5CD1-414C-A9F9-B02CF916A8D6}" destId="{E1091651-EC08-41AB-B28C-16F62F1C6B3F}" srcOrd="4" destOrd="0" presId="urn:microsoft.com/office/officeart/2018/5/layout/IconCircleLabelList"/>
    <dgm:cxn modelId="{1BB32B20-39F9-4A41-BACD-70EEF2DE77F0}" type="presParOf" srcId="{E1091651-EC08-41AB-B28C-16F62F1C6B3F}" destId="{96CD4889-3FE3-4819-A272-63B1AEE5892A}" srcOrd="0" destOrd="0" presId="urn:microsoft.com/office/officeart/2018/5/layout/IconCircleLabelList"/>
    <dgm:cxn modelId="{C7939FD1-B482-4261-8F0A-EB879A27583B}" type="presParOf" srcId="{E1091651-EC08-41AB-B28C-16F62F1C6B3F}" destId="{2141A3B7-4ED6-443E-8ACD-38DEE3B47D3C}" srcOrd="1" destOrd="0" presId="urn:microsoft.com/office/officeart/2018/5/layout/IconCircleLabelList"/>
    <dgm:cxn modelId="{6C02C6EC-4E43-44FB-98A6-00B054C1EC39}" type="presParOf" srcId="{E1091651-EC08-41AB-B28C-16F62F1C6B3F}" destId="{ACF12E16-2A7C-4392-8A64-AF175981317E}" srcOrd="2" destOrd="0" presId="urn:microsoft.com/office/officeart/2018/5/layout/IconCircleLabelList"/>
    <dgm:cxn modelId="{9BE53F63-1C56-4B88-AD33-7FE9733766F4}" type="presParOf" srcId="{E1091651-EC08-41AB-B28C-16F62F1C6B3F}" destId="{7736EB7E-2F9C-446B-8F69-90E42C366E28}" srcOrd="3" destOrd="0" presId="urn:microsoft.com/office/officeart/2018/5/layout/IconCircleLabelList"/>
    <dgm:cxn modelId="{C0A823B5-CD62-4BFE-BC47-44CADAF158FA}" type="presParOf" srcId="{45048C4F-5CD1-414C-A9F9-B02CF916A8D6}" destId="{2FE7AF33-7C08-4A76-86B7-B298D6628112}" srcOrd="5" destOrd="0" presId="urn:microsoft.com/office/officeart/2018/5/layout/IconCircleLabelList"/>
    <dgm:cxn modelId="{2CC57FEB-9697-48A5-9E9C-E60CBB288CC6}" type="presParOf" srcId="{45048C4F-5CD1-414C-A9F9-B02CF916A8D6}" destId="{B2CDCE7C-A5CD-46D3-947D-A022E26D8FCC}" srcOrd="6" destOrd="0" presId="urn:microsoft.com/office/officeart/2018/5/layout/IconCircleLabelList"/>
    <dgm:cxn modelId="{3C196861-C131-4DD8-BE0C-5E1B62E19543}" type="presParOf" srcId="{B2CDCE7C-A5CD-46D3-947D-A022E26D8FCC}" destId="{D46A0DFD-FA32-4746-8262-BA65812E30EB}" srcOrd="0" destOrd="0" presId="urn:microsoft.com/office/officeart/2018/5/layout/IconCircleLabelList"/>
    <dgm:cxn modelId="{7EAEA086-3D08-40CE-BD16-65A78EC87D3F}" type="presParOf" srcId="{B2CDCE7C-A5CD-46D3-947D-A022E26D8FCC}" destId="{84C3E5EC-1AC7-4F7C-BBDA-D38B2E1ABC38}" srcOrd="1" destOrd="0" presId="urn:microsoft.com/office/officeart/2018/5/layout/IconCircleLabelList"/>
    <dgm:cxn modelId="{4465CF1A-D603-4921-8D46-4CC78AAA48AA}" type="presParOf" srcId="{B2CDCE7C-A5CD-46D3-947D-A022E26D8FCC}" destId="{32D4293A-C582-43A4-945A-90F3BBCC5B27}" srcOrd="2" destOrd="0" presId="urn:microsoft.com/office/officeart/2018/5/layout/IconCircleLabelList"/>
    <dgm:cxn modelId="{77DE5524-7212-4649-873C-F5D9E3288272}" type="presParOf" srcId="{B2CDCE7C-A5CD-46D3-947D-A022E26D8FCC}" destId="{A3306DE5-153F-488A-9690-A332EBCF47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ECD77-2853-45B4-A6D5-42D77F1563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589270-9EC1-414C-9E32-7D11AD53D52B}">
      <dgm:prSet/>
      <dgm:spPr/>
      <dgm:t>
        <a:bodyPr/>
        <a:lstStyle/>
        <a:p>
          <a:r>
            <a:rPr lang="en-US"/>
            <a:t>- Sintaxe simples: Inspirada em JavaScript/Python</a:t>
          </a:r>
        </a:p>
      </dgm:t>
    </dgm:pt>
    <dgm:pt modelId="{8B94EB94-8EB1-441F-9769-9757066D5BE8}" type="parTrans" cxnId="{E332E7AE-EBF5-4A65-9AE3-952D36692983}">
      <dgm:prSet/>
      <dgm:spPr/>
      <dgm:t>
        <a:bodyPr/>
        <a:lstStyle/>
        <a:p>
          <a:endParaRPr lang="en-US"/>
        </a:p>
      </dgm:t>
    </dgm:pt>
    <dgm:pt modelId="{8AAF9E7F-F497-4D86-9E18-3B1A4CBAAA86}" type="sibTrans" cxnId="{E332E7AE-EBF5-4A65-9AE3-952D36692983}">
      <dgm:prSet/>
      <dgm:spPr/>
      <dgm:t>
        <a:bodyPr/>
        <a:lstStyle/>
        <a:p>
          <a:endParaRPr lang="en-US"/>
        </a:p>
      </dgm:t>
    </dgm:pt>
    <dgm:pt modelId="{B1F034B6-B5D3-4429-94EA-6E13AF1B7FC5}">
      <dgm:prSet/>
      <dgm:spPr/>
      <dgm:t>
        <a:bodyPr/>
        <a:lstStyle/>
        <a:p>
          <a:r>
            <a:rPr lang="en-US"/>
            <a:t>- Tipagem dinâmica: Variáveis sem declaração de tipo</a:t>
          </a:r>
        </a:p>
      </dgm:t>
    </dgm:pt>
    <dgm:pt modelId="{160BD88B-0849-4273-A4E3-C9D19A8BF0B6}" type="parTrans" cxnId="{E4F043A9-3C29-4303-B87B-685C170F3976}">
      <dgm:prSet/>
      <dgm:spPr/>
      <dgm:t>
        <a:bodyPr/>
        <a:lstStyle/>
        <a:p>
          <a:endParaRPr lang="en-US"/>
        </a:p>
      </dgm:t>
    </dgm:pt>
    <dgm:pt modelId="{77C4AE6A-D6F3-4CD5-A4BB-E83491390BBB}" type="sibTrans" cxnId="{E4F043A9-3C29-4303-B87B-685C170F3976}">
      <dgm:prSet/>
      <dgm:spPr/>
      <dgm:t>
        <a:bodyPr/>
        <a:lstStyle/>
        <a:p>
          <a:endParaRPr lang="en-US"/>
        </a:p>
      </dgm:t>
    </dgm:pt>
    <dgm:pt modelId="{F689E5C9-F3FC-41FD-BF3B-5FF49D242959}">
      <dgm:prSet/>
      <dgm:spPr/>
      <dgm:t>
        <a:bodyPr/>
        <a:lstStyle/>
        <a:p>
          <a:r>
            <a:rPr lang="en-US"/>
            <a:t>- Interpretada: Executada por uma máquina virtual</a:t>
          </a:r>
        </a:p>
      </dgm:t>
    </dgm:pt>
    <dgm:pt modelId="{D25D1E88-4417-4AFE-8DA2-7257239496B4}" type="parTrans" cxnId="{1BC22CF9-1F89-4878-99F2-C2234ECC94B4}">
      <dgm:prSet/>
      <dgm:spPr/>
      <dgm:t>
        <a:bodyPr/>
        <a:lstStyle/>
        <a:p>
          <a:endParaRPr lang="en-US"/>
        </a:p>
      </dgm:t>
    </dgm:pt>
    <dgm:pt modelId="{9D1D7B14-FB35-44CA-B10B-81A2B7CF387C}" type="sibTrans" cxnId="{1BC22CF9-1F89-4878-99F2-C2234ECC94B4}">
      <dgm:prSet/>
      <dgm:spPr/>
      <dgm:t>
        <a:bodyPr/>
        <a:lstStyle/>
        <a:p>
          <a:endParaRPr lang="en-US"/>
        </a:p>
      </dgm:t>
    </dgm:pt>
    <dgm:pt modelId="{5D00562E-6888-46C9-B402-0E5903F259DA}">
      <dgm:prSet/>
      <dgm:spPr/>
      <dgm:t>
        <a:bodyPr/>
        <a:lstStyle/>
        <a:p>
          <a:r>
            <a:rPr lang="en-US"/>
            <a:t>- Múltiplas implementações: Abordagens diferentes para o mesmo problema</a:t>
          </a:r>
        </a:p>
      </dgm:t>
    </dgm:pt>
    <dgm:pt modelId="{00B48738-10AB-4AD8-A055-C317262D5D95}" type="parTrans" cxnId="{18DD8564-08BB-4C65-8294-E124230E5D99}">
      <dgm:prSet/>
      <dgm:spPr/>
      <dgm:t>
        <a:bodyPr/>
        <a:lstStyle/>
        <a:p>
          <a:endParaRPr lang="en-US"/>
        </a:p>
      </dgm:t>
    </dgm:pt>
    <dgm:pt modelId="{59A38729-A00F-40DC-89B4-DC6FD2F881DE}" type="sibTrans" cxnId="{18DD8564-08BB-4C65-8294-E124230E5D99}">
      <dgm:prSet/>
      <dgm:spPr/>
      <dgm:t>
        <a:bodyPr/>
        <a:lstStyle/>
        <a:p>
          <a:endParaRPr lang="en-US"/>
        </a:p>
      </dgm:t>
    </dgm:pt>
    <dgm:pt modelId="{52F981EC-93C4-4921-B626-003B2A498E1D}" type="pres">
      <dgm:prSet presAssocID="{F25ECD77-2853-45B4-A6D5-42D77F156327}" presName="root" presStyleCnt="0">
        <dgm:presLayoutVars>
          <dgm:dir/>
          <dgm:resizeHandles val="exact"/>
        </dgm:presLayoutVars>
      </dgm:prSet>
      <dgm:spPr/>
    </dgm:pt>
    <dgm:pt modelId="{86ACB168-8D19-4E4A-8F1E-92A8A7F41A08}" type="pres">
      <dgm:prSet presAssocID="{12589270-9EC1-414C-9E32-7D11AD53D52B}" presName="compNode" presStyleCnt="0"/>
      <dgm:spPr/>
    </dgm:pt>
    <dgm:pt modelId="{6FC5B1B4-D6A8-4B82-87B2-036992BE0F24}" type="pres">
      <dgm:prSet presAssocID="{12589270-9EC1-414C-9E32-7D11AD53D5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EFD573A6-FED7-40C7-8363-CD04DA40C980}" type="pres">
      <dgm:prSet presAssocID="{12589270-9EC1-414C-9E32-7D11AD53D52B}" presName="spaceRect" presStyleCnt="0"/>
      <dgm:spPr/>
    </dgm:pt>
    <dgm:pt modelId="{5C4AE120-B3BF-466A-8EA2-8FE4213C682A}" type="pres">
      <dgm:prSet presAssocID="{12589270-9EC1-414C-9E32-7D11AD53D52B}" presName="textRect" presStyleLbl="revTx" presStyleIdx="0" presStyleCnt="4">
        <dgm:presLayoutVars>
          <dgm:chMax val="1"/>
          <dgm:chPref val="1"/>
        </dgm:presLayoutVars>
      </dgm:prSet>
      <dgm:spPr/>
    </dgm:pt>
    <dgm:pt modelId="{984BBDE1-26CF-47B1-A3F7-F5217F4C3703}" type="pres">
      <dgm:prSet presAssocID="{8AAF9E7F-F497-4D86-9E18-3B1A4CBAAA86}" presName="sibTrans" presStyleCnt="0"/>
      <dgm:spPr/>
    </dgm:pt>
    <dgm:pt modelId="{C8BC3D32-1B46-443B-8F23-C648351BF4D8}" type="pres">
      <dgm:prSet presAssocID="{B1F034B6-B5D3-4429-94EA-6E13AF1B7FC5}" presName="compNode" presStyleCnt="0"/>
      <dgm:spPr/>
    </dgm:pt>
    <dgm:pt modelId="{28BE98C0-E192-4D9C-9CDD-5380620537CF}" type="pres">
      <dgm:prSet presAssocID="{B1F034B6-B5D3-4429-94EA-6E13AF1B7F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ência"/>
        </a:ext>
      </dgm:extLst>
    </dgm:pt>
    <dgm:pt modelId="{EF6BD6AC-505B-4F50-A1F1-E7DFF5FE0D49}" type="pres">
      <dgm:prSet presAssocID="{B1F034B6-B5D3-4429-94EA-6E13AF1B7FC5}" presName="spaceRect" presStyleCnt="0"/>
      <dgm:spPr/>
    </dgm:pt>
    <dgm:pt modelId="{7AFD47DA-B87F-41B6-A497-10E4A76350A0}" type="pres">
      <dgm:prSet presAssocID="{B1F034B6-B5D3-4429-94EA-6E13AF1B7FC5}" presName="textRect" presStyleLbl="revTx" presStyleIdx="1" presStyleCnt="4">
        <dgm:presLayoutVars>
          <dgm:chMax val="1"/>
          <dgm:chPref val="1"/>
        </dgm:presLayoutVars>
      </dgm:prSet>
      <dgm:spPr/>
    </dgm:pt>
    <dgm:pt modelId="{3D2E13C7-E10D-49E4-B5C5-BCB08DD7ADA0}" type="pres">
      <dgm:prSet presAssocID="{77C4AE6A-D6F3-4CD5-A4BB-E83491390BBB}" presName="sibTrans" presStyleCnt="0"/>
      <dgm:spPr/>
    </dgm:pt>
    <dgm:pt modelId="{736E4822-C88A-46C6-B019-95D30620B6AF}" type="pres">
      <dgm:prSet presAssocID="{F689E5C9-F3FC-41FD-BF3B-5FF49D242959}" presName="compNode" presStyleCnt="0"/>
      <dgm:spPr/>
    </dgm:pt>
    <dgm:pt modelId="{5AE3D6E3-1E4F-4361-920B-5D68C38DCBA6}" type="pres">
      <dgm:prSet presAssocID="{F689E5C9-F3FC-41FD-BF3B-5FF49D2429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F414FA96-CBBA-48F4-BDAE-A673151842F0}" type="pres">
      <dgm:prSet presAssocID="{F689E5C9-F3FC-41FD-BF3B-5FF49D242959}" presName="spaceRect" presStyleCnt="0"/>
      <dgm:spPr/>
    </dgm:pt>
    <dgm:pt modelId="{FE8E68A8-31FE-4FE1-B6D6-749AD9ED2688}" type="pres">
      <dgm:prSet presAssocID="{F689E5C9-F3FC-41FD-BF3B-5FF49D242959}" presName="textRect" presStyleLbl="revTx" presStyleIdx="2" presStyleCnt="4">
        <dgm:presLayoutVars>
          <dgm:chMax val="1"/>
          <dgm:chPref val="1"/>
        </dgm:presLayoutVars>
      </dgm:prSet>
      <dgm:spPr/>
    </dgm:pt>
    <dgm:pt modelId="{6137032C-B634-4978-B5C5-31877CA32C21}" type="pres">
      <dgm:prSet presAssocID="{9D1D7B14-FB35-44CA-B10B-81A2B7CF387C}" presName="sibTrans" presStyleCnt="0"/>
      <dgm:spPr/>
    </dgm:pt>
    <dgm:pt modelId="{BC7090A9-D9C9-4850-9E99-F83C4DA3A13A}" type="pres">
      <dgm:prSet presAssocID="{5D00562E-6888-46C9-B402-0E5903F259DA}" presName="compNode" presStyleCnt="0"/>
      <dgm:spPr/>
    </dgm:pt>
    <dgm:pt modelId="{435D81A9-4D4C-4DBB-914A-ADC71653CE57}" type="pres">
      <dgm:prSet presAssocID="{5D00562E-6888-46C9-B402-0E5903F259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EB7443E-77F7-4FA7-8A2A-E13BCE18A74B}" type="pres">
      <dgm:prSet presAssocID="{5D00562E-6888-46C9-B402-0E5903F259DA}" presName="spaceRect" presStyleCnt="0"/>
      <dgm:spPr/>
    </dgm:pt>
    <dgm:pt modelId="{774A3A76-16B6-4903-A600-1D167555FF54}" type="pres">
      <dgm:prSet presAssocID="{5D00562E-6888-46C9-B402-0E5903F259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DD8564-08BB-4C65-8294-E124230E5D99}" srcId="{F25ECD77-2853-45B4-A6D5-42D77F156327}" destId="{5D00562E-6888-46C9-B402-0E5903F259DA}" srcOrd="3" destOrd="0" parTransId="{00B48738-10AB-4AD8-A055-C317262D5D95}" sibTransId="{59A38729-A00F-40DC-89B4-DC6FD2F881DE}"/>
    <dgm:cxn modelId="{8A807155-A52E-4F52-BF6B-927092A78B69}" type="presOf" srcId="{12589270-9EC1-414C-9E32-7D11AD53D52B}" destId="{5C4AE120-B3BF-466A-8EA2-8FE4213C682A}" srcOrd="0" destOrd="0" presId="urn:microsoft.com/office/officeart/2018/2/layout/IconLabelList"/>
    <dgm:cxn modelId="{252F1D80-038D-427D-94D5-DF9105B9B997}" type="presOf" srcId="{B1F034B6-B5D3-4429-94EA-6E13AF1B7FC5}" destId="{7AFD47DA-B87F-41B6-A497-10E4A76350A0}" srcOrd="0" destOrd="0" presId="urn:microsoft.com/office/officeart/2018/2/layout/IconLabelList"/>
    <dgm:cxn modelId="{E4F043A9-3C29-4303-B87B-685C170F3976}" srcId="{F25ECD77-2853-45B4-A6D5-42D77F156327}" destId="{B1F034B6-B5D3-4429-94EA-6E13AF1B7FC5}" srcOrd="1" destOrd="0" parTransId="{160BD88B-0849-4273-A4E3-C9D19A8BF0B6}" sibTransId="{77C4AE6A-D6F3-4CD5-A4BB-E83491390BBB}"/>
    <dgm:cxn modelId="{EC9CFEAC-D854-4C0D-B3F7-F00234CA1213}" type="presOf" srcId="{F689E5C9-F3FC-41FD-BF3B-5FF49D242959}" destId="{FE8E68A8-31FE-4FE1-B6D6-749AD9ED2688}" srcOrd="0" destOrd="0" presId="urn:microsoft.com/office/officeart/2018/2/layout/IconLabelList"/>
    <dgm:cxn modelId="{E332E7AE-EBF5-4A65-9AE3-952D36692983}" srcId="{F25ECD77-2853-45B4-A6D5-42D77F156327}" destId="{12589270-9EC1-414C-9E32-7D11AD53D52B}" srcOrd="0" destOrd="0" parTransId="{8B94EB94-8EB1-441F-9769-9757066D5BE8}" sibTransId="{8AAF9E7F-F497-4D86-9E18-3B1A4CBAAA86}"/>
    <dgm:cxn modelId="{9E8F53E5-7246-48B2-91CD-27D59FEFBA80}" type="presOf" srcId="{F25ECD77-2853-45B4-A6D5-42D77F156327}" destId="{52F981EC-93C4-4921-B626-003B2A498E1D}" srcOrd="0" destOrd="0" presId="urn:microsoft.com/office/officeart/2018/2/layout/IconLabelList"/>
    <dgm:cxn modelId="{8977A9F3-C286-4C69-A0A1-38B83BB7E6F7}" type="presOf" srcId="{5D00562E-6888-46C9-B402-0E5903F259DA}" destId="{774A3A76-16B6-4903-A600-1D167555FF54}" srcOrd="0" destOrd="0" presId="urn:microsoft.com/office/officeart/2018/2/layout/IconLabelList"/>
    <dgm:cxn modelId="{1BC22CF9-1F89-4878-99F2-C2234ECC94B4}" srcId="{F25ECD77-2853-45B4-A6D5-42D77F156327}" destId="{F689E5C9-F3FC-41FD-BF3B-5FF49D242959}" srcOrd="2" destOrd="0" parTransId="{D25D1E88-4417-4AFE-8DA2-7257239496B4}" sibTransId="{9D1D7B14-FB35-44CA-B10B-81A2B7CF387C}"/>
    <dgm:cxn modelId="{15B1AFB1-A8CD-406F-BCBD-C86B4098D227}" type="presParOf" srcId="{52F981EC-93C4-4921-B626-003B2A498E1D}" destId="{86ACB168-8D19-4E4A-8F1E-92A8A7F41A08}" srcOrd="0" destOrd="0" presId="urn:microsoft.com/office/officeart/2018/2/layout/IconLabelList"/>
    <dgm:cxn modelId="{A8FA9FBF-E953-4479-BC94-89F28FC22E1A}" type="presParOf" srcId="{86ACB168-8D19-4E4A-8F1E-92A8A7F41A08}" destId="{6FC5B1B4-D6A8-4B82-87B2-036992BE0F24}" srcOrd="0" destOrd="0" presId="urn:microsoft.com/office/officeart/2018/2/layout/IconLabelList"/>
    <dgm:cxn modelId="{1C36EF01-06DD-4737-B933-65348755E72F}" type="presParOf" srcId="{86ACB168-8D19-4E4A-8F1E-92A8A7F41A08}" destId="{EFD573A6-FED7-40C7-8363-CD04DA40C980}" srcOrd="1" destOrd="0" presId="urn:microsoft.com/office/officeart/2018/2/layout/IconLabelList"/>
    <dgm:cxn modelId="{510CC1E1-38B1-4F88-A6CA-D603EB643BF8}" type="presParOf" srcId="{86ACB168-8D19-4E4A-8F1E-92A8A7F41A08}" destId="{5C4AE120-B3BF-466A-8EA2-8FE4213C682A}" srcOrd="2" destOrd="0" presId="urn:microsoft.com/office/officeart/2018/2/layout/IconLabelList"/>
    <dgm:cxn modelId="{2EE62339-C5FF-4219-839B-884FD05A4712}" type="presParOf" srcId="{52F981EC-93C4-4921-B626-003B2A498E1D}" destId="{984BBDE1-26CF-47B1-A3F7-F5217F4C3703}" srcOrd="1" destOrd="0" presId="urn:microsoft.com/office/officeart/2018/2/layout/IconLabelList"/>
    <dgm:cxn modelId="{43AD30FA-00F2-4E08-9CBA-B478FB11A90B}" type="presParOf" srcId="{52F981EC-93C4-4921-B626-003B2A498E1D}" destId="{C8BC3D32-1B46-443B-8F23-C648351BF4D8}" srcOrd="2" destOrd="0" presId="urn:microsoft.com/office/officeart/2018/2/layout/IconLabelList"/>
    <dgm:cxn modelId="{FE1CC841-EE19-4E25-AC56-8F2366572448}" type="presParOf" srcId="{C8BC3D32-1B46-443B-8F23-C648351BF4D8}" destId="{28BE98C0-E192-4D9C-9CDD-5380620537CF}" srcOrd="0" destOrd="0" presId="urn:microsoft.com/office/officeart/2018/2/layout/IconLabelList"/>
    <dgm:cxn modelId="{9A5C0C35-DBB2-4328-B781-12D519084E55}" type="presParOf" srcId="{C8BC3D32-1B46-443B-8F23-C648351BF4D8}" destId="{EF6BD6AC-505B-4F50-A1F1-E7DFF5FE0D49}" srcOrd="1" destOrd="0" presId="urn:microsoft.com/office/officeart/2018/2/layout/IconLabelList"/>
    <dgm:cxn modelId="{99E218F8-7ABF-4F32-B501-A5D066C42769}" type="presParOf" srcId="{C8BC3D32-1B46-443B-8F23-C648351BF4D8}" destId="{7AFD47DA-B87F-41B6-A497-10E4A76350A0}" srcOrd="2" destOrd="0" presId="urn:microsoft.com/office/officeart/2018/2/layout/IconLabelList"/>
    <dgm:cxn modelId="{5DC1F7B6-2107-41C8-8884-D6DA01B16BFF}" type="presParOf" srcId="{52F981EC-93C4-4921-B626-003B2A498E1D}" destId="{3D2E13C7-E10D-49E4-B5C5-BCB08DD7ADA0}" srcOrd="3" destOrd="0" presId="urn:microsoft.com/office/officeart/2018/2/layout/IconLabelList"/>
    <dgm:cxn modelId="{F109F30C-7003-4E33-9BE6-4C5EDC6E8682}" type="presParOf" srcId="{52F981EC-93C4-4921-B626-003B2A498E1D}" destId="{736E4822-C88A-46C6-B019-95D30620B6AF}" srcOrd="4" destOrd="0" presId="urn:microsoft.com/office/officeart/2018/2/layout/IconLabelList"/>
    <dgm:cxn modelId="{682B9212-1C3F-4311-B7C4-545B8EFBB488}" type="presParOf" srcId="{736E4822-C88A-46C6-B019-95D30620B6AF}" destId="{5AE3D6E3-1E4F-4361-920B-5D68C38DCBA6}" srcOrd="0" destOrd="0" presId="urn:microsoft.com/office/officeart/2018/2/layout/IconLabelList"/>
    <dgm:cxn modelId="{BFFDF724-38EC-41AF-AFBE-B8199C598A9E}" type="presParOf" srcId="{736E4822-C88A-46C6-B019-95D30620B6AF}" destId="{F414FA96-CBBA-48F4-BDAE-A673151842F0}" srcOrd="1" destOrd="0" presId="urn:microsoft.com/office/officeart/2018/2/layout/IconLabelList"/>
    <dgm:cxn modelId="{35DDE159-7835-4C3D-B4B2-1AFCB14364A6}" type="presParOf" srcId="{736E4822-C88A-46C6-B019-95D30620B6AF}" destId="{FE8E68A8-31FE-4FE1-B6D6-749AD9ED2688}" srcOrd="2" destOrd="0" presId="urn:microsoft.com/office/officeart/2018/2/layout/IconLabelList"/>
    <dgm:cxn modelId="{6EC1B8D6-0CEF-484E-8C34-C8BCBD8A0ED8}" type="presParOf" srcId="{52F981EC-93C4-4921-B626-003B2A498E1D}" destId="{6137032C-B634-4978-B5C5-31877CA32C21}" srcOrd="5" destOrd="0" presId="urn:microsoft.com/office/officeart/2018/2/layout/IconLabelList"/>
    <dgm:cxn modelId="{1E48AB66-3C73-4418-81C2-8EDC45E955C9}" type="presParOf" srcId="{52F981EC-93C4-4921-B626-003B2A498E1D}" destId="{BC7090A9-D9C9-4850-9E99-F83C4DA3A13A}" srcOrd="6" destOrd="0" presId="urn:microsoft.com/office/officeart/2018/2/layout/IconLabelList"/>
    <dgm:cxn modelId="{FBC9A34B-6706-4D4B-9725-D8D7A993555B}" type="presParOf" srcId="{BC7090A9-D9C9-4850-9E99-F83C4DA3A13A}" destId="{435D81A9-4D4C-4DBB-914A-ADC71653CE57}" srcOrd="0" destOrd="0" presId="urn:microsoft.com/office/officeart/2018/2/layout/IconLabelList"/>
    <dgm:cxn modelId="{7977950D-2545-44E2-9516-31BD1AE7932A}" type="presParOf" srcId="{BC7090A9-D9C9-4850-9E99-F83C4DA3A13A}" destId="{EEB7443E-77F7-4FA7-8A2A-E13BCE18A74B}" srcOrd="1" destOrd="0" presId="urn:microsoft.com/office/officeart/2018/2/layout/IconLabelList"/>
    <dgm:cxn modelId="{F6D6BD95-B9D8-4EAF-8FCF-E8F547629AF0}" type="presParOf" srcId="{BC7090A9-D9C9-4850-9E99-F83C4DA3A13A}" destId="{774A3A76-16B6-4903-A600-1D167555FF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1C5DF-7FFD-4D03-BC01-56A827963567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95D777-A3E6-4D9A-88FF-284C223F8948}">
      <dgm:prSet/>
      <dgm:spPr/>
      <dgm:t>
        <a:bodyPr/>
        <a:lstStyle/>
        <a:p>
          <a:r>
            <a:rPr lang="en-US"/>
            <a:t>- Inteiros: 42, -10</a:t>
          </a:r>
        </a:p>
      </dgm:t>
    </dgm:pt>
    <dgm:pt modelId="{1EC695BC-632F-4A94-AEA7-DE8809758FAC}" type="parTrans" cxnId="{B78361C8-54F9-40AE-9AC7-F0D42D95F7F8}">
      <dgm:prSet/>
      <dgm:spPr/>
      <dgm:t>
        <a:bodyPr/>
        <a:lstStyle/>
        <a:p>
          <a:endParaRPr lang="en-US"/>
        </a:p>
      </dgm:t>
    </dgm:pt>
    <dgm:pt modelId="{0D1F822C-4D0C-49BC-A1F8-CD53C71328E9}" type="sibTrans" cxnId="{B78361C8-54F9-40AE-9AC7-F0D42D95F7F8}">
      <dgm:prSet/>
      <dgm:spPr/>
      <dgm:t>
        <a:bodyPr/>
        <a:lstStyle/>
        <a:p>
          <a:endParaRPr lang="en-US"/>
        </a:p>
      </dgm:t>
    </dgm:pt>
    <dgm:pt modelId="{DAD346E8-580A-462A-B5D4-093F3DF8558B}">
      <dgm:prSet/>
      <dgm:spPr/>
      <dgm:t>
        <a:bodyPr/>
        <a:lstStyle/>
        <a:p>
          <a:r>
            <a:rPr lang="en-US"/>
            <a:t>- Strings: "Olá mundo!"</a:t>
          </a:r>
        </a:p>
      </dgm:t>
    </dgm:pt>
    <dgm:pt modelId="{60EBA722-E079-463D-A320-0CC870FF64CB}" type="parTrans" cxnId="{8F0C20AF-37C5-4605-9082-1B18C7AC868D}">
      <dgm:prSet/>
      <dgm:spPr/>
      <dgm:t>
        <a:bodyPr/>
        <a:lstStyle/>
        <a:p>
          <a:endParaRPr lang="en-US"/>
        </a:p>
      </dgm:t>
    </dgm:pt>
    <dgm:pt modelId="{E41B0C0C-C084-4980-A0CB-D441B2E06B9B}" type="sibTrans" cxnId="{8F0C20AF-37C5-4605-9082-1B18C7AC868D}">
      <dgm:prSet/>
      <dgm:spPr/>
      <dgm:t>
        <a:bodyPr/>
        <a:lstStyle/>
        <a:p>
          <a:endParaRPr lang="en-US"/>
        </a:p>
      </dgm:t>
    </dgm:pt>
    <dgm:pt modelId="{71749F38-4891-45CA-9CC3-6D5D44F61109}">
      <dgm:prSet/>
      <dgm:spPr/>
      <dgm:t>
        <a:bodyPr/>
        <a:lstStyle/>
        <a:p>
          <a:r>
            <a:rPr lang="en-US"/>
            <a:t>- Booleanos: salmao (verdadeiro), tilapia (falso)</a:t>
          </a:r>
        </a:p>
      </dgm:t>
    </dgm:pt>
    <dgm:pt modelId="{EEDE2F82-BD3E-4F23-ADA7-537A11DD279D}" type="parTrans" cxnId="{9013B064-F169-4A28-8793-DE32601C32B4}">
      <dgm:prSet/>
      <dgm:spPr/>
      <dgm:t>
        <a:bodyPr/>
        <a:lstStyle/>
        <a:p>
          <a:endParaRPr lang="en-US"/>
        </a:p>
      </dgm:t>
    </dgm:pt>
    <dgm:pt modelId="{D765B132-D631-42E0-B1FE-A8FFA7F1BE67}" type="sibTrans" cxnId="{9013B064-F169-4A28-8793-DE32601C32B4}">
      <dgm:prSet/>
      <dgm:spPr/>
      <dgm:t>
        <a:bodyPr/>
        <a:lstStyle/>
        <a:p>
          <a:endParaRPr lang="en-US"/>
        </a:p>
      </dgm:t>
    </dgm:pt>
    <dgm:pt modelId="{0B51E8F1-49CF-41A5-9321-444F0B65F81A}">
      <dgm:prSet/>
      <dgm:spPr/>
      <dgm:t>
        <a:bodyPr/>
        <a:lstStyle/>
        <a:p>
          <a:r>
            <a:rPr lang="en-US"/>
            <a:t>- Listas: rede[1, 2, 3]</a:t>
          </a:r>
        </a:p>
      </dgm:t>
    </dgm:pt>
    <dgm:pt modelId="{8D074CE6-8910-4224-97C1-47244C5AAA91}" type="parTrans" cxnId="{98C5441B-DB03-497E-AF3B-4712E7B5235B}">
      <dgm:prSet/>
      <dgm:spPr/>
      <dgm:t>
        <a:bodyPr/>
        <a:lstStyle/>
        <a:p>
          <a:endParaRPr lang="en-US"/>
        </a:p>
      </dgm:t>
    </dgm:pt>
    <dgm:pt modelId="{F377BA11-42BA-4CCE-891E-D0A55C078697}" type="sibTrans" cxnId="{98C5441B-DB03-497E-AF3B-4712E7B5235B}">
      <dgm:prSet/>
      <dgm:spPr/>
      <dgm:t>
        <a:bodyPr/>
        <a:lstStyle/>
        <a:p>
          <a:endParaRPr lang="en-US"/>
        </a:p>
      </dgm:t>
    </dgm:pt>
    <dgm:pt modelId="{2FCC9E8E-D5E7-4D70-9724-025301491156}" type="pres">
      <dgm:prSet presAssocID="{B311C5DF-7FFD-4D03-BC01-56A827963567}" presName="linear" presStyleCnt="0">
        <dgm:presLayoutVars>
          <dgm:animLvl val="lvl"/>
          <dgm:resizeHandles val="exact"/>
        </dgm:presLayoutVars>
      </dgm:prSet>
      <dgm:spPr/>
    </dgm:pt>
    <dgm:pt modelId="{BD0808A4-45EE-4664-99AA-C56575F22CBC}" type="pres">
      <dgm:prSet presAssocID="{0E95D777-A3E6-4D9A-88FF-284C223F894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9B5EB3-3721-480F-ACF7-F90425D28640}" type="pres">
      <dgm:prSet presAssocID="{0D1F822C-4D0C-49BC-A1F8-CD53C71328E9}" presName="spacer" presStyleCnt="0"/>
      <dgm:spPr/>
    </dgm:pt>
    <dgm:pt modelId="{64F3728F-CC3D-449D-84F4-6DD3B20CC35A}" type="pres">
      <dgm:prSet presAssocID="{DAD346E8-580A-462A-B5D4-093F3DF855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B3F7B3-138C-486E-876B-719728C5BF27}" type="pres">
      <dgm:prSet presAssocID="{E41B0C0C-C084-4980-A0CB-D441B2E06B9B}" presName="spacer" presStyleCnt="0"/>
      <dgm:spPr/>
    </dgm:pt>
    <dgm:pt modelId="{2C7BA312-3E68-431C-9AD2-64129BAF289C}" type="pres">
      <dgm:prSet presAssocID="{71749F38-4891-45CA-9CC3-6D5D44F611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7FCAF4-5F0F-486D-93E2-4431547E227B}" type="pres">
      <dgm:prSet presAssocID="{D765B132-D631-42E0-B1FE-A8FFA7F1BE67}" presName="spacer" presStyleCnt="0"/>
      <dgm:spPr/>
    </dgm:pt>
    <dgm:pt modelId="{3341247E-9920-419D-B07F-0FA85C2C647A}" type="pres">
      <dgm:prSet presAssocID="{0B51E8F1-49CF-41A5-9321-444F0B65F8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C5441B-DB03-497E-AF3B-4712E7B5235B}" srcId="{B311C5DF-7FFD-4D03-BC01-56A827963567}" destId="{0B51E8F1-49CF-41A5-9321-444F0B65F81A}" srcOrd="3" destOrd="0" parTransId="{8D074CE6-8910-4224-97C1-47244C5AAA91}" sibTransId="{F377BA11-42BA-4CCE-891E-D0A55C078697}"/>
    <dgm:cxn modelId="{26881740-EA74-40F6-BA42-84B7941EA9BC}" type="presOf" srcId="{0B51E8F1-49CF-41A5-9321-444F0B65F81A}" destId="{3341247E-9920-419D-B07F-0FA85C2C647A}" srcOrd="0" destOrd="0" presId="urn:microsoft.com/office/officeart/2005/8/layout/vList2"/>
    <dgm:cxn modelId="{9013B064-F169-4A28-8793-DE32601C32B4}" srcId="{B311C5DF-7FFD-4D03-BC01-56A827963567}" destId="{71749F38-4891-45CA-9CC3-6D5D44F61109}" srcOrd="2" destOrd="0" parTransId="{EEDE2F82-BD3E-4F23-ADA7-537A11DD279D}" sibTransId="{D765B132-D631-42E0-B1FE-A8FFA7F1BE67}"/>
    <dgm:cxn modelId="{434A7B8F-8C47-4DA9-926D-1EBBB67F2D38}" type="presOf" srcId="{DAD346E8-580A-462A-B5D4-093F3DF8558B}" destId="{64F3728F-CC3D-449D-84F4-6DD3B20CC35A}" srcOrd="0" destOrd="0" presId="urn:microsoft.com/office/officeart/2005/8/layout/vList2"/>
    <dgm:cxn modelId="{8F0C20AF-37C5-4605-9082-1B18C7AC868D}" srcId="{B311C5DF-7FFD-4D03-BC01-56A827963567}" destId="{DAD346E8-580A-462A-B5D4-093F3DF8558B}" srcOrd="1" destOrd="0" parTransId="{60EBA722-E079-463D-A320-0CC870FF64CB}" sibTransId="{E41B0C0C-C084-4980-A0CB-D441B2E06B9B}"/>
    <dgm:cxn modelId="{067816BA-CF0A-4962-A821-FE43B995DF85}" type="presOf" srcId="{B311C5DF-7FFD-4D03-BC01-56A827963567}" destId="{2FCC9E8E-D5E7-4D70-9724-025301491156}" srcOrd="0" destOrd="0" presId="urn:microsoft.com/office/officeart/2005/8/layout/vList2"/>
    <dgm:cxn modelId="{78177CBF-040C-4CE9-B449-3C92FF74784F}" type="presOf" srcId="{0E95D777-A3E6-4D9A-88FF-284C223F8948}" destId="{BD0808A4-45EE-4664-99AA-C56575F22CBC}" srcOrd="0" destOrd="0" presId="urn:microsoft.com/office/officeart/2005/8/layout/vList2"/>
    <dgm:cxn modelId="{B78361C8-54F9-40AE-9AC7-F0D42D95F7F8}" srcId="{B311C5DF-7FFD-4D03-BC01-56A827963567}" destId="{0E95D777-A3E6-4D9A-88FF-284C223F8948}" srcOrd="0" destOrd="0" parTransId="{1EC695BC-632F-4A94-AEA7-DE8809758FAC}" sibTransId="{0D1F822C-4D0C-49BC-A1F8-CD53C71328E9}"/>
    <dgm:cxn modelId="{92075AEC-4C35-4DD0-9E92-C61FCE1207BB}" type="presOf" srcId="{71749F38-4891-45CA-9CC3-6D5D44F61109}" destId="{2C7BA312-3E68-431C-9AD2-64129BAF289C}" srcOrd="0" destOrd="0" presId="urn:microsoft.com/office/officeart/2005/8/layout/vList2"/>
    <dgm:cxn modelId="{D4C85022-216B-41F4-AF04-3ECC86A10D31}" type="presParOf" srcId="{2FCC9E8E-D5E7-4D70-9724-025301491156}" destId="{BD0808A4-45EE-4664-99AA-C56575F22CBC}" srcOrd="0" destOrd="0" presId="urn:microsoft.com/office/officeart/2005/8/layout/vList2"/>
    <dgm:cxn modelId="{17C1DD5D-D63F-421A-A785-C4CC6A45AD23}" type="presParOf" srcId="{2FCC9E8E-D5E7-4D70-9724-025301491156}" destId="{D39B5EB3-3721-480F-ACF7-F90425D28640}" srcOrd="1" destOrd="0" presId="urn:microsoft.com/office/officeart/2005/8/layout/vList2"/>
    <dgm:cxn modelId="{07F77746-B052-4458-99C1-2AF8E77AE656}" type="presParOf" srcId="{2FCC9E8E-D5E7-4D70-9724-025301491156}" destId="{64F3728F-CC3D-449D-84F4-6DD3B20CC35A}" srcOrd="2" destOrd="0" presId="urn:microsoft.com/office/officeart/2005/8/layout/vList2"/>
    <dgm:cxn modelId="{40FF656F-8D70-48B2-A616-BAC77DBFC387}" type="presParOf" srcId="{2FCC9E8E-D5E7-4D70-9724-025301491156}" destId="{52B3F7B3-138C-486E-876B-719728C5BF27}" srcOrd="3" destOrd="0" presId="urn:microsoft.com/office/officeart/2005/8/layout/vList2"/>
    <dgm:cxn modelId="{1B1A29C3-1E4D-4FDA-91DB-C184B6C04532}" type="presParOf" srcId="{2FCC9E8E-D5E7-4D70-9724-025301491156}" destId="{2C7BA312-3E68-431C-9AD2-64129BAF289C}" srcOrd="4" destOrd="0" presId="urn:microsoft.com/office/officeart/2005/8/layout/vList2"/>
    <dgm:cxn modelId="{8AAE1EDE-D04A-41BE-A2CE-CF7F5DDA863E}" type="presParOf" srcId="{2FCC9E8E-D5E7-4D70-9724-025301491156}" destId="{7F7FCAF4-5F0F-486D-93E2-4431547E227B}" srcOrd="5" destOrd="0" presId="urn:microsoft.com/office/officeart/2005/8/layout/vList2"/>
    <dgm:cxn modelId="{03C9C89C-06E0-4359-AAD1-A972BF853CA8}" type="presParOf" srcId="{2FCC9E8E-D5E7-4D70-9724-025301491156}" destId="{3341247E-9920-419D-B07F-0FA85C2C64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C5D53-D006-43C6-B44C-A0E9559CE5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1F7462-B7F8-4EA3-9965-EE6D537095C7}">
      <dgm:prSet/>
      <dgm:spPr/>
      <dgm:t>
        <a:bodyPr/>
        <a:lstStyle/>
        <a:p>
          <a:r>
            <a:rPr lang="en-US"/>
            <a:t>- Análise Léxica: Tokens via expressões regulares</a:t>
          </a:r>
        </a:p>
      </dgm:t>
    </dgm:pt>
    <dgm:pt modelId="{16A2AAC0-46DE-4427-8FDF-D9B206669973}" type="parTrans" cxnId="{3110E049-4FA0-44CF-B93E-E4DAC934F36C}">
      <dgm:prSet/>
      <dgm:spPr/>
      <dgm:t>
        <a:bodyPr/>
        <a:lstStyle/>
        <a:p>
          <a:endParaRPr lang="en-US"/>
        </a:p>
      </dgm:t>
    </dgm:pt>
    <dgm:pt modelId="{A44B1363-311A-4BA8-8DBB-94C7548CB08E}" type="sibTrans" cxnId="{3110E049-4FA0-44CF-B93E-E4DAC934F36C}">
      <dgm:prSet/>
      <dgm:spPr/>
      <dgm:t>
        <a:bodyPr/>
        <a:lstStyle/>
        <a:p>
          <a:endParaRPr lang="en-US"/>
        </a:p>
      </dgm:t>
    </dgm:pt>
    <dgm:pt modelId="{DCA3F97F-0966-49C8-B229-C02D2AF2A7AE}">
      <dgm:prSet/>
      <dgm:spPr/>
      <dgm:t>
        <a:bodyPr/>
        <a:lstStyle/>
        <a:p>
          <a:r>
            <a:rPr lang="en-US"/>
            <a:t>- Parser Recursivo: Construção da árvore sintática</a:t>
          </a:r>
        </a:p>
      </dgm:t>
    </dgm:pt>
    <dgm:pt modelId="{53D60BE2-5020-4D7F-853E-EF63B002C915}" type="parTrans" cxnId="{5050A652-AEF1-4296-ACAD-91E284E502BB}">
      <dgm:prSet/>
      <dgm:spPr/>
      <dgm:t>
        <a:bodyPr/>
        <a:lstStyle/>
        <a:p>
          <a:endParaRPr lang="en-US"/>
        </a:p>
      </dgm:t>
    </dgm:pt>
    <dgm:pt modelId="{8EB1730F-82DF-4487-B75F-9021CD74BCA5}" type="sibTrans" cxnId="{5050A652-AEF1-4296-ACAD-91E284E502BB}">
      <dgm:prSet/>
      <dgm:spPr/>
      <dgm:t>
        <a:bodyPr/>
        <a:lstStyle/>
        <a:p>
          <a:endParaRPr lang="en-US"/>
        </a:p>
      </dgm:t>
    </dgm:pt>
    <dgm:pt modelId="{547C29C6-1145-4542-A63C-0D903239EA16}">
      <dgm:prSet/>
      <dgm:spPr/>
      <dgm:t>
        <a:bodyPr/>
        <a:lstStyle/>
        <a:p>
          <a:r>
            <a:rPr lang="en-US"/>
            <a:t>- Avaliador: Execução das instruções</a:t>
          </a:r>
        </a:p>
      </dgm:t>
    </dgm:pt>
    <dgm:pt modelId="{1D480EE7-A51B-499F-8A2D-E9B216EEB3D7}" type="parTrans" cxnId="{260A5CBA-4627-4759-973D-82B0FB7C8EC1}">
      <dgm:prSet/>
      <dgm:spPr/>
      <dgm:t>
        <a:bodyPr/>
        <a:lstStyle/>
        <a:p>
          <a:endParaRPr lang="en-US"/>
        </a:p>
      </dgm:t>
    </dgm:pt>
    <dgm:pt modelId="{CD2E7785-AF49-4B6B-9CAB-D152B5A3192A}" type="sibTrans" cxnId="{260A5CBA-4627-4759-973D-82B0FB7C8EC1}">
      <dgm:prSet/>
      <dgm:spPr/>
      <dgm:t>
        <a:bodyPr/>
        <a:lstStyle/>
        <a:p>
          <a:endParaRPr lang="en-US"/>
        </a:p>
      </dgm:t>
    </dgm:pt>
    <dgm:pt modelId="{66BC6171-C925-4ED3-9A7F-FD34AE2C7942}">
      <dgm:prSet/>
      <dgm:spPr/>
      <dgm:t>
        <a:bodyPr/>
        <a:lstStyle/>
        <a:p>
          <a:r>
            <a:rPr lang="en-US"/>
            <a:t>- Tabela de Símbolos: Gerenciamento de variáveis</a:t>
          </a:r>
        </a:p>
      </dgm:t>
    </dgm:pt>
    <dgm:pt modelId="{9BCEDECE-95CC-478F-931E-BC6DF7CAF885}" type="parTrans" cxnId="{6B551EE1-99C9-4A1D-B228-14B352740F33}">
      <dgm:prSet/>
      <dgm:spPr/>
      <dgm:t>
        <a:bodyPr/>
        <a:lstStyle/>
        <a:p>
          <a:endParaRPr lang="en-US"/>
        </a:p>
      </dgm:t>
    </dgm:pt>
    <dgm:pt modelId="{4BF22AAF-B6C2-487E-A14B-9FD0AF9A1EE5}" type="sibTrans" cxnId="{6B551EE1-99C9-4A1D-B228-14B352740F33}">
      <dgm:prSet/>
      <dgm:spPr/>
      <dgm:t>
        <a:bodyPr/>
        <a:lstStyle/>
        <a:p>
          <a:endParaRPr lang="en-US"/>
        </a:p>
      </dgm:t>
    </dgm:pt>
    <dgm:pt modelId="{D515F269-EAD8-4256-8C6A-57046518848C}" type="pres">
      <dgm:prSet presAssocID="{CA0C5D53-D006-43C6-B44C-A0E9559CE50B}" presName="root" presStyleCnt="0">
        <dgm:presLayoutVars>
          <dgm:dir/>
          <dgm:resizeHandles val="exact"/>
        </dgm:presLayoutVars>
      </dgm:prSet>
      <dgm:spPr/>
    </dgm:pt>
    <dgm:pt modelId="{22AD6A65-55AB-43F0-B820-F79147DD93E1}" type="pres">
      <dgm:prSet presAssocID="{CF1F7462-B7F8-4EA3-9965-EE6D537095C7}" presName="compNode" presStyleCnt="0"/>
      <dgm:spPr/>
    </dgm:pt>
    <dgm:pt modelId="{FD895E11-FF00-4768-B565-C3431BC048A9}" type="pres">
      <dgm:prSet presAssocID="{CF1F7462-B7F8-4EA3-9965-EE6D537095C7}" presName="bgRect" presStyleLbl="bgShp" presStyleIdx="0" presStyleCnt="4"/>
      <dgm:spPr/>
    </dgm:pt>
    <dgm:pt modelId="{5547C615-5D22-4135-AF8A-88DE42A7A7EE}" type="pres">
      <dgm:prSet presAssocID="{CF1F7462-B7F8-4EA3-9965-EE6D537095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B3906250-1F35-47AC-A4EE-F88ADC823C47}" type="pres">
      <dgm:prSet presAssocID="{CF1F7462-B7F8-4EA3-9965-EE6D537095C7}" presName="spaceRect" presStyleCnt="0"/>
      <dgm:spPr/>
    </dgm:pt>
    <dgm:pt modelId="{FBC54D11-1FF6-451C-87FD-5D52F6CDA8B2}" type="pres">
      <dgm:prSet presAssocID="{CF1F7462-B7F8-4EA3-9965-EE6D537095C7}" presName="parTx" presStyleLbl="revTx" presStyleIdx="0" presStyleCnt="4">
        <dgm:presLayoutVars>
          <dgm:chMax val="0"/>
          <dgm:chPref val="0"/>
        </dgm:presLayoutVars>
      </dgm:prSet>
      <dgm:spPr/>
    </dgm:pt>
    <dgm:pt modelId="{8EBC13D1-D8B7-4303-BB4F-64298354D2F4}" type="pres">
      <dgm:prSet presAssocID="{A44B1363-311A-4BA8-8DBB-94C7548CB08E}" presName="sibTrans" presStyleCnt="0"/>
      <dgm:spPr/>
    </dgm:pt>
    <dgm:pt modelId="{DC1E3823-1644-4796-8E58-3B8D23496300}" type="pres">
      <dgm:prSet presAssocID="{DCA3F97F-0966-49C8-B229-C02D2AF2A7AE}" presName="compNode" presStyleCnt="0"/>
      <dgm:spPr/>
    </dgm:pt>
    <dgm:pt modelId="{C554142E-B4AE-4939-BC3A-5D2C7EAAA749}" type="pres">
      <dgm:prSet presAssocID="{DCA3F97F-0966-49C8-B229-C02D2AF2A7AE}" presName="bgRect" presStyleLbl="bgShp" presStyleIdx="1" presStyleCnt="4"/>
      <dgm:spPr/>
    </dgm:pt>
    <dgm:pt modelId="{178B6F9F-16FB-4CCD-B165-41AE85A16BE2}" type="pres">
      <dgm:prSet presAssocID="{DCA3F97F-0966-49C8-B229-C02D2AF2A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25BCA94-CE83-40B5-AEE5-EB8C6D1DDA25}" type="pres">
      <dgm:prSet presAssocID="{DCA3F97F-0966-49C8-B229-C02D2AF2A7AE}" presName="spaceRect" presStyleCnt="0"/>
      <dgm:spPr/>
    </dgm:pt>
    <dgm:pt modelId="{4EB6A995-B68E-4287-A57B-F4E2AAAE8330}" type="pres">
      <dgm:prSet presAssocID="{DCA3F97F-0966-49C8-B229-C02D2AF2A7AE}" presName="parTx" presStyleLbl="revTx" presStyleIdx="1" presStyleCnt="4">
        <dgm:presLayoutVars>
          <dgm:chMax val="0"/>
          <dgm:chPref val="0"/>
        </dgm:presLayoutVars>
      </dgm:prSet>
      <dgm:spPr/>
    </dgm:pt>
    <dgm:pt modelId="{CBB8D6B5-5BDB-46BB-BE4C-490FFBA9ED71}" type="pres">
      <dgm:prSet presAssocID="{8EB1730F-82DF-4487-B75F-9021CD74BCA5}" presName="sibTrans" presStyleCnt="0"/>
      <dgm:spPr/>
    </dgm:pt>
    <dgm:pt modelId="{78A6F29C-0C21-40B1-BE02-09EC39C60DFD}" type="pres">
      <dgm:prSet presAssocID="{547C29C6-1145-4542-A63C-0D903239EA16}" presName="compNode" presStyleCnt="0"/>
      <dgm:spPr/>
    </dgm:pt>
    <dgm:pt modelId="{6D0DEB43-AFFF-4F5C-9836-26ECEBDA04CF}" type="pres">
      <dgm:prSet presAssocID="{547C29C6-1145-4542-A63C-0D903239EA16}" presName="bgRect" presStyleLbl="bgShp" presStyleIdx="2" presStyleCnt="4"/>
      <dgm:spPr/>
    </dgm:pt>
    <dgm:pt modelId="{19ED71E8-06FF-4CC2-936E-123C695C4B95}" type="pres">
      <dgm:prSet presAssocID="{547C29C6-1145-4542-A63C-0D903239E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2C3BC482-C81B-44BF-A269-EA7EC65AE21D}" type="pres">
      <dgm:prSet presAssocID="{547C29C6-1145-4542-A63C-0D903239EA16}" presName="spaceRect" presStyleCnt="0"/>
      <dgm:spPr/>
    </dgm:pt>
    <dgm:pt modelId="{2114AA33-CAB0-4CB7-8705-7EF5E17ED25D}" type="pres">
      <dgm:prSet presAssocID="{547C29C6-1145-4542-A63C-0D903239EA16}" presName="parTx" presStyleLbl="revTx" presStyleIdx="2" presStyleCnt="4">
        <dgm:presLayoutVars>
          <dgm:chMax val="0"/>
          <dgm:chPref val="0"/>
        </dgm:presLayoutVars>
      </dgm:prSet>
      <dgm:spPr/>
    </dgm:pt>
    <dgm:pt modelId="{AF67611A-7557-428A-A553-8B9CF7009F12}" type="pres">
      <dgm:prSet presAssocID="{CD2E7785-AF49-4B6B-9CAB-D152B5A3192A}" presName="sibTrans" presStyleCnt="0"/>
      <dgm:spPr/>
    </dgm:pt>
    <dgm:pt modelId="{53AE35B2-5735-4BB7-9A2D-817F0A5B183F}" type="pres">
      <dgm:prSet presAssocID="{66BC6171-C925-4ED3-9A7F-FD34AE2C7942}" presName="compNode" presStyleCnt="0"/>
      <dgm:spPr/>
    </dgm:pt>
    <dgm:pt modelId="{81465A20-750C-4404-A4DA-4222C3B223CE}" type="pres">
      <dgm:prSet presAssocID="{66BC6171-C925-4ED3-9A7F-FD34AE2C7942}" presName="bgRect" presStyleLbl="bgShp" presStyleIdx="3" presStyleCnt="4"/>
      <dgm:spPr/>
    </dgm:pt>
    <dgm:pt modelId="{2BA242B3-FD8B-46BB-A0A2-DB2FCCF92D26}" type="pres">
      <dgm:prSet presAssocID="{66BC6171-C925-4ED3-9A7F-FD34AE2C79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B9745E25-F143-4F4C-9EA3-4BA1FB55CF90}" type="pres">
      <dgm:prSet presAssocID="{66BC6171-C925-4ED3-9A7F-FD34AE2C7942}" presName="spaceRect" presStyleCnt="0"/>
      <dgm:spPr/>
    </dgm:pt>
    <dgm:pt modelId="{87A635DD-F9AD-4C2B-A378-12E46B4EDD32}" type="pres">
      <dgm:prSet presAssocID="{66BC6171-C925-4ED3-9A7F-FD34AE2C79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2F67867-0D35-44D8-AEFD-E4B263E3CEB5}" type="presOf" srcId="{66BC6171-C925-4ED3-9A7F-FD34AE2C7942}" destId="{87A635DD-F9AD-4C2B-A378-12E46B4EDD32}" srcOrd="0" destOrd="0" presId="urn:microsoft.com/office/officeart/2018/2/layout/IconVerticalSolidList"/>
    <dgm:cxn modelId="{3110E049-4FA0-44CF-B93E-E4DAC934F36C}" srcId="{CA0C5D53-D006-43C6-B44C-A0E9559CE50B}" destId="{CF1F7462-B7F8-4EA3-9965-EE6D537095C7}" srcOrd="0" destOrd="0" parTransId="{16A2AAC0-46DE-4427-8FDF-D9B206669973}" sibTransId="{A44B1363-311A-4BA8-8DBB-94C7548CB08E}"/>
    <dgm:cxn modelId="{5050A652-AEF1-4296-ACAD-91E284E502BB}" srcId="{CA0C5D53-D006-43C6-B44C-A0E9559CE50B}" destId="{DCA3F97F-0966-49C8-B229-C02D2AF2A7AE}" srcOrd="1" destOrd="0" parTransId="{53D60BE2-5020-4D7F-853E-EF63B002C915}" sibTransId="{8EB1730F-82DF-4487-B75F-9021CD74BCA5}"/>
    <dgm:cxn modelId="{83C28E86-084C-4F2F-97D3-F700DC5E87A6}" type="presOf" srcId="{547C29C6-1145-4542-A63C-0D903239EA16}" destId="{2114AA33-CAB0-4CB7-8705-7EF5E17ED25D}" srcOrd="0" destOrd="0" presId="urn:microsoft.com/office/officeart/2018/2/layout/IconVerticalSolidList"/>
    <dgm:cxn modelId="{DBA97FB1-C246-4FF1-AF7F-F38A9FB12786}" type="presOf" srcId="{CA0C5D53-D006-43C6-B44C-A0E9559CE50B}" destId="{D515F269-EAD8-4256-8C6A-57046518848C}" srcOrd="0" destOrd="0" presId="urn:microsoft.com/office/officeart/2018/2/layout/IconVerticalSolidList"/>
    <dgm:cxn modelId="{CE2F36B9-DCBD-44ED-A676-BB5A4FF9C1B0}" type="presOf" srcId="{CF1F7462-B7F8-4EA3-9965-EE6D537095C7}" destId="{FBC54D11-1FF6-451C-87FD-5D52F6CDA8B2}" srcOrd="0" destOrd="0" presId="urn:microsoft.com/office/officeart/2018/2/layout/IconVerticalSolidList"/>
    <dgm:cxn modelId="{260A5CBA-4627-4759-973D-82B0FB7C8EC1}" srcId="{CA0C5D53-D006-43C6-B44C-A0E9559CE50B}" destId="{547C29C6-1145-4542-A63C-0D903239EA16}" srcOrd="2" destOrd="0" parTransId="{1D480EE7-A51B-499F-8A2D-E9B216EEB3D7}" sibTransId="{CD2E7785-AF49-4B6B-9CAB-D152B5A3192A}"/>
    <dgm:cxn modelId="{2D027EBF-7CC6-4E9C-9ED7-7D06017F4D37}" type="presOf" srcId="{DCA3F97F-0966-49C8-B229-C02D2AF2A7AE}" destId="{4EB6A995-B68E-4287-A57B-F4E2AAAE8330}" srcOrd="0" destOrd="0" presId="urn:microsoft.com/office/officeart/2018/2/layout/IconVerticalSolidList"/>
    <dgm:cxn modelId="{6B551EE1-99C9-4A1D-B228-14B352740F33}" srcId="{CA0C5D53-D006-43C6-B44C-A0E9559CE50B}" destId="{66BC6171-C925-4ED3-9A7F-FD34AE2C7942}" srcOrd="3" destOrd="0" parTransId="{9BCEDECE-95CC-478F-931E-BC6DF7CAF885}" sibTransId="{4BF22AAF-B6C2-487E-A14B-9FD0AF9A1EE5}"/>
    <dgm:cxn modelId="{89493718-622F-4F18-B7B3-33C256FB2EEB}" type="presParOf" srcId="{D515F269-EAD8-4256-8C6A-57046518848C}" destId="{22AD6A65-55AB-43F0-B820-F79147DD93E1}" srcOrd="0" destOrd="0" presId="urn:microsoft.com/office/officeart/2018/2/layout/IconVerticalSolidList"/>
    <dgm:cxn modelId="{5891AE18-E984-4C02-A74B-E2C8D3C5CD38}" type="presParOf" srcId="{22AD6A65-55AB-43F0-B820-F79147DD93E1}" destId="{FD895E11-FF00-4768-B565-C3431BC048A9}" srcOrd="0" destOrd="0" presId="urn:microsoft.com/office/officeart/2018/2/layout/IconVerticalSolidList"/>
    <dgm:cxn modelId="{3EDAAEE6-A10D-4A33-8D7C-1CBDCF36178A}" type="presParOf" srcId="{22AD6A65-55AB-43F0-B820-F79147DD93E1}" destId="{5547C615-5D22-4135-AF8A-88DE42A7A7EE}" srcOrd="1" destOrd="0" presId="urn:microsoft.com/office/officeart/2018/2/layout/IconVerticalSolidList"/>
    <dgm:cxn modelId="{4083C2B3-7AC1-4D44-AA5A-A3659E17A8B3}" type="presParOf" srcId="{22AD6A65-55AB-43F0-B820-F79147DD93E1}" destId="{B3906250-1F35-47AC-A4EE-F88ADC823C47}" srcOrd="2" destOrd="0" presId="urn:microsoft.com/office/officeart/2018/2/layout/IconVerticalSolidList"/>
    <dgm:cxn modelId="{CB4B11D7-2F1C-489D-BA4A-0ABED0633801}" type="presParOf" srcId="{22AD6A65-55AB-43F0-B820-F79147DD93E1}" destId="{FBC54D11-1FF6-451C-87FD-5D52F6CDA8B2}" srcOrd="3" destOrd="0" presId="urn:microsoft.com/office/officeart/2018/2/layout/IconVerticalSolidList"/>
    <dgm:cxn modelId="{DA86125E-D754-4931-AEB8-BD9788D3149E}" type="presParOf" srcId="{D515F269-EAD8-4256-8C6A-57046518848C}" destId="{8EBC13D1-D8B7-4303-BB4F-64298354D2F4}" srcOrd="1" destOrd="0" presId="urn:microsoft.com/office/officeart/2018/2/layout/IconVerticalSolidList"/>
    <dgm:cxn modelId="{B716E61D-B0E6-4DEE-B52C-05FD9F3632B1}" type="presParOf" srcId="{D515F269-EAD8-4256-8C6A-57046518848C}" destId="{DC1E3823-1644-4796-8E58-3B8D23496300}" srcOrd="2" destOrd="0" presId="urn:microsoft.com/office/officeart/2018/2/layout/IconVerticalSolidList"/>
    <dgm:cxn modelId="{4627E656-5DE1-46F8-A9AF-C20492E99109}" type="presParOf" srcId="{DC1E3823-1644-4796-8E58-3B8D23496300}" destId="{C554142E-B4AE-4939-BC3A-5D2C7EAAA749}" srcOrd="0" destOrd="0" presId="urn:microsoft.com/office/officeart/2018/2/layout/IconVerticalSolidList"/>
    <dgm:cxn modelId="{132FF1CD-206F-4AD1-A015-390CDB2F51F8}" type="presParOf" srcId="{DC1E3823-1644-4796-8E58-3B8D23496300}" destId="{178B6F9F-16FB-4CCD-B165-41AE85A16BE2}" srcOrd="1" destOrd="0" presId="urn:microsoft.com/office/officeart/2018/2/layout/IconVerticalSolidList"/>
    <dgm:cxn modelId="{C5C7D0E7-9A20-42AF-88C7-B885A2AAD203}" type="presParOf" srcId="{DC1E3823-1644-4796-8E58-3B8D23496300}" destId="{325BCA94-CE83-40B5-AEE5-EB8C6D1DDA25}" srcOrd="2" destOrd="0" presId="urn:microsoft.com/office/officeart/2018/2/layout/IconVerticalSolidList"/>
    <dgm:cxn modelId="{4791D5FB-E104-4AEB-A8ED-F79B2D7024E1}" type="presParOf" srcId="{DC1E3823-1644-4796-8E58-3B8D23496300}" destId="{4EB6A995-B68E-4287-A57B-F4E2AAAE8330}" srcOrd="3" destOrd="0" presId="urn:microsoft.com/office/officeart/2018/2/layout/IconVerticalSolidList"/>
    <dgm:cxn modelId="{D418EF3D-5413-4DC8-94F3-6539CAEB99C8}" type="presParOf" srcId="{D515F269-EAD8-4256-8C6A-57046518848C}" destId="{CBB8D6B5-5BDB-46BB-BE4C-490FFBA9ED71}" srcOrd="3" destOrd="0" presId="urn:microsoft.com/office/officeart/2018/2/layout/IconVerticalSolidList"/>
    <dgm:cxn modelId="{886AED57-F9D7-4AFB-9933-0FAB35268131}" type="presParOf" srcId="{D515F269-EAD8-4256-8C6A-57046518848C}" destId="{78A6F29C-0C21-40B1-BE02-09EC39C60DFD}" srcOrd="4" destOrd="0" presId="urn:microsoft.com/office/officeart/2018/2/layout/IconVerticalSolidList"/>
    <dgm:cxn modelId="{A15F1EFC-2145-41B8-BDB5-EBD80AC541D6}" type="presParOf" srcId="{78A6F29C-0C21-40B1-BE02-09EC39C60DFD}" destId="{6D0DEB43-AFFF-4F5C-9836-26ECEBDA04CF}" srcOrd="0" destOrd="0" presId="urn:microsoft.com/office/officeart/2018/2/layout/IconVerticalSolidList"/>
    <dgm:cxn modelId="{8B814D48-B1A7-4C99-AB7A-F4D6D29CE456}" type="presParOf" srcId="{78A6F29C-0C21-40B1-BE02-09EC39C60DFD}" destId="{19ED71E8-06FF-4CC2-936E-123C695C4B95}" srcOrd="1" destOrd="0" presId="urn:microsoft.com/office/officeart/2018/2/layout/IconVerticalSolidList"/>
    <dgm:cxn modelId="{6E9E8622-8F37-445A-9925-7E0881D035D1}" type="presParOf" srcId="{78A6F29C-0C21-40B1-BE02-09EC39C60DFD}" destId="{2C3BC482-C81B-44BF-A269-EA7EC65AE21D}" srcOrd="2" destOrd="0" presId="urn:microsoft.com/office/officeart/2018/2/layout/IconVerticalSolidList"/>
    <dgm:cxn modelId="{0B2032EB-0C75-4C24-9D43-14A099BC26FF}" type="presParOf" srcId="{78A6F29C-0C21-40B1-BE02-09EC39C60DFD}" destId="{2114AA33-CAB0-4CB7-8705-7EF5E17ED25D}" srcOrd="3" destOrd="0" presId="urn:microsoft.com/office/officeart/2018/2/layout/IconVerticalSolidList"/>
    <dgm:cxn modelId="{B4AA1E9C-4936-493B-9D19-5B8BB1B64C88}" type="presParOf" srcId="{D515F269-EAD8-4256-8C6A-57046518848C}" destId="{AF67611A-7557-428A-A553-8B9CF7009F12}" srcOrd="5" destOrd="0" presId="urn:microsoft.com/office/officeart/2018/2/layout/IconVerticalSolidList"/>
    <dgm:cxn modelId="{86A1F3A4-F90D-4105-AF0A-28A066F2864E}" type="presParOf" srcId="{D515F269-EAD8-4256-8C6A-57046518848C}" destId="{53AE35B2-5735-4BB7-9A2D-817F0A5B183F}" srcOrd="6" destOrd="0" presId="urn:microsoft.com/office/officeart/2018/2/layout/IconVerticalSolidList"/>
    <dgm:cxn modelId="{5C64BF2A-D7A4-4ADC-8A2B-43564182C479}" type="presParOf" srcId="{53AE35B2-5735-4BB7-9A2D-817F0A5B183F}" destId="{81465A20-750C-4404-A4DA-4222C3B223CE}" srcOrd="0" destOrd="0" presId="urn:microsoft.com/office/officeart/2018/2/layout/IconVerticalSolidList"/>
    <dgm:cxn modelId="{7D2D90B2-55DA-444C-8CEA-4AD556943D04}" type="presParOf" srcId="{53AE35B2-5735-4BB7-9A2D-817F0A5B183F}" destId="{2BA242B3-FD8B-46BB-A0A2-DB2FCCF92D26}" srcOrd="1" destOrd="0" presId="urn:microsoft.com/office/officeart/2018/2/layout/IconVerticalSolidList"/>
    <dgm:cxn modelId="{8ADFFC7D-301A-42CD-B496-CD8D66F6F5EC}" type="presParOf" srcId="{53AE35B2-5735-4BB7-9A2D-817F0A5B183F}" destId="{B9745E25-F143-4F4C-9EA3-4BA1FB55CF90}" srcOrd="2" destOrd="0" presId="urn:microsoft.com/office/officeart/2018/2/layout/IconVerticalSolidList"/>
    <dgm:cxn modelId="{29119A0B-BF6F-462C-8548-663E073F6806}" type="presParOf" srcId="{53AE35B2-5735-4BB7-9A2D-817F0A5B183F}" destId="{87A635DD-F9AD-4C2B-A378-12E46B4ED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C3BEF-F95A-4DDF-B97A-4D99680BD262}">
      <dsp:nvSpPr>
        <dsp:cNvPr id="0" name=""/>
        <dsp:cNvSpPr/>
      </dsp:nvSpPr>
      <dsp:spPr>
        <a:xfrm>
          <a:off x="849000" y="990289"/>
          <a:ext cx="1258703" cy="12587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C153B-7701-4FBF-B258-0CDF30C0CC9E}">
      <dsp:nvSpPr>
        <dsp:cNvPr id="0" name=""/>
        <dsp:cNvSpPr/>
      </dsp:nvSpPr>
      <dsp:spPr>
        <a:xfrm>
          <a:off x="1117248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98296-3DDF-42C3-8AD6-62D7E95B41E3}">
      <dsp:nvSpPr>
        <dsp:cNvPr id="0" name=""/>
        <dsp:cNvSpPr/>
      </dsp:nvSpPr>
      <dsp:spPr>
        <a:xfrm>
          <a:off x="446627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Simplicidade: Criar uma linguagem fácil de aprender</a:t>
          </a:r>
        </a:p>
      </dsp:txBody>
      <dsp:txXfrm>
        <a:off x="446627" y="2641048"/>
        <a:ext cx="2063448" cy="720000"/>
      </dsp:txXfrm>
    </dsp:sp>
    <dsp:sp modelId="{AC013D96-F190-41D5-B962-05D400ADECB9}">
      <dsp:nvSpPr>
        <dsp:cNvPr id="0" name=""/>
        <dsp:cNvSpPr/>
      </dsp:nvSpPr>
      <dsp:spPr>
        <a:xfrm>
          <a:off x="3273552" y="990289"/>
          <a:ext cx="1258703" cy="12587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86BEB-D36A-4C77-8667-A04DE7C06AA0}">
      <dsp:nvSpPr>
        <dsp:cNvPr id="0" name=""/>
        <dsp:cNvSpPr/>
      </dsp:nvSpPr>
      <dsp:spPr>
        <a:xfrm>
          <a:off x="3541800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6EAAF-0276-4B95-8237-0F6FB45C0504}">
      <dsp:nvSpPr>
        <dsp:cNvPr id="0" name=""/>
        <dsp:cNvSpPr/>
      </dsp:nvSpPr>
      <dsp:spPr>
        <a:xfrm>
          <a:off x="2871179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Diversão: Explorar conceitos de compiladores e máquinas virtuais</a:t>
          </a:r>
        </a:p>
      </dsp:txBody>
      <dsp:txXfrm>
        <a:off x="2871179" y="2641048"/>
        <a:ext cx="2063448" cy="720000"/>
      </dsp:txXfrm>
    </dsp:sp>
    <dsp:sp modelId="{96CD4889-3FE3-4819-A272-63B1AEE5892A}">
      <dsp:nvSpPr>
        <dsp:cNvPr id="0" name=""/>
        <dsp:cNvSpPr/>
      </dsp:nvSpPr>
      <dsp:spPr>
        <a:xfrm>
          <a:off x="5698104" y="990289"/>
          <a:ext cx="1258703" cy="12587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1A3B7-4ED6-443E-8ACD-38DEE3B47D3C}">
      <dsp:nvSpPr>
        <dsp:cNvPr id="0" name=""/>
        <dsp:cNvSpPr/>
      </dsp:nvSpPr>
      <dsp:spPr>
        <a:xfrm>
          <a:off x="5966353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EB7E-2F9C-446B-8F69-90E42C366E28}">
      <dsp:nvSpPr>
        <dsp:cNvPr id="0" name=""/>
        <dsp:cNvSpPr/>
      </dsp:nvSpPr>
      <dsp:spPr>
        <a:xfrm>
          <a:off x="5295732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Educação: Servir como ferramenta de ensino para programação</a:t>
          </a:r>
        </a:p>
      </dsp:txBody>
      <dsp:txXfrm>
        <a:off x="5295732" y="2641048"/>
        <a:ext cx="2063448" cy="720000"/>
      </dsp:txXfrm>
    </dsp:sp>
    <dsp:sp modelId="{D46A0DFD-FA32-4746-8262-BA65812E30EB}">
      <dsp:nvSpPr>
        <dsp:cNvPr id="0" name=""/>
        <dsp:cNvSpPr/>
      </dsp:nvSpPr>
      <dsp:spPr>
        <a:xfrm>
          <a:off x="8122657" y="990289"/>
          <a:ext cx="1258703" cy="12587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3E5EC-1AC7-4F7C-BBDA-D38B2E1ABC38}">
      <dsp:nvSpPr>
        <dsp:cNvPr id="0" name=""/>
        <dsp:cNvSpPr/>
      </dsp:nvSpPr>
      <dsp:spPr>
        <a:xfrm>
          <a:off x="8390905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06DE5-153F-488A-9690-A332EBCF47A8}">
      <dsp:nvSpPr>
        <dsp:cNvPr id="0" name=""/>
        <dsp:cNvSpPr/>
      </dsp:nvSpPr>
      <dsp:spPr>
        <a:xfrm>
          <a:off x="7720284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Experimentação: Testar diferentes abordagens de implementação</a:t>
          </a:r>
        </a:p>
      </dsp:txBody>
      <dsp:txXfrm>
        <a:off x="7720284" y="2641048"/>
        <a:ext cx="206344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5B1B4-D6A8-4B82-87B2-036992BE0F24}">
      <dsp:nvSpPr>
        <dsp:cNvPr id="0" name=""/>
        <dsp:cNvSpPr/>
      </dsp:nvSpPr>
      <dsp:spPr>
        <a:xfrm>
          <a:off x="1014076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AE120-B3BF-466A-8EA2-8FE4213C682A}">
      <dsp:nvSpPr>
        <dsp:cNvPr id="0" name=""/>
        <dsp:cNvSpPr/>
      </dsp:nvSpPr>
      <dsp:spPr>
        <a:xfrm>
          <a:off x="446627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Sintaxe simples: Inspirada em JavaScript/Python</a:t>
          </a:r>
        </a:p>
      </dsp:txBody>
      <dsp:txXfrm>
        <a:off x="446627" y="2425527"/>
        <a:ext cx="2063448" cy="720000"/>
      </dsp:txXfrm>
    </dsp:sp>
    <dsp:sp modelId="{28BE98C0-E192-4D9C-9CDD-5380620537CF}">
      <dsp:nvSpPr>
        <dsp:cNvPr id="0" name=""/>
        <dsp:cNvSpPr/>
      </dsp:nvSpPr>
      <dsp:spPr>
        <a:xfrm>
          <a:off x="3438628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47DA-B87F-41B6-A497-10E4A76350A0}">
      <dsp:nvSpPr>
        <dsp:cNvPr id="0" name=""/>
        <dsp:cNvSpPr/>
      </dsp:nvSpPr>
      <dsp:spPr>
        <a:xfrm>
          <a:off x="2871179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Tipagem dinâmica: Variáveis sem declaração de tipo</a:t>
          </a:r>
        </a:p>
      </dsp:txBody>
      <dsp:txXfrm>
        <a:off x="2871179" y="2425527"/>
        <a:ext cx="2063448" cy="720000"/>
      </dsp:txXfrm>
    </dsp:sp>
    <dsp:sp modelId="{5AE3D6E3-1E4F-4361-920B-5D68C38DCBA6}">
      <dsp:nvSpPr>
        <dsp:cNvPr id="0" name=""/>
        <dsp:cNvSpPr/>
      </dsp:nvSpPr>
      <dsp:spPr>
        <a:xfrm>
          <a:off x="5863180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E68A8-31FE-4FE1-B6D6-749AD9ED2688}">
      <dsp:nvSpPr>
        <dsp:cNvPr id="0" name=""/>
        <dsp:cNvSpPr/>
      </dsp:nvSpPr>
      <dsp:spPr>
        <a:xfrm>
          <a:off x="5295732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Interpretada: Executada por uma máquina virtual</a:t>
          </a:r>
        </a:p>
      </dsp:txBody>
      <dsp:txXfrm>
        <a:off x="5295732" y="2425527"/>
        <a:ext cx="2063448" cy="720000"/>
      </dsp:txXfrm>
    </dsp:sp>
    <dsp:sp modelId="{435D81A9-4D4C-4DBB-914A-ADC71653CE57}">
      <dsp:nvSpPr>
        <dsp:cNvPr id="0" name=""/>
        <dsp:cNvSpPr/>
      </dsp:nvSpPr>
      <dsp:spPr>
        <a:xfrm>
          <a:off x="8287733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A3A76-16B6-4903-A600-1D167555FF54}">
      <dsp:nvSpPr>
        <dsp:cNvPr id="0" name=""/>
        <dsp:cNvSpPr/>
      </dsp:nvSpPr>
      <dsp:spPr>
        <a:xfrm>
          <a:off x="7720284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Múltiplas implementações: Abordagens diferentes para o mesmo problema</a:t>
          </a:r>
        </a:p>
      </dsp:txBody>
      <dsp:txXfrm>
        <a:off x="7720284" y="2425527"/>
        <a:ext cx="206344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808A4-45EE-4664-99AA-C56575F22CBC}">
      <dsp:nvSpPr>
        <dsp:cNvPr id="0" name=""/>
        <dsp:cNvSpPr/>
      </dsp:nvSpPr>
      <dsp:spPr>
        <a:xfrm>
          <a:off x="0" y="84068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Inteiros: 42, -10</a:t>
          </a:r>
        </a:p>
      </dsp:txBody>
      <dsp:txXfrm>
        <a:off x="46834" y="130902"/>
        <a:ext cx="10136692" cy="865732"/>
      </dsp:txXfrm>
    </dsp:sp>
    <dsp:sp modelId="{64F3728F-CC3D-449D-84F4-6DD3B20CC35A}">
      <dsp:nvSpPr>
        <dsp:cNvPr id="0" name=""/>
        <dsp:cNvSpPr/>
      </dsp:nvSpPr>
      <dsp:spPr>
        <a:xfrm>
          <a:off x="0" y="1158668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-1704332"/>
                <a:satOff val="-2273"/>
                <a:lumOff val="-67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704332"/>
                <a:satOff val="-2273"/>
                <a:lumOff val="-67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704332"/>
                <a:satOff val="-2273"/>
                <a:lumOff val="-67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Strings: "Olá mundo!"</a:t>
          </a:r>
        </a:p>
      </dsp:txBody>
      <dsp:txXfrm>
        <a:off x="46834" y="1205502"/>
        <a:ext cx="10136692" cy="865732"/>
      </dsp:txXfrm>
    </dsp:sp>
    <dsp:sp modelId="{2C7BA312-3E68-431C-9AD2-64129BAF289C}">
      <dsp:nvSpPr>
        <dsp:cNvPr id="0" name=""/>
        <dsp:cNvSpPr/>
      </dsp:nvSpPr>
      <dsp:spPr>
        <a:xfrm>
          <a:off x="0" y="2233269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-3408665"/>
                <a:satOff val="-4547"/>
                <a:lumOff val="-1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408665"/>
                <a:satOff val="-4547"/>
                <a:lumOff val="-1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408665"/>
                <a:satOff val="-4547"/>
                <a:lumOff val="-1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Booleanos: salmao (verdadeiro), tilapia (falso)</a:t>
          </a:r>
        </a:p>
      </dsp:txBody>
      <dsp:txXfrm>
        <a:off x="46834" y="2280103"/>
        <a:ext cx="10136692" cy="865732"/>
      </dsp:txXfrm>
    </dsp:sp>
    <dsp:sp modelId="{3341247E-9920-419D-B07F-0FA85C2C647A}">
      <dsp:nvSpPr>
        <dsp:cNvPr id="0" name=""/>
        <dsp:cNvSpPr/>
      </dsp:nvSpPr>
      <dsp:spPr>
        <a:xfrm>
          <a:off x="0" y="3307869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Listas: rede[1, 2, 3]</a:t>
          </a:r>
        </a:p>
      </dsp:txBody>
      <dsp:txXfrm>
        <a:off x="46834" y="3354703"/>
        <a:ext cx="10136692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95E11-FF00-4768-B565-C3431BC048A9}">
      <dsp:nvSpPr>
        <dsp:cNvPr id="0" name=""/>
        <dsp:cNvSpPr/>
      </dsp:nvSpPr>
      <dsp:spPr>
        <a:xfrm>
          <a:off x="0" y="2298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7C615-5D22-4135-AF8A-88DE42A7A7EE}">
      <dsp:nvSpPr>
        <dsp:cNvPr id="0" name=""/>
        <dsp:cNvSpPr/>
      </dsp:nvSpPr>
      <dsp:spPr>
        <a:xfrm>
          <a:off x="352319" y="264353"/>
          <a:ext cx="640580" cy="640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54D11-1FF6-451C-87FD-5D52F6CDA8B2}">
      <dsp:nvSpPr>
        <dsp:cNvPr id="0" name=""/>
        <dsp:cNvSpPr/>
      </dsp:nvSpPr>
      <dsp:spPr>
        <a:xfrm>
          <a:off x="1345219" y="2298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Análise Léxica: Tokens via expressões regulares</a:t>
          </a:r>
        </a:p>
      </dsp:txBody>
      <dsp:txXfrm>
        <a:off x="1345219" y="2298"/>
        <a:ext cx="5565225" cy="1164691"/>
      </dsp:txXfrm>
    </dsp:sp>
    <dsp:sp modelId="{C554142E-B4AE-4939-BC3A-5D2C7EAAA749}">
      <dsp:nvSpPr>
        <dsp:cNvPr id="0" name=""/>
        <dsp:cNvSpPr/>
      </dsp:nvSpPr>
      <dsp:spPr>
        <a:xfrm>
          <a:off x="0" y="1458163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B6F9F-16FB-4CCD-B165-41AE85A16BE2}">
      <dsp:nvSpPr>
        <dsp:cNvPr id="0" name=""/>
        <dsp:cNvSpPr/>
      </dsp:nvSpPr>
      <dsp:spPr>
        <a:xfrm>
          <a:off x="352319" y="1720218"/>
          <a:ext cx="640580" cy="640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6A995-B68E-4287-A57B-F4E2AAAE8330}">
      <dsp:nvSpPr>
        <dsp:cNvPr id="0" name=""/>
        <dsp:cNvSpPr/>
      </dsp:nvSpPr>
      <dsp:spPr>
        <a:xfrm>
          <a:off x="1345219" y="1458163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Parser Recursivo: Construção da árvore sintática</a:t>
          </a:r>
        </a:p>
      </dsp:txBody>
      <dsp:txXfrm>
        <a:off x="1345219" y="1458163"/>
        <a:ext cx="5565225" cy="1164691"/>
      </dsp:txXfrm>
    </dsp:sp>
    <dsp:sp modelId="{6D0DEB43-AFFF-4F5C-9836-26ECEBDA04CF}">
      <dsp:nvSpPr>
        <dsp:cNvPr id="0" name=""/>
        <dsp:cNvSpPr/>
      </dsp:nvSpPr>
      <dsp:spPr>
        <a:xfrm>
          <a:off x="0" y="2914027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D71E8-06FF-4CC2-936E-123C695C4B95}">
      <dsp:nvSpPr>
        <dsp:cNvPr id="0" name=""/>
        <dsp:cNvSpPr/>
      </dsp:nvSpPr>
      <dsp:spPr>
        <a:xfrm>
          <a:off x="352319" y="3176083"/>
          <a:ext cx="640580" cy="640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4AA33-CAB0-4CB7-8705-7EF5E17ED25D}">
      <dsp:nvSpPr>
        <dsp:cNvPr id="0" name=""/>
        <dsp:cNvSpPr/>
      </dsp:nvSpPr>
      <dsp:spPr>
        <a:xfrm>
          <a:off x="1345219" y="2914027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Avaliador: Execução das instruções</a:t>
          </a:r>
        </a:p>
      </dsp:txBody>
      <dsp:txXfrm>
        <a:off x="1345219" y="2914027"/>
        <a:ext cx="5565225" cy="1164691"/>
      </dsp:txXfrm>
    </dsp:sp>
    <dsp:sp modelId="{81465A20-750C-4404-A4DA-4222C3B223CE}">
      <dsp:nvSpPr>
        <dsp:cNvPr id="0" name=""/>
        <dsp:cNvSpPr/>
      </dsp:nvSpPr>
      <dsp:spPr>
        <a:xfrm>
          <a:off x="0" y="4369892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242B3-FD8B-46BB-A0A2-DB2FCCF92D26}">
      <dsp:nvSpPr>
        <dsp:cNvPr id="0" name=""/>
        <dsp:cNvSpPr/>
      </dsp:nvSpPr>
      <dsp:spPr>
        <a:xfrm>
          <a:off x="352319" y="4631948"/>
          <a:ext cx="640580" cy="640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635DD-F9AD-4C2B-A378-12E46B4EDD32}">
      <dsp:nvSpPr>
        <dsp:cNvPr id="0" name=""/>
        <dsp:cNvSpPr/>
      </dsp:nvSpPr>
      <dsp:spPr>
        <a:xfrm>
          <a:off x="1345219" y="4369892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Tabela de Símbolos: Gerenciamento de variáveis</a:t>
          </a:r>
        </a:p>
      </dsp:txBody>
      <dsp:txXfrm>
        <a:off x="1345219" y="4369892"/>
        <a:ext cx="5565225" cy="116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224" y="4464028"/>
            <a:ext cx="9141619" cy="1641490"/>
          </a:xfrm>
        </p:spPr>
        <p:txBody>
          <a:bodyPr wrap="none" anchor="t">
            <a:normAutofit/>
          </a:bodyPr>
          <a:lstStyle>
            <a:lvl1pPr algn="r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223" y="3694376"/>
            <a:ext cx="9141619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367161"/>
            <a:ext cx="10512862" cy="81935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569" y="987426"/>
            <a:ext cx="10512862" cy="337973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5186516"/>
            <a:ext cx="10511274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5"/>
            <a:ext cx="10512862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489399"/>
            <a:ext cx="10511274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7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365125"/>
            <a:ext cx="9300329" cy="2992904"/>
          </a:xfrm>
        </p:spPr>
        <p:txBody>
          <a:bodyPr anchor="ctr"/>
          <a:lstStyle>
            <a:lvl1pPr>
              <a:defRPr sz="4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982" y="4501729"/>
            <a:ext cx="10509686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0755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0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26968"/>
            <a:ext cx="10512862" cy="2511835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850581"/>
            <a:ext cx="10511274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6934" y="188595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445" y="257175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6800" y="1885950"/>
            <a:ext cx="2935476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6249" y="257175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6997" y="1885950"/>
            <a:ext cx="2931349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6997" y="257175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1738" y="4297503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1738" y="2256354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1738" y="4873766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808" y="4297503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56354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6454" y="4873765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2290" y="4297503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2289" y="2256354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2165" y="4873763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7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309" y="4464028"/>
            <a:ext cx="9141619" cy="1641490"/>
          </a:xfrm>
        </p:spPr>
        <p:txBody>
          <a:bodyPr wrap="none" anchor="t">
            <a:normAutofit/>
          </a:bodyPr>
          <a:lstStyle>
            <a:lvl1pPr algn="l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309" y="3693675"/>
            <a:ext cx="9141619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709" y="1825625"/>
            <a:ext cx="5023907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8194" y="1825625"/>
            <a:ext cx="503264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9" y="1681163"/>
            <a:ext cx="5023907" cy="823912"/>
          </a:xfrm>
        </p:spPr>
        <p:txBody>
          <a:bodyPr anchor="b"/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09" y="2505075"/>
            <a:ext cx="502390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8194" y="1681163"/>
            <a:ext cx="5034237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8194" y="2505075"/>
            <a:ext cx="50342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8" y="1825625"/>
            <a:ext cx="10231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6173" y="687388"/>
            <a:ext cx="6289048" cy="5483225"/>
          </a:xfrm>
          <a:effectLst/>
        </p:spPr>
        <p:txBody>
          <a:bodyPr wrap="square" anchor="ctr">
            <a:normAutofit/>
          </a:bodyPr>
          <a:lstStyle/>
          <a:p>
            <a:pPr algn="l">
              <a:defRPr sz="4400" b="1">
                <a:solidFill>
                  <a:srgbClr val="004C99"/>
                </a:solidFill>
              </a:defRPr>
            </a:pPr>
            <a:r>
              <a:rPr lang="pt-BR" sz="7100" dirty="0">
                <a:solidFill>
                  <a:schemeClr val="tx1">
                    <a:lumMod val="95000"/>
                  </a:schemeClr>
                </a:solidFill>
              </a:rPr>
              <a:t>Linguagem Pesca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981" y="1295400"/>
            <a:ext cx="2894892" cy="4267200"/>
          </a:xfrm>
        </p:spPr>
        <p:txBody>
          <a:bodyPr anchor="ctr">
            <a:normAutofit/>
          </a:bodyPr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lang="pt-BR" sz="2400">
                <a:solidFill>
                  <a:schemeClr val="tx1">
                    <a:lumMod val="95000"/>
                  </a:schemeClr>
                </a:solidFill>
              </a:rPr>
              <a:t>Uma linguagem de programação interpretada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4523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000">
                <a:solidFill>
                  <a:schemeClr val="tx1"/>
                </a:solidFill>
              </a:rPr>
              <a:t>Motivação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5B0DA3-6841-65A8-9266-D94F6CE10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41926"/>
              </p:ext>
            </p:extLst>
          </p:nvPr>
        </p:nvGraphicFramePr>
        <p:xfrm>
          <a:off x="979232" y="1825625"/>
          <a:ext cx="10230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000">
                <a:solidFill>
                  <a:schemeClr val="tx1"/>
                </a:solidFill>
              </a:rPr>
              <a:t>Características Principais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28872-87C1-A22D-AA07-0E4B6942B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755335"/>
              </p:ext>
            </p:extLst>
          </p:nvPr>
        </p:nvGraphicFramePr>
        <p:xfrm>
          <a:off x="979232" y="1825625"/>
          <a:ext cx="10230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000">
                <a:solidFill>
                  <a:schemeClr val="tx1"/>
                </a:solidFill>
              </a:rPr>
              <a:t>Tipos de 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10FC60-B8BC-7A26-2050-866D2CBCE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565899"/>
              </p:ext>
            </p:extLst>
          </p:nvPr>
        </p:nvGraphicFramePr>
        <p:xfrm>
          <a:off x="979232" y="1825625"/>
          <a:ext cx="10230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7956595" cy="113710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400">
                <a:solidFill>
                  <a:schemeClr val="tx1">
                    <a:lumMod val="95000"/>
                  </a:schemeClr>
                </a:solidFill>
              </a:rPr>
              <a:t>Estruturas de Controle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5625"/>
            <a:ext cx="7956595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Condicionais: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se (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) {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 // código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} senão {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 // código alternativo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}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Loops: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enquanto (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) {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 // código repetido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7956595" cy="113710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400" dirty="0">
                <a:solidFill>
                  <a:schemeClr val="tx1">
                    <a:lumMod val="95000"/>
                  </a:schemeClr>
                </a:solidFill>
              </a:rPr>
              <a:t>Sintaxe em EBNF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56" y="1881442"/>
            <a:ext cx="5965942" cy="3532957"/>
          </a:xfrm>
        </p:spPr>
        <p:txBody>
          <a:bodyPr>
            <a:noAutofit/>
          </a:bodyPr>
          <a:lstStyle/>
          <a:p>
            <a:endParaRPr lang="pt-BR" sz="6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ROGRAM     = { STATEMENT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  = ( ASSIGNMENT | PRINT | IF | WHILE ) ";"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ASSIGNMENT  = IDENTIFIER , "=" , EXPRESSION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      = "fale" , "(" , EXPRESSION , ")"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         = "se" , "(" , EXPRESSION , ")" , BLOCK , [ "senão" , BLOCK ]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      = "enquanto" , "(" , EXPRESSION , ")" , BLOCK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      = "{" , { STATEMENT } , "}"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  = RELATION , { ("++") , RELATION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    = TERM , [ ("==" | "!=" | "&gt;" | "&lt;" | "&gt;=" | "&lt;=") , TERM ]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        = FACTOR , { ("+" | "-") , FACTOR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      = PRIMARY , { ("*" | "/") , PRIMARY } 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070E4B-3DCF-058C-F551-048D0B2EEE3F}"/>
              </a:ext>
            </a:extLst>
          </p:cNvPr>
          <p:cNvSpPr txBox="1">
            <a:spLocks/>
          </p:cNvSpPr>
          <p:nvPr/>
        </p:nvSpPr>
        <p:spPr>
          <a:xfrm>
            <a:off x="6430298" y="1137973"/>
            <a:ext cx="5536182" cy="5354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    = ( ["+" | "-"] , PRIMARY )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NUMBER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STRING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BOOL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LIST_EXPR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IDENTIFIER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"(" , EXPRESSION , ")"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LIST_EXPR   = "rede" , "[" , LIST_ITEMS , "]"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LIST_ITEMS  = [ EXPRESSION , { "," , EXPRESSION } ]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IDENTIFIER  = LETTER , { LETTER | DIGIT | "_"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     = DIGIT , { DIGIT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     = '"' , { CHAR } , '"'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       = "</a:t>
            </a:r>
            <a:r>
              <a:rPr lang="pt-BR" sz="1200" b="0" dirty="0" err="1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salmao</a:t>
            </a: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| "</a:t>
            </a:r>
            <a:r>
              <a:rPr lang="pt-BR" sz="1200" b="0" dirty="0" err="1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tilapia</a:t>
            </a: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     = "a" | ... | "z" | "A" | ... | "Z"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       = "0" | "1" | ... | "9" ;</a:t>
            </a:r>
          </a:p>
          <a:p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       = qualquer caractere visível exceto aspas 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686" y="0"/>
            <a:ext cx="812213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668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20" y="1349680"/>
            <a:ext cx="2930556" cy="4449541"/>
          </a:xfrm>
        </p:spPr>
        <p:txBody>
          <a:bodyPr anchor="t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3000" dirty="0">
                <a:solidFill>
                  <a:schemeClr val="tx1"/>
                </a:solidFill>
              </a:rPr>
              <a:t>Implementação Principal: VM Final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39BFE-2D48-85BD-11A8-4BC3E83B1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320151"/>
              </p:ext>
            </p:extLst>
          </p:nvPr>
        </p:nvGraphicFramePr>
        <p:xfrm>
          <a:off x="4660891" y="640075"/>
          <a:ext cx="69104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dirty="0"/>
              <a:t>Exemplo</a:t>
            </a:r>
            <a:r>
              <a:rPr lang="pt-BR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709" y="1825625"/>
            <a:ext cx="4759982" cy="3523123"/>
          </a:xfrm>
        </p:spPr>
        <p:txBody>
          <a:bodyPr/>
          <a:lstStyle/>
          <a:p>
            <a:pPr marL="0" indent="0">
              <a:buNone/>
              <a:defRPr sz="1800">
                <a:latin typeface="Courier New"/>
              </a:defRPr>
            </a:pPr>
            <a:r>
              <a:rPr lang="pt-BR" b="1" dirty="0"/>
              <a:t>//</a:t>
            </a:r>
            <a:r>
              <a:rPr lang="pt-BR" b="1" dirty="0" err="1"/>
              <a:t>Hello</a:t>
            </a:r>
            <a:r>
              <a:rPr lang="pt-BR" b="1" dirty="0"/>
              <a:t> World</a:t>
            </a:r>
          </a:p>
          <a:p>
            <a:pPr marL="0" indent="0">
              <a:buNone/>
              <a:defRPr sz="1800">
                <a:latin typeface="Courier New"/>
              </a:defRPr>
            </a:pPr>
            <a:r>
              <a:rPr b="1" dirty="0" err="1"/>
              <a:t>fale</a:t>
            </a:r>
            <a:r>
              <a:rPr b="1" dirty="0"/>
              <a:t>("Olá, </a:t>
            </a:r>
            <a:r>
              <a:rPr b="1" dirty="0" err="1"/>
              <a:t>mundo</a:t>
            </a:r>
            <a:r>
              <a:rPr b="1" dirty="0"/>
              <a:t>!");</a:t>
            </a:r>
            <a:endParaRPr lang="pt-BR" b="1" dirty="0"/>
          </a:p>
          <a:p>
            <a:pPr marL="0" indent="0">
              <a:buNone/>
              <a:defRPr sz="1800">
                <a:latin typeface="Courier New"/>
              </a:defRPr>
            </a:pPr>
            <a:endParaRPr lang="pt-BR" b="1" dirty="0"/>
          </a:p>
          <a:p>
            <a:pPr marL="0" indent="0">
              <a:buNone/>
              <a:defRPr sz="1800">
                <a:latin typeface="Courier New"/>
              </a:defRPr>
            </a:pPr>
            <a:r>
              <a:rPr lang="pt-BR" b="1" dirty="0"/>
              <a:t>// Contagem regressiva</a:t>
            </a:r>
            <a:br>
              <a:rPr lang="pt-BR" b="1" dirty="0"/>
            </a:br>
            <a:r>
              <a:rPr lang="pt-BR" b="1" dirty="0"/>
              <a:t>contador = 5;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enquanto (contador &gt; 0) {</a:t>
            </a:r>
            <a:br>
              <a:rPr lang="pt-BR" b="1" dirty="0"/>
            </a:br>
            <a:r>
              <a:rPr lang="pt-BR" b="1" dirty="0"/>
              <a:t>    fale("Contagem: ", contador);</a:t>
            </a:r>
            <a:br>
              <a:rPr lang="pt-BR" b="1" dirty="0"/>
            </a:br>
            <a:r>
              <a:rPr lang="pt-BR" b="1" dirty="0"/>
              <a:t>    contador = contador - 1;</a:t>
            </a:r>
            <a:br>
              <a:rPr lang="pt-BR" b="1" dirty="0"/>
            </a:br>
            <a:r>
              <a:rPr lang="pt-BR" b="1" dirty="0"/>
              <a:t>}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fale("Fim da contagem!");</a:t>
            </a:r>
          </a:p>
          <a:p>
            <a:pPr marL="0" indent="0">
              <a:buNone/>
              <a:defRPr sz="1800">
                <a:latin typeface="Courier New"/>
              </a:defRPr>
            </a:pP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E3ED6D-9AE0-D543-04A8-C9F8C9BB0839}"/>
              </a:ext>
            </a:extLst>
          </p:cNvPr>
          <p:cNvSpPr txBox="1">
            <a:spLocks/>
          </p:cNvSpPr>
          <p:nvPr/>
        </p:nvSpPr>
        <p:spPr>
          <a:xfrm>
            <a:off x="6032091" y="1825624"/>
            <a:ext cx="4759982" cy="3523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800">
                <a:latin typeface="Courier New"/>
              </a:defRPr>
            </a:pPr>
            <a:r>
              <a:rPr lang="pt-BR" sz="1800" b="1" dirty="0">
                <a:latin typeface="Courier New"/>
              </a:rPr>
              <a:t>//Condicional</a:t>
            </a:r>
          </a:p>
          <a:p>
            <a:pPr>
              <a:defRPr sz="1800">
                <a:latin typeface="Courier New"/>
              </a:defRPr>
            </a:pPr>
            <a:r>
              <a:rPr lang="pt-BR" b="1" dirty="0"/>
              <a:t>peixe = 10;</a:t>
            </a:r>
            <a:br>
              <a:rPr lang="pt-BR" b="1" dirty="0"/>
            </a:br>
            <a:r>
              <a:rPr lang="pt-BR" b="1" dirty="0" err="1"/>
              <a:t>agua_limpa</a:t>
            </a:r>
            <a:r>
              <a:rPr lang="pt-BR" b="1" dirty="0"/>
              <a:t> = </a:t>
            </a:r>
            <a:r>
              <a:rPr lang="pt-BR" b="1" dirty="0" err="1"/>
              <a:t>salmao</a:t>
            </a:r>
            <a:r>
              <a:rPr lang="pt-BR" b="1" dirty="0"/>
              <a:t>;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se (peixe &gt; 5) {</a:t>
            </a:r>
            <a:br>
              <a:rPr lang="pt-BR" b="1" dirty="0"/>
            </a:br>
            <a:r>
              <a:rPr lang="pt-BR" b="1" dirty="0"/>
              <a:t>    fale("Peguei um grande!");</a:t>
            </a:r>
            <a:br>
              <a:rPr lang="pt-BR" b="1" dirty="0"/>
            </a:br>
            <a:r>
              <a:rPr lang="pt-BR" b="1" dirty="0"/>
              <a:t>} senão {</a:t>
            </a:r>
            <a:br>
              <a:rPr lang="pt-BR" b="1" dirty="0"/>
            </a:br>
            <a:r>
              <a:rPr lang="pt-BR" b="1" dirty="0"/>
              <a:t>    fale("Muito pequeno!");</a:t>
            </a:r>
            <a:br>
              <a:rPr lang="pt-BR" b="1" dirty="0"/>
            </a:br>
            <a:r>
              <a:rPr lang="pt-BR" b="1" dirty="0"/>
              <a:t>}</a:t>
            </a:r>
          </a:p>
          <a:p>
            <a:pPr marL="0" indent="0">
              <a:buFont typeface="Arial" panose="020B0604020202020204" pitchFamily="34" charset="0"/>
              <a:buNone/>
              <a:defRPr sz="1800">
                <a:latin typeface="Courier New"/>
              </a:defRPr>
            </a:pPr>
            <a:endParaRPr lang="pt-BR" sz="1800" dirty="0">
              <a:latin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7956595" cy="113710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400">
                <a:solidFill>
                  <a:schemeClr val="tx1">
                    <a:lumMod val="95000"/>
                  </a:schemeClr>
                </a:solidFill>
              </a:rPr>
              <a:t>Como Executar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5625"/>
            <a:ext cx="9249916" cy="4388362"/>
          </a:xfrm>
        </p:spPr>
        <p:txBody>
          <a:bodyPr>
            <a:normAutofit fontScale="85000" lnSpcReduction="20000"/>
          </a:bodyPr>
          <a:lstStyle/>
          <a:p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1. Dar permissões de execução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chmod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+x peixe_vm_run.sh vm_peixe_final.py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2. Executar um programa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./peixe_vm_run.sh 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teste.pesca</a:t>
            </a:r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Ou</a:t>
            </a:r>
          </a:p>
          <a:p>
            <a:pPr>
              <a:defRPr sz="1800">
                <a:latin typeface="Courier New"/>
              </a:defRPr>
            </a:pPr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1. Limpar e compilar o projeto</a:t>
            </a:r>
            <a:endParaRPr lang="pt-BR" sz="2400" dirty="0"/>
          </a:p>
          <a:p>
            <a:pPr marL="0" indent="0">
              <a:buNone/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make clean &amp;&amp; make</a:t>
            </a:r>
          </a:p>
          <a:p>
            <a:pPr>
              <a:defRPr sz="1800">
                <a:latin typeface="Courier New"/>
              </a:defRPr>
            </a:pPr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2.Executar um programa </a:t>
            </a:r>
          </a:p>
          <a:p>
            <a:pPr marL="0" indent="0">
              <a:buNone/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 ./peixe 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teste.pesca</a:t>
            </a:r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800">
                <a:latin typeface="Courier New"/>
              </a:defRPr>
            </a:pPr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24</TotalTime>
  <Words>664</Words>
  <Application>Microsoft Office PowerPoint</Application>
  <PresentationFormat>Personalizar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Corbel</vt:lpstr>
      <vt:lpstr>Courier New</vt:lpstr>
      <vt:lpstr>Profundidade</vt:lpstr>
      <vt:lpstr>Linguagem Pesca</vt:lpstr>
      <vt:lpstr>Motivação</vt:lpstr>
      <vt:lpstr>Características Principais</vt:lpstr>
      <vt:lpstr>Tipos de Dados</vt:lpstr>
      <vt:lpstr>Estruturas de Controle</vt:lpstr>
      <vt:lpstr>Sintaxe em EBNF</vt:lpstr>
      <vt:lpstr>Implementação Principal: VM Final</vt:lpstr>
      <vt:lpstr>Exemplos</vt:lpstr>
      <vt:lpstr>Como Executar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Ricardo Luz Carvalho</cp:lastModifiedBy>
  <cp:revision>5</cp:revision>
  <dcterms:created xsi:type="dcterms:W3CDTF">2013-01-27T09:14:16Z</dcterms:created>
  <dcterms:modified xsi:type="dcterms:W3CDTF">2025-05-20T10:35:48Z</dcterms:modified>
  <cp:category/>
</cp:coreProperties>
</file>