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57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15560" y="1547448"/>
            <a:ext cx="938139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sz="2400" dirty="0" smtClean="0"/>
              <a:t>主题：给喜欢观看番剧的动漫爱好者提供观看资源</a:t>
            </a:r>
            <a:r>
              <a:rPr lang="zh-CN" altLang="en-US" sz="2400" dirty="0"/>
              <a:t>或者</a:t>
            </a:r>
            <a:r>
              <a:rPr lang="zh-CN" altLang="en-US" sz="2400" dirty="0" smtClean="0"/>
              <a:t>链接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主要使用者：动漫爱好者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	</a:t>
            </a:r>
            <a:r>
              <a:rPr lang="zh-CN" altLang="en-US" sz="2400" dirty="0" smtClean="0"/>
              <a:t>可以解决他们缺少观看渠道信息的问题，让他们可以更加方便的找到观看渠道。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特色：汇集各个区域（</a:t>
            </a:r>
            <a:r>
              <a:rPr lang="en-US" altLang="zh-CN" sz="2400" dirty="0" err="1" smtClean="0"/>
              <a:t>bilibili</a:t>
            </a:r>
            <a:r>
              <a:rPr lang="zh-CN" altLang="en-US" sz="2400" dirty="0" smtClean="0"/>
              <a:t>，爱奇艺）等视频网站拥有版权的番剧的信息，便于使用者观看番剧，减少了前往这些网站找寻自己喜爱番剧的时间。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01263" y="205153"/>
            <a:ext cx="10131425" cy="1456267"/>
          </a:xfrm>
        </p:spPr>
        <p:txBody>
          <a:bodyPr/>
          <a:lstStyle/>
          <a:p>
            <a:r>
              <a:rPr lang="zh-CN" altLang="en-US" dirty="0" smtClean="0"/>
              <a:t>番剧资源分享网站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91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1837592"/>
            <a:ext cx="53808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对标站点：</a:t>
            </a:r>
            <a:r>
              <a:rPr lang="en-US" altLang="zh-CN" dirty="0" err="1" smtClean="0"/>
              <a:t>bilibili</a:t>
            </a:r>
            <a:r>
              <a:rPr lang="zh-CN" altLang="en-US" dirty="0" smtClean="0"/>
              <a:t>动画区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页面组成：</a:t>
            </a:r>
            <a:endParaRPr lang="en-US" altLang="zh-CN" dirty="0" smtClean="0"/>
          </a:p>
          <a:p>
            <a:r>
              <a:rPr lang="zh-CN" altLang="en-US" dirty="0" smtClean="0"/>
              <a:t>主界面（新番推荐，番剧检索）；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分界面： 检索得到的结果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二级分界面：点击搜索所得词条跳转出的界面或点击推荐的新番跳转出的界面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316" y="1837592"/>
            <a:ext cx="5810329" cy="31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02323" y="975946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主界面如下：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18" y="1345278"/>
            <a:ext cx="6455260" cy="506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3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8215" y="791307"/>
            <a:ext cx="271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搜索下分界面：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597" y="1327638"/>
            <a:ext cx="6841286" cy="49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2515" y="606669"/>
            <a:ext cx="301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二级分界面：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65" y="1213337"/>
            <a:ext cx="6830602" cy="52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45223" y="2664069"/>
            <a:ext cx="74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功能：注册；登录；番剧检索：显示本季新番等。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345223" y="650632"/>
            <a:ext cx="345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对标站点：</a:t>
            </a:r>
            <a:r>
              <a:rPr lang="en-US" altLang="zh-CN" dirty="0" err="1" smtClean="0"/>
              <a:t>bilibili</a:t>
            </a: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9084" y="650631"/>
            <a:ext cx="341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简要使用流程：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45223" y="1494692"/>
            <a:ext cx="9038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用户进入网站，登录（注册）之即可搜索，然后在检索所得的结果中找到自己想</a:t>
            </a:r>
            <a:r>
              <a:rPr lang="zh-CN" altLang="en-US" dirty="0"/>
              <a:t>要观看的番</a:t>
            </a:r>
            <a:r>
              <a:rPr lang="zh-CN" altLang="en-US" dirty="0" smtClean="0"/>
              <a:t>剧的词条，点击进入分界面后即可看到番剧的简介等信息。点击下方所给的链接即可跳转到番剧版权所在网站（如</a:t>
            </a:r>
            <a:r>
              <a:rPr lang="en-US" altLang="zh-CN" dirty="0" err="1" smtClean="0"/>
              <a:t>bilibili</a:t>
            </a:r>
            <a:r>
              <a:rPr lang="zh-CN" altLang="en-US" dirty="0" smtClean="0"/>
              <a:t>或者爱奇艺等），即可观看番剧。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PS</a:t>
            </a:r>
            <a:r>
              <a:rPr lang="zh-CN" altLang="en-US" dirty="0" smtClean="0"/>
              <a:t>：若是国内没有正版版权或是被封禁的番剧，则在下方提供网盘链接</a:t>
            </a:r>
            <a:r>
              <a:rPr lang="en-US" altLang="zh-CN" dirty="0" smtClean="0"/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18823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47647" y="2804746"/>
            <a:ext cx="6093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感谢观看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8695592" y="5205046"/>
            <a:ext cx="327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17181107  </a:t>
            </a:r>
            <a:r>
              <a:rPr lang="zh-CN" altLang="en-US" dirty="0" smtClean="0"/>
              <a:t>赵东明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991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227</TotalTime>
  <Words>229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天体</vt:lpstr>
      <vt:lpstr>番剧资源分享网站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东明</dc:creator>
  <cp:lastModifiedBy>赵 东明</cp:lastModifiedBy>
  <cp:revision>19</cp:revision>
  <dcterms:created xsi:type="dcterms:W3CDTF">2018-09-19T14:12:07Z</dcterms:created>
  <dcterms:modified xsi:type="dcterms:W3CDTF">2018-09-24T08:30:17Z</dcterms:modified>
</cp:coreProperties>
</file>