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9" autoAdjust="0"/>
    <p:restoredTop sz="94660"/>
  </p:normalViewPr>
  <p:slideViewPr>
    <p:cSldViewPr snapToGrid="0">
      <p:cViewPr>
        <p:scale>
          <a:sx n="75" d="100"/>
          <a:sy n="75" d="100"/>
        </p:scale>
        <p:origin x="-11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02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00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46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37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2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50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62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39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64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7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75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38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4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72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4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1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8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FA21-4271-4E2D-8512-FD4B395C6EE5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DA70-4DA0-4C9C-B247-D51F1317D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601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1C00-9C90-49E0-B320-E94292E9E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94896"/>
            <a:ext cx="9440034" cy="1828801"/>
          </a:xfrm>
        </p:spPr>
        <p:txBody>
          <a:bodyPr/>
          <a:lstStyle/>
          <a:p>
            <a:r>
              <a:rPr lang="es-ES" dirty="0" err="1"/>
              <a:t>MapaFI</a:t>
            </a:r>
            <a:endParaRPr lang="es-E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8A23C59E-94CC-49DA-BA35-FDBDF6C4DC5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02316" y="3267036"/>
            <a:ext cx="2376788" cy="19543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8687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0BCA5-D2F1-4632-8628-E3DE0A37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478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¿Qué es MAPAFI?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4B4DD-1154-40C0-8EC5-31C6F757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04" y="1403604"/>
            <a:ext cx="10058400" cy="4050792"/>
          </a:xfrm>
        </p:spPr>
        <p:txBody>
          <a:bodyPr/>
          <a:lstStyle/>
          <a:p>
            <a:r>
              <a:rPr lang="es-ES" dirty="0"/>
              <a:t>Es una aplicación que funciona como un mapa interactivo, solo se puede acceder, si se crea una cuenta para la aplicación. una vez se accede a la aplicación despliega un mapa interactivo del Anexo y la Facultad de Ingeniería de la Universidad Nacional Autónoma de México. También cuenta con un apartado en donde también se podrán recibir noticias y avisos de sucesos ocurridos en la facultad de ingeniería.</a:t>
            </a:r>
          </a:p>
          <a:p>
            <a:endParaRPr lang="es-ES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BA102662-8D43-455E-A823-E6183B8A33B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167608" y="3257816"/>
            <a:ext cx="1770221" cy="29833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274000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E28BE-618C-4AE8-9538-08F8A212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7284B-2A32-4921-BF4B-AA7A3A7B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creó la aplicación con el fin de ayudar al alumno perteneciente a la Facultad de Ingeniería de la Universidad Nacional Autónoma de México, a poder identificar, por medio de un mapa interactivo, Edificios, Laboratorios, Bibliotecas, Auditorios y Tiendas dentro de la facultad, y a su vez también informa al alumnado de los diversos eventos o sucesos de la facultad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4884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2FAB3-2998-4FAC-82FD-C3EF652C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44607-9134-47A0-AC3D-325B3D3A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S" dirty="0"/>
              <a:t>Inicio de sesión.</a:t>
            </a:r>
          </a:p>
          <a:p>
            <a:pPr fontAlgn="base"/>
            <a:r>
              <a:rPr lang="es-ES" dirty="0"/>
              <a:t>Creación de usuario.</a:t>
            </a:r>
          </a:p>
          <a:p>
            <a:pPr fontAlgn="base"/>
            <a:r>
              <a:rPr lang="es-ES" dirty="0"/>
              <a:t>Mapa Interactivo.</a:t>
            </a:r>
          </a:p>
          <a:p>
            <a:pPr fontAlgn="base"/>
            <a:r>
              <a:rPr lang="es-ES" dirty="0"/>
              <a:t>Avisos y noticias de la facultad.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970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354A-CD02-4658-BE42-FFBBD7A2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Inicio de sesión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2DB0F77C-A4E4-4C7A-9A17-F7448486F3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913" y="2095500"/>
            <a:ext cx="1650648" cy="3695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411022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A4164-C792-4074-BF15-CA5CC1AB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usuario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39452631-AF91-4E6E-971C-D3A4D3546C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913" y="2095500"/>
            <a:ext cx="1650648" cy="3695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02670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717D5-13AB-4C28-9BCB-9AD9797B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interactivo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51A46F7A-9A45-4F69-824A-9391E5260B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639" y="2095500"/>
            <a:ext cx="1795197" cy="3695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6369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B5562-410A-4380-BCC5-7B1E6BF0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71500"/>
            <a:ext cx="10353761" cy="1326321"/>
          </a:xfrm>
        </p:spPr>
        <p:txBody>
          <a:bodyPr/>
          <a:lstStyle/>
          <a:p>
            <a:r>
              <a:rPr lang="es-ES" dirty="0"/>
              <a:t>Avisos y noticias de la facultad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160C241E-20B2-4897-B64B-064CC0F79B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065" y="2095500"/>
            <a:ext cx="1820344" cy="3695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44131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150EB-49FF-4D43-9412-0885623D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4B43FE1-53BB-403D-AC15-923585BA4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61126"/>
            <a:ext cx="4122031" cy="2735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5D62AE-659B-41F6-BDBF-F3A2EB8D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57" y="2061126"/>
            <a:ext cx="3379303" cy="27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50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792</TotalTime>
  <Words>181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MapaFI</vt:lpstr>
      <vt:lpstr>¿Qué es MAPAFI?</vt:lpstr>
      <vt:lpstr>Objetivo </vt:lpstr>
      <vt:lpstr>funcionamiento</vt:lpstr>
      <vt:lpstr>Inicio de sesión</vt:lpstr>
      <vt:lpstr>Creación de usuario</vt:lpstr>
      <vt:lpstr>Mapa interactivo</vt:lpstr>
      <vt:lpstr>Avisos y noticias de la facultad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MAPSFI</dc:title>
  <dc:creator>jorge rosas</dc:creator>
  <cp:lastModifiedBy>jorge rosas</cp:lastModifiedBy>
  <cp:revision>13</cp:revision>
  <dcterms:created xsi:type="dcterms:W3CDTF">2019-06-06T03:10:30Z</dcterms:created>
  <dcterms:modified xsi:type="dcterms:W3CDTF">2019-06-06T16:22:50Z</dcterms:modified>
</cp:coreProperties>
</file>