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72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1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10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7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1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42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72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70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3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2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87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38B5-23F7-411E-B411-10C8A82EEA36}" type="datetimeFigureOut">
              <a:rPr lang="es-MX" smtClean="0"/>
              <a:t>20/10/2022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DB64-872B-42CB-A50E-35FC74899A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81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83EA88F-D884-2EB3-DA12-5288E7378BC7}"/>
              </a:ext>
            </a:extLst>
          </p:cNvPr>
          <p:cNvCxnSpPr>
            <a:cxnSpLocks/>
          </p:cNvCxnSpPr>
          <p:nvPr/>
        </p:nvCxnSpPr>
        <p:spPr>
          <a:xfrm>
            <a:off x="1002312" y="2934112"/>
            <a:ext cx="72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54236484-57E1-906B-2731-3835F4CF4273}"/>
              </a:ext>
            </a:extLst>
          </p:cNvPr>
          <p:cNvSpPr/>
          <p:nvPr/>
        </p:nvSpPr>
        <p:spPr>
          <a:xfrm>
            <a:off x="1002312" y="2419335"/>
            <a:ext cx="7236619" cy="461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5777E-BC7B-1F0A-77C4-79D98D0B5898}"/>
              </a:ext>
            </a:extLst>
          </p:cNvPr>
          <p:cNvSpPr/>
          <p:nvPr/>
        </p:nvSpPr>
        <p:spPr>
          <a:xfrm>
            <a:off x="1002312" y="3315747"/>
            <a:ext cx="7236619" cy="946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7E42280-BA1D-1170-ABC4-2BB771F8EDF0}"/>
              </a:ext>
            </a:extLst>
          </p:cNvPr>
          <p:cNvCxnSpPr>
            <a:cxnSpLocks/>
          </p:cNvCxnSpPr>
          <p:nvPr/>
        </p:nvCxnSpPr>
        <p:spPr>
          <a:xfrm>
            <a:off x="1002312" y="4315347"/>
            <a:ext cx="7236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8">
            <a:extLst>
              <a:ext uri="{FF2B5EF4-FFF2-40B4-BE49-F238E27FC236}">
                <a16:creationId xmlns:a16="http://schemas.microsoft.com/office/drawing/2014/main" id="{7562E5E5-3C47-365A-A028-DA70D4D5394A}"/>
              </a:ext>
            </a:extLst>
          </p:cNvPr>
          <p:cNvCxnSpPr>
            <a:cxnSpLocks/>
          </p:cNvCxnSpPr>
          <p:nvPr/>
        </p:nvCxnSpPr>
        <p:spPr>
          <a:xfrm>
            <a:off x="1002311" y="5307295"/>
            <a:ext cx="3794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2">
            <a:extLst>
              <a:ext uri="{FF2B5EF4-FFF2-40B4-BE49-F238E27FC236}">
                <a16:creationId xmlns:a16="http://schemas.microsoft.com/office/drawing/2014/main" id="{EB31213B-ADEA-254D-7643-1043908886C1}"/>
              </a:ext>
            </a:extLst>
          </p:cNvPr>
          <p:cNvSpPr/>
          <p:nvPr/>
        </p:nvSpPr>
        <p:spPr>
          <a:xfrm>
            <a:off x="1002312" y="4750282"/>
            <a:ext cx="3794262" cy="4614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21624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83EA88F-D884-2EB3-DA12-5288E7378BC7}"/>
              </a:ext>
            </a:extLst>
          </p:cNvPr>
          <p:cNvCxnSpPr>
            <a:cxnSpLocks/>
          </p:cNvCxnSpPr>
          <p:nvPr/>
        </p:nvCxnSpPr>
        <p:spPr>
          <a:xfrm>
            <a:off x="3953070" y="2937937"/>
            <a:ext cx="7236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54236484-57E1-906B-2731-3835F4CF4273}"/>
              </a:ext>
            </a:extLst>
          </p:cNvPr>
          <p:cNvSpPr/>
          <p:nvPr/>
        </p:nvSpPr>
        <p:spPr>
          <a:xfrm>
            <a:off x="3953070" y="2423160"/>
            <a:ext cx="7236619" cy="461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5777E-BC7B-1F0A-77C4-79D98D0B5898}"/>
              </a:ext>
            </a:extLst>
          </p:cNvPr>
          <p:cNvSpPr/>
          <p:nvPr/>
        </p:nvSpPr>
        <p:spPr>
          <a:xfrm>
            <a:off x="3953070" y="3319572"/>
            <a:ext cx="7236619" cy="946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7E42280-BA1D-1170-ABC4-2BB771F8EDF0}"/>
              </a:ext>
            </a:extLst>
          </p:cNvPr>
          <p:cNvCxnSpPr>
            <a:cxnSpLocks/>
          </p:cNvCxnSpPr>
          <p:nvPr/>
        </p:nvCxnSpPr>
        <p:spPr>
          <a:xfrm>
            <a:off x="3953070" y="4319172"/>
            <a:ext cx="7236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8">
            <a:extLst>
              <a:ext uri="{FF2B5EF4-FFF2-40B4-BE49-F238E27FC236}">
                <a16:creationId xmlns:a16="http://schemas.microsoft.com/office/drawing/2014/main" id="{7562E5E5-3C47-365A-A028-DA70D4D5394A}"/>
              </a:ext>
            </a:extLst>
          </p:cNvPr>
          <p:cNvCxnSpPr>
            <a:cxnSpLocks/>
          </p:cNvCxnSpPr>
          <p:nvPr/>
        </p:nvCxnSpPr>
        <p:spPr>
          <a:xfrm>
            <a:off x="7395426" y="5311113"/>
            <a:ext cx="3794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2">
            <a:extLst>
              <a:ext uri="{FF2B5EF4-FFF2-40B4-BE49-F238E27FC236}">
                <a16:creationId xmlns:a16="http://schemas.microsoft.com/office/drawing/2014/main" id="{EB31213B-ADEA-254D-7643-1043908886C1}"/>
              </a:ext>
            </a:extLst>
          </p:cNvPr>
          <p:cNvSpPr/>
          <p:nvPr/>
        </p:nvSpPr>
        <p:spPr>
          <a:xfrm>
            <a:off x="7395427" y="4754100"/>
            <a:ext cx="3794262" cy="4614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16845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A81F497-4534-2D9A-B9E0-B10B452B1C12}"/>
              </a:ext>
            </a:extLst>
          </p:cNvPr>
          <p:cNvCxnSpPr>
            <a:cxnSpLocks/>
          </p:cNvCxnSpPr>
          <p:nvPr/>
        </p:nvCxnSpPr>
        <p:spPr>
          <a:xfrm>
            <a:off x="7828384" y="6521437"/>
            <a:ext cx="3794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8C12AF7-39F3-5F0E-F9F0-40AD39016E6D}"/>
              </a:ext>
            </a:extLst>
          </p:cNvPr>
          <p:cNvCxnSpPr>
            <a:cxnSpLocks/>
          </p:cNvCxnSpPr>
          <p:nvPr/>
        </p:nvCxnSpPr>
        <p:spPr>
          <a:xfrm>
            <a:off x="2336042" y="3482181"/>
            <a:ext cx="7519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58BA6994-0FA9-4575-00C3-9B79B960CFD0}"/>
              </a:ext>
            </a:extLst>
          </p:cNvPr>
          <p:cNvSpPr/>
          <p:nvPr/>
        </p:nvSpPr>
        <p:spPr>
          <a:xfrm>
            <a:off x="2336042" y="2925168"/>
            <a:ext cx="7519916" cy="461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A29A1B-DC61-2A01-02E2-DB1D618FB878}"/>
              </a:ext>
            </a:extLst>
          </p:cNvPr>
          <p:cNvSpPr/>
          <p:nvPr/>
        </p:nvSpPr>
        <p:spPr>
          <a:xfrm>
            <a:off x="7828385" y="5964424"/>
            <a:ext cx="3794262" cy="4614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49F072-413B-A478-5FF1-CD98955E5067}"/>
              </a:ext>
            </a:extLst>
          </p:cNvPr>
          <p:cNvSpPr/>
          <p:nvPr/>
        </p:nvSpPr>
        <p:spPr>
          <a:xfrm>
            <a:off x="2336042" y="3609658"/>
            <a:ext cx="7519916" cy="9463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A914EE8-E839-03B8-F297-8EA2421F6D00}"/>
              </a:ext>
            </a:extLst>
          </p:cNvPr>
          <p:cNvCxnSpPr>
            <a:cxnSpLocks/>
          </p:cNvCxnSpPr>
          <p:nvPr/>
        </p:nvCxnSpPr>
        <p:spPr>
          <a:xfrm>
            <a:off x="2336042" y="4581065"/>
            <a:ext cx="7519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0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</dc:title>
  <dc:creator>Diana Cecilia Martinez Valverde</dc:creator>
  <cp:lastModifiedBy>Ricardo Sergio Gómez Cárdenas</cp:lastModifiedBy>
  <cp:revision>3</cp:revision>
  <dcterms:created xsi:type="dcterms:W3CDTF">2022-10-20T21:41:27Z</dcterms:created>
  <dcterms:modified xsi:type="dcterms:W3CDTF">2022-10-21T01:02:38Z</dcterms:modified>
</cp:coreProperties>
</file>