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8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83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7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90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38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9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89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7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7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0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11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44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83EA88F-D884-2EB3-DA12-5288E7378BC7}"/>
              </a:ext>
            </a:extLst>
          </p:cNvPr>
          <p:cNvCxnSpPr>
            <a:cxnSpLocks/>
          </p:cNvCxnSpPr>
          <p:nvPr/>
        </p:nvCxnSpPr>
        <p:spPr>
          <a:xfrm>
            <a:off x="814378" y="3026904"/>
            <a:ext cx="5879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36484-57E1-906B-2731-3835F4CF4273}"/>
              </a:ext>
            </a:extLst>
          </p:cNvPr>
          <p:cNvSpPr/>
          <p:nvPr/>
        </p:nvSpPr>
        <p:spPr>
          <a:xfrm>
            <a:off x="814379" y="2608647"/>
            <a:ext cx="5879753" cy="374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5777E-BC7B-1F0A-77C4-79D98D0B5898}"/>
              </a:ext>
            </a:extLst>
          </p:cNvPr>
          <p:cNvSpPr/>
          <p:nvPr/>
        </p:nvSpPr>
        <p:spPr>
          <a:xfrm>
            <a:off x="814379" y="3336982"/>
            <a:ext cx="5879753" cy="7688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E42280-BA1D-1170-ABC4-2BB771F8EDF0}"/>
              </a:ext>
            </a:extLst>
          </p:cNvPr>
          <p:cNvCxnSpPr>
            <a:cxnSpLocks/>
          </p:cNvCxnSpPr>
          <p:nvPr/>
        </p:nvCxnSpPr>
        <p:spPr>
          <a:xfrm>
            <a:off x="814379" y="4149157"/>
            <a:ext cx="5879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8">
            <a:extLst>
              <a:ext uri="{FF2B5EF4-FFF2-40B4-BE49-F238E27FC236}">
                <a16:creationId xmlns:a16="http://schemas.microsoft.com/office/drawing/2014/main" id="{7562E5E5-3C47-365A-A028-DA70D4D5394A}"/>
              </a:ext>
            </a:extLst>
          </p:cNvPr>
          <p:cNvCxnSpPr>
            <a:cxnSpLocks/>
          </p:cNvCxnSpPr>
          <p:nvPr/>
        </p:nvCxnSpPr>
        <p:spPr>
          <a:xfrm>
            <a:off x="814378" y="4955115"/>
            <a:ext cx="3082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2">
            <a:extLst>
              <a:ext uri="{FF2B5EF4-FFF2-40B4-BE49-F238E27FC236}">
                <a16:creationId xmlns:a16="http://schemas.microsoft.com/office/drawing/2014/main" id="{EB31213B-ADEA-254D-7643-1043908886C1}"/>
              </a:ext>
            </a:extLst>
          </p:cNvPr>
          <p:cNvSpPr/>
          <p:nvPr/>
        </p:nvSpPr>
        <p:spPr>
          <a:xfrm>
            <a:off x="814378" y="4502542"/>
            <a:ext cx="3082838" cy="374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</p:spTree>
    <p:extLst>
      <p:ext uri="{BB962C8B-B14F-4D97-AF65-F5344CB8AC3E}">
        <p14:creationId xmlns:p14="http://schemas.microsoft.com/office/powerpoint/2010/main" val="21624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83EA88F-D884-2EB3-DA12-5288E7378BC7}"/>
              </a:ext>
            </a:extLst>
          </p:cNvPr>
          <p:cNvCxnSpPr>
            <a:cxnSpLocks/>
          </p:cNvCxnSpPr>
          <p:nvPr/>
        </p:nvCxnSpPr>
        <p:spPr>
          <a:xfrm>
            <a:off x="3211869" y="3030011"/>
            <a:ext cx="5879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36484-57E1-906B-2731-3835F4CF4273}"/>
              </a:ext>
            </a:extLst>
          </p:cNvPr>
          <p:cNvSpPr/>
          <p:nvPr/>
        </p:nvSpPr>
        <p:spPr>
          <a:xfrm>
            <a:off x="3211870" y="2611755"/>
            <a:ext cx="5879753" cy="374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5777E-BC7B-1F0A-77C4-79D98D0B5898}"/>
              </a:ext>
            </a:extLst>
          </p:cNvPr>
          <p:cNvSpPr/>
          <p:nvPr/>
        </p:nvSpPr>
        <p:spPr>
          <a:xfrm>
            <a:off x="3211870" y="3340090"/>
            <a:ext cx="5879753" cy="7688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E42280-BA1D-1170-ABC4-2BB771F8EDF0}"/>
              </a:ext>
            </a:extLst>
          </p:cNvPr>
          <p:cNvCxnSpPr>
            <a:cxnSpLocks/>
          </p:cNvCxnSpPr>
          <p:nvPr/>
        </p:nvCxnSpPr>
        <p:spPr>
          <a:xfrm>
            <a:off x="3211870" y="4152265"/>
            <a:ext cx="5879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8">
            <a:extLst>
              <a:ext uri="{FF2B5EF4-FFF2-40B4-BE49-F238E27FC236}">
                <a16:creationId xmlns:a16="http://schemas.microsoft.com/office/drawing/2014/main" id="{7562E5E5-3C47-365A-A028-DA70D4D5394A}"/>
              </a:ext>
            </a:extLst>
          </p:cNvPr>
          <p:cNvCxnSpPr>
            <a:cxnSpLocks/>
          </p:cNvCxnSpPr>
          <p:nvPr/>
        </p:nvCxnSpPr>
        <p:spPr>
          <a:xfrm>
            <a:off x="6008784" y="4958217"/>
            <a:ext cx="3082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2">
            <a:extLst>
              <a:ext uri="{FF2B5EF4-FFF2-40B4-BE49-F238E27FC236}">
                <a16:creationId xmlns:a16="http://schemas.microsoft.com/office/drawing/2014/main" id="{EB31213B-ADEA-254D-7643-1043908886C1}"/>
              </a:ext>
            </a:extLst>
          </p:cNvPr>
          <p:cNvSpPr/>
          <p:nvPr/>
        </p:nvSpPr>
        <p:spPr>
          <a:xfrm>
            <a:off x="6008784" y="4505644"/>
            <a:ext cx="3082838" cy="374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</p:spTree>
    <p:extLst>
      <p:ext uri="{BB962C8B-B14F-4D97-AF65-F5344CB8AC3E}">
        <p14:creationId xmlns:p14="http://schemas.microsoft.com/office/powerpoint/2010/main" val="16845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A81F497-4534-2D9A-B9E0-B10B452B1C12}"/>
              </a:ext>
            </a:extLst>
          </p:cNvPr>
          <p:cNvCxnSpPr>
            <a:cxnSpLocks/>
          </p:cNvCxnSpPr>
          <p:nvPr/>
        </p:nvCxnSpPr>
        <p:spPr>
          <a:xfrm>
            <a:off x="6360562" y="5941605"/>
            <a:ext cx="3082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C12AF7-39F3-5F0E-F9F0-40AD39016E6D}"/>
              </a:ext>
            </a:extLst>
          </p:cNvPr>
          <p:cNvCxnSpPr>
            <a:cxnSpLocks/>
          </p:cNvCxnSpPr>
          <p:nvPr/>
        </p:nvCxnSpPr>
        <p:spPr>
          <a:xfrm>
            <a:off x="1898034" y="3472210"/>
            <a:ext cx="610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8BA6994-0FA9-4575-00C3-9B79B960CFD0}"/>
              </a:ext>
            </a:extLst>
          </p:cNvPr>
          <p:cNvSpPr/>
          <p:nvPr/>
        </p:nvSpPr>
        <p:spPr>
          <a:xfrm>
            <a:off x="1898034" y="3019636"/>
            <a:ext cx="6109932" cy="374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A29A1B-DC61-2A01-02E2-DB1D618FB878}"/>
              </a:ext>
            </a:extLst>
          </p:cNvPr>
          <p:cNvSpPr/>
          <p:nvPr/>
        </p:nvSpPr>
        <p:spPr>
          <a:xfrm>
            <a:off x="6360563" y="5489032"/>
            <a:ext cx="3082838" cy="374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49F072-413B-A478-5FF1-CD98955E5067}"/>
              </a:ext>
            </a:extLst>
          </p:cNvPr>
          <p:cNvSpPr/>
          <p:nvPr/>
        </p:nvSpPr>
        <p:spPr>
          <a:xfrm>
            <a:off x="1898034" y="3575785"/>
            <a:ext cx="6109932" cy="7688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63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914EE8-E839-03B8-F297-8EA2421F6D00}"/>
              </a:ext>
            </a:extLst>
          </p:cNvPr>
          <p:cNvCxnSpPr>
            <a:cxnSpLocks/>
          </p:cNvCxnSpPr>
          <p:nvPr/>
        </p:nvCxnSpPr>
        <p:spPr>
          <a:xfrm>
            <a:off x="1898034" y="4365053"/>
            <a:ext cx="610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0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0</Words>
  <Application>Microsoft Office PowerPoint</Application>
  <PresentationFormat>A4 (210 x 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</dc:title>
  <dc:creator>Diana Cecilia Martinez Valverde</dc:creator>
  <cp:lastModifiedBy>Diana Cecilia Martinez Valverde</cp:lastModifiedBy>
  <cp:revision>6</cp:revision>
  <dcterms:created xsi:type="dcterms:W3CDTF">2022-10-20T21:41:27Z</dcterms:created>
  <dcterms:modified xsi:type="dcterms:W3CDTF">2022-11-13T00:27:22Z</dcterms:modified>
</cp:coreProperties>
</file>