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0" r:id="rId3"/>
    <p:sldId id="259" r:id="rId4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1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9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71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1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88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40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3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6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26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7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7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38B5-23F7-411E-B411-10C8A82EEA36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DB64-872B-42CB-A50E-35FC74899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3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1656626" y="3425269"/>
            <a:ext cx="6740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1656625" y="2945817"/>
            <a:ext cx="6740066" cy="429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1656625" y="3780718"/>
            <a:ext cx="6740066" cy="881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1656625" y="4711729"/>
            <a:ext cx="674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1656626" y="5635613"/>
            <a:ext cx="353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1656627" y="5116823"/>
            <a:ext cx="3533912" cy="429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</p:spTree>
    <p:extLst>
      <p:ext uri="{BB962C8B-B14F-4D97-AF65-F5344CB8AC3E}">
        <p14:creationId xmlns:p14="http://schemas.microsoft.com/office/powerpoint/2010/main" val="21624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83EA88F-D884-2EB3-DA12-5288E7378BC7}"/>
              </a:ext>
            </a:extLst>
          </p:cNvPr>
          <p:cNvCxnSpPr>
            <a:cxnSpLocks/>
          </p:cNvCxnSpPr>
          <p:nvPr/>
        </p:nvCxnSpPr>
        <p:spPr>
          <a:xfrm>
            <a:off x="4404913" y="3428832"/>
            <a:ext cx="67400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4236484-57E1-906B-2731-3835F4CF4273}"/>
              </a:ext>
            </a:extLst>
          </p:cNvPr>
          <p:cNvSpPr/>
          <p:nvPr/>
        </p:nvSpPr>
        <p:spPr>
          <a:xfrm>
            <a:off x="4404911" y="2949380"/>
            <a:ext cx="6740066" cy="429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C5777E-BC7B-1F0A-77C4-79D98D0B5898}"/>
              </a:ext>
            </a:extLst>
          </p:cNvPr>
          <p:cNvSpPr/>
          <p:nvPr/>
        </p:nvSpPr>
        <p:spPr>
          <a:xfrm>
            <a:off x="4404911" y="3784280"/>
            <a:ext cx="6740066" cy="881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7E42280-BA1D-1170-ABC4-2BB771F8EDF0}"/>
              </a:ext>
            </a:extLst>
          </p:cNvPr>
          <p:cNvCxnSpPr>
            <a:cxnSpLocks/>
          </p:cNvCxnSpPr>
          <p:nvPr/>
        </p:nvCxnSpPr>
        <p:spPr>
          <a:xfrm>
            <a:off x="4404911" y="4715291"/>
            <a:ext cx="674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8">
            <a:extLst>
              <a:ext uri="{FF2B5EF4-FFF2-40B4-BE49-F238E27FC236}">
                <a16:creationId xmlns:a16="http://schemas.microsoft.com/office/drawing/2014/main" id="{7562E5E5-3C47-365A-A028-DA70D4D5394A}"/>
              </a:ext>
            </a:extLst>
          </p:cNvPr>
          <p:cNvCxnSpPr>
            <a:cxnSpLocks/>
          </p:cNvCxnSpPr>
          <p:nvPr/>
        </p:nvCxnSpPr>
        <p:spPr>
          <a:xfrm>
            <a:off x="7611066" y="5639169"/>
            <a:ext cx="353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2">
            <a:extLst>
              <a:ext uri="{FF2B5EF4-FFF2-40B4-BE49-F238E27FC236}">
                <a16:creationId xmlns:a16="http://schemas.microsoft.com/office/drawing/2014/main" id="{EB31213B-ADEA-254D-7643-1043908886C1}"/>
              </a:ext>
            </a:extLst>
          </p:cNvPr>
          <p:cNvSpPr/>
          <p:nvPr/>
        </p:nvSpPr>
        <p:spPr>
          <a:xfrm>
            <a:off x="7611067" y="5120379"/>
            <a:ext cx="3533912" cy="429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</p:spTree>
    <p:extLst>
      <p:ext uri="{BB962C8B-B14F-4D97-AF65-F5344CB8AC3E}">
        <p14:creationId xmlns:p14="http://schemas.microsoft.com/office/powerpoint/2010/main" val="16845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A81F497-4534-2D9A-B9E0-B10B452B1C12}"/>
              </a:ext>
            </a:extLst>
          </p:cNvPr>
          <p:cNvCxnSpPr>
            <a:cxnSpLocks/>
          </p:cNvCxnSpPr>
          <p:nvPr/>
        </p:nvCxnSpPr>
        <p:spPr>
          <a:xfrm>
            <a:off x="8014317" y="6766445"/>
            <a:ext cx="353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8C12AF7-39F3-5F0E-F9F0-40AD39016E6D}"/>
              </a:ext>
            </a:extLst>
          </p:cNvPr>
          <p:cNvCxnSpPr>
            <a:cxnSpLocks/>
          </p:cNvCxnSpPr>
          <p:nvPr/>
        </p:nvCxnSpPr>
        <p:spPr>
          <a:xfrm>
            <a:off x="2898838" y="3935732"/>
            <a:ext cx="7003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58BA6994-0FA9-4575-00C3-9B79B960CFD0}"/>
              </a:ext>
            </a:extLst>
          </p:cNvPr>
          <p:cNvSpPr/>
          <p:nvPr/>
        </p:nvSpPr>
        <p:spPr>
          <a:xfrm>
            <a:off x="2898838" y="3416942"/>
            <a:ext cx="7003924" cy="4298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A29A1B-DC61-2A01-02E2-DB1D618FB878}"/>
              </a:ext>
            </a:extLst>
          </p:cNvPr>
          <p:cNvSpPr/>
          <p:nvPr/>
        </p:nvSpPr>
        <p:spPr>
          <a:xfrm>
            <a:off x="8014318" y="6247655"/>
            <a:ext cx="3533912" cy="429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49F072-413B-A478-5FF1-CD98955E5067}"/>
              </a:ext>
            </a:extLst>
          </p:cNvPr>
          <p:cNvSpPr/>
          <p:nvPr/>
        </p:nvSpPr>
        <p:spPr>
          <a:xfrm>
            <a:off x="2898838" y="4054462"/>
            <a:ext cx="7003924" cy="881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77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914EE8-E839-03B8-F297-8EA2421F6D00}"/>
              </a:ext>
            </a:extLst>
          </p:cNvPr>
          <p:cNvCxnSpPr>
            <a:cxnSpLocks/>
          </p:cNvCxnSpPr>
          <p:nvPr/>
        </p:nvCxnSpPr>
        <p:spPr>
          <a:xfrm>
            <a:off x="2898838" y="4959214"/>
            <a:ext cx="70039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4033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</dc:title>
  <dc:creator>Diana Cecilia Martinez Valverde</dc:creator>
  <cp:lastModifiedBy>Diana Cecilia Martinez Valverde</cp:lastModifiedBy>
  <cp:revision>6</cp:revision>
  <dcterms:created xsi:type="dcterms:W3CDTF">2022-10-20T21:41:27Z</dcterms:created>
  <dcterms:modified xsi:type="dcterms:W3CDTF">2022-11-13T00:27:26Z</dcterms:modified>
</cp:coreProperties>
</file>