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502" r:id="rId2"/>
    <p:sldId id="505" r:id="rId3"/>
    <p:sldId id="508" r:id="rId4"/>
    <p:sldId id="511" r:id="rId5"/>
    <p:sldId id="514" r:id="rId6"/>
    <p:sldId id="517" r:id="rId7"/>
    <p:sldId id="520" r:id="rId8"/>
    <p:sldId id="523" r:id="rId9"/>
    <p:sldId id="526" r:id="rId10"/>
    <p:sldId id="529" r:id="rId11"/>
    <p:sldId id="532" r:id="rId12"/>
    <p:sldId id="535" r:id="rId13"/>
    <p:sldId id="538" r:id="rId14"/>
    <p:sldId id="541" r:id="rId15"/>
    <p:sldId id="544" r:id="rId16"/>
    <p:sldId id="547" r:id="rId17"/>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2" d="100"/>
          <a:sy n="62" d="100"/>
        </p:scale>
        <p:origin x="72" y="2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8493A79-8014-C1DE-5363-A7086E5849C5}"/>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33E9747D-29F1-A9E1-70E0-3846D3F27B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CBC0E010-0888-BD2F-0DEB-3E184FA9B389}"/>
              </a:ext>
            </a:extLst>
          </p:cNvPr>
          <p:cNvSpPr>
            <a:spLocks noGrp="1"/>
          </p:cNvSpPr>
          <p:nvPr>
            <p:ph type="dt" sz="half" idx="10"/>
          </p:nvPr>
        </p:nvSpPr>
        <p:spPr/>
        <p:txBody>
          <a:bodyPr/>
          <a:lstStyle/>
          <a:p>
            <a:fld id="{A5560E22-4753-40DE-874F-9520516815A2}" type="datetimeFigureOut">
              <a:rPr lang="it-IT" smtClean="0"/>
              <a:t>23/05/2023</a:t>
            </a:fld>
            <a:endParaRPr lang="it-IT"/>
          </a:p>
        </p:txBody>
      </p:sp>
      <p:sp>
        <p:nvSpPr>
          <p:cNvPr id="5" name="Segnaposto piè di pagina 4">
            <a:extLst>
              <a:ext uri="{FF2B5EF4-FFF2-40B4-BE49-F238E27FC236}">
                <a16:creationId xmlns:a16="http://schemas.microsoft.com/office/drawing/2014/main" id="{723B9AE0-D8F9-1C64-8362-64E294B4F5E7}"/>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97EC6955-B37A-4325-9BF8-59A4DC905416}"/>
              </a:ext>
            </a:extLst>
          </p:cNvPr>
          <p:cNvSpPr>
            <a:spLocks noGrp="1"/>
          </p:cNvSpPr>
          <p:nvPr>
            <p:ph type="sldNum" sz="quarter" idx="12"/>
          </p:nvPr>
        </p:nvSpPr>
        <p:spPr/>
        <p:txBody>
          <a:bodyPr/>
          <a:lstStyle/>
          <a:p>
            <a:fld id="{058ECBCB-943F-4209-B3DE-5D06213F27D5}" type="slidenum">
              <a:rPr lang="it-IT" smtClean="0"/>
              <a:t>‹N›</a:t>
            </a:fld>
            <a:endParaRPr lang="it-IT"/>
          </a:p>
        </p:txBody>
      </p:sp>
    </p:spTree>
    <p:extLst>
      <p:ext uri="{BB962C8B-B14F-4D97-AF65-F5344CB8AC3E}">
        <p14:creationId xmlns:p14="http://schemas.microsoft.com/office/powerpoint/2010/main" val="20417473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B8BBB3D-5790-9130-E75D-1C5A935521F5}"/>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2DF80086-1612-CF64-108B-4BCE667881B4}"/>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0CD96E7D-A831-F72A-A4D2-339B57E4FDF1}"/>
              </a:ext>
            </a:extLst>
          </p:cNvPr>
          <p:cNvSpPr>
            <a:spLocks noGrp="1"/>
          </p:cNvSpPr>
          <p:nvPr>
            <p:ph type="dt" sz="half" idx="10"/>
          </p:nvPr>
        </p:nvSpPr>
        <p:spPr/>
        <p:txBody>
          <a:bodyPr/>
          <a:lstStyle/>
          <a:p>
            <a:fld id="{A5560E22-4753-40DE-874F-9520516815A2}" type="datetimeFigureOut">
              <a:rPr lang="it-IT" smtClean="0"/>
              <a:t>23/05/2023</a:t>
            </a:fld>
            <a:endParaRPr lang="it-IT"/>
          </a:p>
        </p:txBody>
      </p:sp>
      <p:sp>
        <p:nvSpPr>
          <p:cNvPr id="5" name="Segnaposto piè di pagina 4">
            <a:extLst>
              <a:ext uri="{FF2B5EF4-FFF2-40B4-BE49-F238E27FC236}">
                <a16:creationId xmlns:a16="http://schemas.microsoft.com/office/drawing/2014/main" id="{AEE49E1B-3E38-6F29-F2AD-C6D4619FCB27}"/>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A05A509A-A467-8A95-607A-6C8A982027B8}"/>
              </a:ext>
            </a:extLst>
          </p:cNvPr>
          <p:cNvSpPr>
            <a:spLocks noGrp="1"/>
          </p:cNvSpPr>
          <p:nvPr>
            <p:ph type="sldNum" sz="quarter" idx="12"/>
          </p:nvPr>
        </p:nvSpPr>
        <p:spPr/>
        <p:txBody>
          <a:bodyPr/>
          <a:lstStyle/>
          <a:p>
            <a:fld id="{058ECBCB-943F-4209-B3DE-5D06213F27D5}" type="slidenum">
              <a:rPr lang="it-IT" smtClean="0"/>
              <a:t>‹N›</a:t>
            </a:fld>
            <a:endParaRPr lang="it-IT"/>
          </a:p>
        </p:txBody>
      </p:sp>
    </p:spTree>
    <p:extLst>
      <p:ext uri="{BB962C8B-B14F-4D97-AF65-F5344CB8AC3E}">
        <p14:creationId xmlns:p14="http://schemas.microsoft.com/office/powerpoint/2010/main" val="30801546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CDE31EB1-DF90-027E-9B5D-DC0DB0756623}"/>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D4DD5F69-12AD-2AF5-40CD-272C30B06D1A}"/>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F71CBBEE-0F79-7288-BFDE-471AAB5CF435}"/>
              </a:ext>
            </a:extLst>
          </p:cNvPr>
          <p:cNvSpPr>
            <a:spLocks noGrp="1"/>
          </p:cNvSpPr>
          <p:nvPr>
            <p:ph type="dt" sz="half" idx="10"/>
          </p:nvPr>
        </p:nvSpPr>
        <p:spPr/>
        <p:txBody>
          <a:bodyPr/>
          <a:lstStyle/>
          <a:p>
            <a:fld id="{A5560E22-4753-40DE-874F-9520516815A2}" type="datetimeFigureOut">
              <a:rPr lang="it-IT" smtClean="0"/>
              <a:t>23/05/2023</a:t>
            </a:fld>
            <a:endParaRPr lang="it-IT"/>
          </a:p>
        </p:txBody>
      </p:sp>
      <p:sp>
        <p:nvSpPr>
          <p:cNvPr id="5" name="Segnaposto piè di pagina 4">
            <a:extLst>
              <a:ext uri="{FF2B5EF4-FFF2-40B4-BE49-F238E27FC236}">
                <a16:creationId xmlns:a16="http://schemas.microsoft.com/office/drawing/2014/main" id="{CC61D67B-90F1-4554-277B-0FAB85CC7205}"/>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A062C859-3CC5-0FA9-1377-80A225AB703B}"/>
              </a:ext>
            </a:extLst>
          </p:cNvPr>
          <p:cNvSpPr>
            <a:spLocks noGrp="1"/>
          </p:cNvSpPr>
          <p:nvPr>
            <p:ph type="sldNum" sz="quarter" idx="12"/>
          </p:nvPr>
        </p:nvSpPr>
        <p:spPr/>
        <p:txBody>
          <a:bodyPr/>
          <a:lstStyle/>
          <a:p>
            <a:fld id="{058ECBCB-943F-4209-B3DE-5D06213F27D5}" type="slidenum">
              <a:rPr lang="it-IT" smtClean="0"/>
              <a:t>‹N›</a:t>
            </a:fld>
            <a:endParaRPr lang="it-IT"/>
          </a:p>
        </p:txBody>
      </p:sp>
    </p:spTree>
    <p:extLst>
      <p:ext uri="{BB962C8B-B14F-4D97-AF65-F5344CB8AC3E}">
        <p14:creationId xmlns:p14="http://schemas.microsoft.com/office/powerpoint/2010/main" val="14749737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CAFC896-7752-ABFA-3FD4-C8C52F41D80A}"/>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6A542526-B819-5B50-ECFF-059A5473420C}"/>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148E009A-2664-EBDE-8C92-7D6DE05B4E64}"/>
              </a:ext>
            </a:extLst>
          </p:cNvPr>
          <p:cNvSpPr>
            <a:spLocks noGrp="1"/>
          </p:cNvSpPr>
          <p:nvPr>
            <p:ph type="dt" sz="half" idx="10"/>
          </p:nvPr>
        </p:nvSpPr>
        <p:spPr/>
        <p:txBody>
          <a:bodyPr/>
          <a:lstStyle/>
          <a:p>
            <a:fld id="{A5560E22-4753-40DE-874F-9520516815A2}" type="datetimeFigureOut">
              <a:rPr lang="it-IT" smtClean="0"/>
              <a:t>23/05/2023</a:t>
            </a:fld>
            <a:endParaRPr lang="it-IT"/>
          </a:p>
        </p:txBody>
      </p:sp>
      <p:sp>
        <p:nvSpPr>
          <p:cNvPr id="5" name="Segnaposto piè di pagina 4">
            <a:extLst>
              <a:ext uri="{FF2B5EF4-FFF2-40B4-BE49-F238E27FC236}">
                <a16:creationId xmlns:a16="http://schemas.microsoft.com/office/drawing/2014/main" id="{3D548F0F-F500-BBAF-514A-C4F6C6136912}"/>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8D4DD64B-C8D4-E322-DC7B-9BF44BA3BF31}"/>
              </a:ext>
            </a:extLst>
          </p:cNvPr>
          <p:cNvSpPr>
            <a:spLocks noGrp="1"/>
          </p:cNvSpPr>
          <p:nvPr>
            <p:ph type="sldNum" sz="quarter" idx="12"/>
          </p:nvPr>
        </p:nvSpPr>
        <p:spPr/>
        <p:txBody>
          <a:bodyPr/>
          <a:lstStyle/>
          <a:p>
            <a:fld id="{058ECBCB-943F-4209-B3DE-5D06213F27D5}" type="slidenum">
              <a:rPr lang="it-IT" smtClean="0"/>
              <a:t>‹N›</a:t>
            </a:fld>
            <a:endParaRPr lang="it-IT"/>
          </a:p>
        </p:txBody>
      </p:sp>
    </p:spTree>
    <p:extLst>
      <p:ext uri="{BB962C8B-B14F-4D97-AF65-F5344CB8AC3E}">
        <p14:creationId xmlns:p14="http://schemas.microsoft.com/office/powerpoint/2010/main" val="29767580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42F1A17-315F-0320-A9C3-042CDC9E96E9}"/>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7AEE1B18-B5B9-2DE0-B434-25A33FBE297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FC910640-F9F0-2B45-A09D-535C9CF0A3C7}"/>
              </a:ext>
            </a:extLst>
          </p:cNvPr>
          <p:cNvSpPr>
            <a:spLocks noGrp="1"/>
          </p:cNvSpPr>
          <p:nvPr>
            <p:ph type="dt" sz="half" idx="10"/>
          </p:nvPr>
        </p:nvSpPr>
        <p:spPr/>
        <p:txBody>
          <a:bodyPr/>
          <a:lstStyle/>
          <a:p>
            <a:fld id="{A5560E22-4753-40DE-874F-9520516815A2}" type="datetimeFigureOut">
              <a:rPr lang="it-IT" smtClean="0"/>
              <a:t>23/05/2023</a:t>
            </a:fld>
            <a:endParaRPr lang="it-IT"/>
          </a:p>
        </p:txBody>
      </p:sp>
      <p:sp>
        <p:nvSpPr>
          <p:cNvPr id="5" name="Segnaposto piè di pagina 4">
            <a:extLst>
              <a:ext uri="{FF2B5EF4-FFF2-40B4-BE49-F238E27FC236}">
                <a16:creationId xmlns:a16="http://schemas.microsoft.com/office/drawing/2014/main" id="{22393F1F-E109-F2BF-594B-8CDACDC400C2}"/>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BAC1DD12-5301-F17B-0F3D-44C68C7973E1}"/>
              </a:ext>
            </a:extLst>
          </p:cNvPr>
          <p:cNvSpPr>
            <a:spLocks noGrp="1"/>
          </p:cNvSpPr>
          <p:nvPr>
            <p:ph type="sldNum" sz="quarter" idx="12"/>
          </p:nvPr>
        </p:nvSpPr>
        <p:spPr/>
        <p:txBody>
          <a:bodyPr/>
          <a:lstStyle/>
          <a:p>
            <a:fld id="{058ECBCB-943F-4209-B3DE-5D06213F27D5}" type="slidenum">
              <a:rPr lang="it-IT" smtClean="0"/>
              <a:t>‹N›</a:t>
            </a:fld>
            <a:endParaRPr lang="it-IT"/>
          </a:p>
        </p:txBody>
      </p:sp>
    </p:spTree>
    <p:extLst>
      <p:ext uri="{BB962C8B-B14F-4D97-AF65-F5344CB8AC3E}">
        <p14:creationId xmlns:p14="http://schemas.microsoft.com/office/powerpoint/2010/main" val="1582920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48FBBA6-B86F-02A4-B5A3-220359135C8F}"/>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3CAE0C8F-3763-2DC1-8759-D7ED5FA8A2AB}"/>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0413B33D-5E84-FB8B-DB8F-E0D64A4824D2}"/>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42CABB29-AC20-AD39-526A-52AF95DEAC4C}"/>
              </a:ext>
            </a:extLst>
          </p:cNvPr>
          <p:cNvSpPr>
            <a:spLocks noGrp="1"/>
          </p:cNvSpPr>
          <p:nvPr>
            <p:ph type="dt" sz="half" idx="10"/>
          </p:nvPr>
        </p:nvSpPr>
        <p:spPr/>
        <p:txBody>
          <a:bodyPr/>
          <a:lstStyle/>
          <a:p>
            <a:fld id="{A5560E22-4753-40DE-874F-9520516815A2}" type="datetimeFigureOut">
              <a:rPr lang="it-IT" smtClean="0"/>
              <a:t>23/05/2023</a:t>
            </a:fld>
            <a:endParaRPr lang="it-IT"/>
          </a:p>
        </p:txBody>
      </p:sp>
      <p:sp>
        <p:nvSpPr>
          <p:cNvPr id="6" name="Segnaposto piè di pagina 5">
            <a:extLst>
              <a:ext uri="{FF2B5EF4-FFF2-40B4-BE49-F238E27FC236}">
                <a16:creationId xmlns:a16="http://schemas.microsoft.com/office/drawing/2014/main" id="{D50E5289-C962-4128-083C-83AF6912F86B}"/>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EF486BE2-CED9-5059-EC40-5B2F58BF9726}"/>
              </a:ext>
            </a:extLst>
          </p:cNvPr>
          <p:cNvSpPr>
            <a:spLocks noGrp="1"/>
          </p:cNvSpPr>
          <p:nvPr>
            <p:ph type="sldNum" sz="quarter" idx="12"/>
          </p:nvPr>
        </p:nvSpPr>
        <p:spPr/>
        <p:txBody>
          <a:bodyPr/>
          <a:lstStyle/>
          <a:p>
            <a:fld id="{058ECBCB-943F-4209-B3DE-5D06213F27D5}" type="slidenum">
              <a:rPr lang="it-IT" smtClean="0"/>
              <a:t>‹N›</a:t>
            </a:fld>
            <a:endParaRPr lang="it-IT"/>
          </a:p>
        </p:txBody>
      </p:sp>
    </p:spTree>
    <p:extLst>
      <p:ext uri="{BB962C8B-B14F-4D97-AF65-F5344CB8AC3E}">
        <p14:creationId xmlns:p14="http://schemas.microsoft.com/office/powerpoint/2010/main" val="25863953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0497376-DB9D-79FD-2AA2-927DC9019380}"/>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00AC65E9-3C6C-1F99-18C3-35F0F100172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72D480C2-5E14-4E7E-BBD1-A1FA5BD37F61}"/>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2BB36166-1C15-FE7B-5E1C-DEF859DA48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C171DDFB-A7D1-44F7-4B2E-3E3C1C598E17}"/>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9640D24A-8D1F-A8E8-E4B5-56A3B0C40352}"/>
              </a:ext>
            </a:extLst>
          </p:cNvPr>
          <p:cNvSpPr>
            <a:spLocks noGrp="1"/>
          </p:cNvSpPr>
          <p:nvPr>
            <p:ph type="dt" sz="half" idx="10"/>
          </p:nvPr>
        </p:nvSpPr>
        <p:spPr/>
        <p:txBody>
          <a:bodyPr/>
          <a:lstStyle/>
          <a:p>
            <a:fld id="{A5560E22-4753-40DE-874F-9520516815A2}" type="datetimeFigureOut">
              <a:rPr lang="it-IT" smtClean="0"/>
              <a:t>23/05/2023</a:t>
            </a:fld>
            <a:endParaRPr lang="it-IT"/>
          </a:p>
        </p:txBody>
      </p:sp>
      <p:sp>
        <p:nvSpPr>
          <p:cNvPr id="8" name="Segnaposto piè di pagina 7">
            <a:extLst>
              <a:ext uri="{FF2B5EF4-FFF2-40B4-BE49-F238E27FC236}">
                <a16:creationId xmlns:a16="http://schemas.microsoft.com/office/drawing/2014/main" id="{D1CF2272-13B0-547F-9E97-D9CD6C26031C}"/>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58D8AFCE-D5D9-D4FC-332B-DC5AE1CA9B91}"/>
              </a:ext>
            </a:extLst>
          </p:cNvPr>
          <p:cNvSpPr>
            <a:spLocks noGrp="1"/>
          </p:cNvSpPr>
          <p:nvPr>
            <p:ph type="sldNum" sz="quarter" idx="12"/>
          </p:nvPr>
        </p:nvSpPr>
        <p:spPr/>
        <p:txBody>
          <a:bodyPr/>
          <a:lstStyle/>
          <a:p>
            <a:fld id="{058ECBCB-943F-4209-B3DE-5D06213F27D5}" type="slidenum">
              <a:rPr lang="it-IT" smtClean="0"/>
              <a:t>‹N›</a:t>
            </a:fld>
            <a:endParaRPr lang="it-IT"/>
          </a:p>
        </p:txBody>
      </p:sp>
    </p:spTree>
    <p:extLst>
      <p:ext uri="{BB962C8B-B14F-4D97-AF65-F5344CB8AC3E}">
        <p14:creationId xmlns:p14="http://schemas.microsoft.com/office/powerpoint/2010/main" val="14730508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26C1B9C-75E2-DFCB-592B-743CEA0102DA}"/>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6BF66C28-0075-D93A-A958-FBCA97A5B1CC}"/>
              </a:ext>
            </a:extLst>
          </p:cNvPr>
          <p:cNvSpPr>
            <a:spLocks noGrp="1"/>
          </p:cNvSpPr>
          <p:nvPr>
            <p:ph type="dt" sz="half" idx="10"/>
          </p:nvPr>
        </p:nvSpPr>
        <p:spPr/>
        <p:txBody>
          <a:bodyPr/>
          <a:lstStyle/>
          <a:p>
            <a:fld id="{A5560E22-4753-40DE-874F-9520516815A2}" type="datetimeFigureOut">
              <a:rPr lang="it-IT" smtClean="0"/>
              <a:t>23/05/2023</a:t>
            </a:fld>
            <a:endParaRPr lang="it-IT"/>
          </a:p>
        </p:txBody>
      </p:sp>
      <p:sp>
        <p:nvSpPr>
          <p:cNvPr id="4" name="Segnaposto piè di pagina 3">
            <a:extLst>
              <a:ext uri="{FF2B5EF4-FFF2-40B4-BE49-F238E27FC236}">
                <a16:creationId xmlns:a16="http://schemas.microsoft.com/office/drawing/2014/main" id="{3249C813-C00C-28D4-612B-8023A0CAA727}"/>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6B12F675-EE07-C38D-0338-8504D7CB3180}"/>
              </a:ext>
            </a:extLst>
          </p:cNvPr>
          <p:cNvSpPr>
            <a:spLocks noGrp="1"/>
          </p:cNvSpPr>
          <p:nvPr>
            <p:ph type="sldNum" sz="quarter" idx="12"/>
          </p:nvPr>
        </p:nvSpPr>
        <p:spPr/>
        <p:txBody>
          <a:bodyPr/>
          <a:lstStyle/>
          <a:p>
            <a:fld id="{058ECBCB-943F-4209-B3DE-5D06213F27D5}" type="slidenum">
              <a:rPr lang="it-IT" smtClean="0"/>
              <a:t>‹N›</a:t>
            </a:fld>
            <a:endParaRPr lang="it-IT"/>
          </a:p>
        </p:txBody>
      </p:sp>
    </p:spTree>
    <p:extLst>
      <p:ext uri="{BB962C8B-B14F-4D97-AF65-F5344CB8AC3E}">
        <p14:creationId xmlns:p14="http://schemas.microsoft.com/office/powerpoint/2010/main" val="9404298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8711C3AD-8404-E2E1-F204-29897E87ED60}"/>
              </a:ext>
            </a:extLst>
          </p:cNvPr>
          <p:cNvSpPr>
            <a:spLocks noGrp="1"/>
          </p:cNvSpPr>
          <p:nvPr>
            <p:ph type="dt" sz="half" idx="10"/>
          </p:nvPr>
        </p:nvSpPr>
        <p:spPr/>
        <p:txBody>
          <a:bodyPr/>
          <a:lstStyle/>
          <a:p>
            <a:fld id="{A5560E22-4753-40DE-874F-9520516815A2}" type="datetimeFigureOut">
              <a:rPr lang="it-IT" smtClean="0"/>
              <a:t>23/05/2023</a:t>
            </a:fld>
            <a:endParaRPr lang="it-IT"/>
          </a:p>
        </p:txBody>
      </p:sp>
      <p:sp>
        <p:nvSpPr>
          <p:cNvPr id="3" name="Segnaposto piè di pagina 2">
            <a:extLst>
              <a:ext uri="{FF2B5EF4-FFF2-40B4-BE49-F238E27FC236}">
                <a16:creationId xmlns:a16="http://schemas.microsoft.com/office/drawing/2014/main" id="{F7609953-33F2-1341-1A78-A05097920E9E}"/>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EDA6B3EB-744F-C0DD-D881-544D31790ED4}"/>
              </a:ext>
            </a:extLst>
          </p:cNvPr>
          <p:cNvSpPr>
            <a:spLocks noGrp="1"/>
          </p:cNvSpPr>
          <p:nvPr>
            <p:ph type="sldNum" sz="quarter" idx="12"/>
          </p:nvPr>
        </p:nvSpPr>
        <p:spPr/>
        <p:txBody>
          <a:bodyPr/>
          <a:lstStyle/>
          <a:p>
            <a:fld id="{058ECBCB-943F-4209-B3DE-5D06213F27D5}" type="slidenum">
              <a:rPr lang="it-IT" smtClean="0"/>
              <a:t>‹N›</a:t>
            </a:fld>
            <a:endParaRPr lang="it-IT"/>
          </a:p>
        </p:txBody>
      </p:sp>
    </p:spTree>
    <p:extLst>
      <p:ext uri="{BB962C8B-B14F-4D97-AF65-F5344CB8AC3E}">
        <p14:creationId xmlns:p14="http://schemas.microsoft.com/office/powerpoint/2010/main" val="36697640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5150E5D-89A9-E917-4B19-5E3633D6D6B4}"/>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91BC84B2-84D2-C947-0FD7-1ADC6486FA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1C0496FF-EE5E-2CFD-EBFB-0BE49A82B5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7B13A7A6-2583-8C62-59AB-A08597EB119D}"/>
              </a:ext>
            </a:extLst>
          </p:cNvPr>
          <p:cNvSpPr>
            <a:spLocks noGrp="1"/>
          </p:cNvSpPr>
          <p:nvPr>
            <p:ph type="dt" sz="half" idx="10"/>
          </p:nvPr>
        </p:nvSpPr>
        <p:spPr/>
        <p:txBody>
          <a:bodyPr/>
          <a:lstStyle/>
          <a:p>
            <a:fld id="{A5560E22-4753-40DE-874F-9520516815A2}" type="datetimeFigureOut">
              <a:rPr lang="it-IT" smtClean="0"/>
              <a:t>23/05/2023</a:t>
            </a:fld>
            <a:endParaRPr lang="it-IT"/>
          </a:p>
        </p:txBody>
      </p:sp>
      <p:sp>
        <p:nvSpPr>
          <p:cNvPr id="6" name="Segnaposto piè di pagina 5">
            <a:extLst>
              <a:ext uri="{FF2B5EF4-FFF2-40B4-BE49-F238E27FC236}">
                <a16:creationId xmlns:a16="http://schemas.microsoft.com/office/drawing/2014/main" id="{2A5E8BA0-868E-C72F-3B05-9F5D8DCB9762}"/>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79A061A4-B57E-D596-8CFB-C8F2A72ECAAD}"/>
              </a:ext>
            </a:extLst>
          </p:cNvPr>
          <p:cNvSpPr>
            <a:spLocks noGrp="1"/>
          </p:cNvSpPr>
          <p:nvPr>
            <p:ph type="sldNum" sz="quarter" idx="12"/>
          </p:nvPr>
        </p:nvSpPr>
        <p:spPr/>
        <p:txBody>
          <a:bodyPr/>
          <a:lstStyle/>
          <a:p>
            <a:fld id="{058ECBCB-943F-4209-B3DE-5D06213F27D5}" type="slidenum">
              <a:rPr lang="it-IT" smtClean="0"/>
              <a:t>‹N›</a:t>
            </a:fld>
            <a:endParaRPr lang="it-IT"/>
          </a:p>
        </p:txBody>
      </p:sp>
    </p:spTree>
    <p:extLst>
      <p:ext uri="{BB962C8B-B14F-4D97-AF65-F5344CB8AC3E}">
        <p14:creationId xmlns:p14="http://schemas.microsoft.com/office/powerpoint/2010/main" val="24468438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C7121D4-E9C8-EF2C-8034-81F0B9BE47DB}"/>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0ADE7C90-5E61-8076-4974-4BB67C9F41B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AEC1C27A-8BD8-FF8D-46A4-453E48697C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BD61CF32-F505-A8C1-8405-143B532A4C2D}"/>
              </a:ext>
            </a:extLst>
          </p:cNvPr>
          <p:cNvSpPr>
            <a:spLocks noGrp="1"/>
          </p:cNvSpPr>
          <p:nvPr>
            <p:ph type="dt" sz="half" idx="10"/>
          </p:nvPr>
        </p:nvSpPr>
        <p:spPr/>
        <p:txBody>
          <a:bodyPr/>
          <a:lstStyle/>
          <a:p>
            <a:fld id="{A5560E22-4753-40DE-874F-9520516815A2}" type="datetimeFigureOut">
              <a:rPr lang="it-IT" smtClean="0"/>
              <a:t>23/05/2023</a:t>
            </a:fld>
            <a:endParaRPr lang="it-IT"/>
          </a:p>
        </p:txBody>
      </p:sp>
      <p:sp>
        <p:nvSpPr>
          <p:cNvPr id="6" name="Segnaposto piè di pagina 5">
            <a:extLst>
              <a:ext uri="{FF2B5EF4-FFF2-40B4-BE49-F238E27FC236}">
                <a16:creationId xmlns:a16="http://schemas.microsoft.com/office/drawing/2014/main" id="{80BCF6CD-BAB1-A347-8599-2C8DB96EAADA}"/>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3746BF33-EA65-653C-A074-290C70A3D293}"/>
              </a:ext>
            </a:extLst>
          </p:cNvPr>
          <p:cNvSpPr>
            <a:spLocks noGrp="1"/>
          </p:cNvSpPr>
          <p:nvPr>
            <p:ph type="sldNum" sz="quarter" idx="12"/>
          </p:nvPr>
        </p:nvSpPr>
        <p:spPr/>
        <p:txBody>
          <a:bodyPr/>
          <a:lstStyle/>
          <a:p>
            <a:fld id="{058ECBCB-943F-4209-B3DE-5D06213F27D5}" type="slidenum">
              <a:rPr lang="it-IT" smtClean="0"/>
              <a:t>‹N›</a:t>
            </a:fld>
            <a:endParaRPr lang="it-IT"/>
          </a:p>
        </p:txBody>
      </p:sp>
    </p:spTree>
    <p:extLst>
      <p:ext uri="{BB962C8B-B14F-4D97-AF65-F5344CB8AC3E}">
        <p14:creationId xmlns:p14="http://schemas.microsoft.com/office/powerpoint/2010/main" val="7259457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5EF25460-4588-942E-1B36-E22062AD5F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13CCBC4E-5B59-245B-F39E-868360F1527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0AFC05F8-027F-9DE0-6BE6-774295F07A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560E22-4753-40DE-874F-9520516815A2}" type="datetimeFigureOut">
              <a:rPr lang="it-IT" smtClean="0"/>
              <a:t>23/05/2023</a:t>
            </a:fld>
            <a:endParaRPr lang="it-IT"/>
          </a:p>
        </p:txBody>
      </p:sp>
      <p:sp>
        <p:nvSpPr>
          <p:cNvPr id="5" name="Segnaposto piè di pagina 4">
            <a:extLst>
              <a:ext uri="{FF2B5EF4-FFF2-40B4-BE49-F238E27FC236}">
                <a16:creationId xmlns:a16="http://schemas.microsoft.com/office/drawing/2014/main" id="{47D0360F-3CE4-4B64-FE8E-A302C7E44FD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E269BF75-D5BF-3119-448A-AB1D264E8D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8ECBCB-943F-4209-B3DE-5D06213F27D5}" type="slidenum">
              <a:rPr lang="it-IT" smtClean="0"/>
              <a:t>‹N›</a:t>
            </a:fld>
            <a:endParaRPr lang="it-IT"/>
          </a:p>
        </p:txBody>
      </p:sp>
    </p:spTree>
    <p:extLst>
      <p:ext uri="{BB962C8B-B14F-4D97-AF65-F5344CB8AC3E}">
        <p14:creationId xmlns:p14="http://schemas.microsoft.com/office/powerpoint/2010/main" val="31571366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F1CA4ABC-BD8F-4BC6-DA61-61E294FC87EE}"/>
              </a:ext>
            </a:extLst>
          </p:cNvPr>
          <p:cNvSpPr txBox="1"/>
          <p:nvPr/>
        </p:nvSpPr>
        <p:spPr>
          <a:xfrm>
            <a:off x="9272337" y="5528431"/>
            <a:ext cx="2919663" cy="1323439"/>
          </a:xfrm>
          <a:prstGeom prst="rect">
            <a:avLst/>
          </a:prstGeom>
          <a:noFill/>
        </p:spPr>
        <p:txBody>
          <a:bodyPr wrap="square" rtlCol="0">
            <a:spAutoFit/>
          </a:bodyPr>
          <a:ls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ct val="0"/>
              </a:spcBef>
              <a:spcAft>
                <a:spcPct val="0"/>
              </a:spcAft>
              <a:buClrTx/>
              <a:buSzTx/>
              <a:buFontTx/>
              <a:buNone/>
              <a:defRPr/>
            </a:pPr>
            <a:r>
              <a:rPr kumimoji="0" lang="it-IT" sz="2000" b="1" i="0" u="none" strike="noStrike" kern="1200" cap="none" spc="0" normalizeH="0" baseline="0" noProof="0">
                <a:ln>
                  <a:noFill/>
                </a:ln>
                <a:solidFill>
                  <a:prstClr val="black"/>
                </a:solidFill>
                <a:effectLst/>
                <a:uLnTx/>
                <a:uFillTx/>
                <a:latin typeface="Calibri"/>
                <a:ea typeface="+mn-ea"/>
                <a:cs typeface="+mn-cs"/>
              </a:rPr>
              <a:t>Valerio Mennillo</a:t>
            </a:r>
          </a:p>
          <a:p>
            <a:pPr marL="0" marR="0" lvl="0" indent="0" algn="r" defTabSz="914400" rtl="0" eaLnBrk="1" fontAlgn="auto" latinLnBrk="0" hangingPunct="1">
              <a:lnSpc>
                <a:spcPct val="100000"/>
              </a:lnSpc>
              <a:spcBef>
                <a:spcPct val="0"/>
              </a:spcBef>
              <a:spcAft>
                <a:spcPct val="0"/>
              </a:spcAft>
              <a:buClrTx/>
              <a:buSzTx/>
              <a:buFontTx/>
              <a:buNone/>
              <a:defRPr/>
            </a:pPr>
            <a:r>
              <a:rPr kumimoji="0" lang="it-IT" sz="2000" b="1" i="0" u="none" strike="noStrike" kern="1200" cap="none" spc="0" normalizeH="0" baseline="0" noProof="0">
                <a:ln>
                  <a:noFill/>
                </a:ln>
                <a:solidFill>
                  <a:prstClr val="black"/>
                </a:solidFill>
                <a:effectLst/>
                <a:uLnTx/>
                <a:uFillTx/>
                <a:latin typeface="Calibri"/>
                <a:ea typeface="+mn-ea"/>
                <a:cs typeface="+mn-cs"/>
              </a:rPr>
              <a:t>Dario Riccardi</a:t>
            </a:r>
          </a:p>
          <a:p>
            <a:pPr marL="0" marR="0" lvl="0" indent="0" algn="r" defTabSz="914400" rtl="0" eaLnBrk="1" fontAlgn="auto" latinLnBrk="0" hangingPunct="1">
              <a:lnSpc>
                <a:spcPct val="100000"/>
              </a:lnSpc>
              <a:spcBef>
                <a:spcPct val="0"/>
              </a:spcBef>
              <a:spcAft>
                <a:spcPct val="0"/>
              </a:spcAft>
              <a:buClrTx/>
              <a:buSzTx/>
              <a:buFontTx/>
              <a:buNone/>
              <a:defRPr/>
            </a:pPr>
            <a:r>
              <a:rPr kumimoji="0" lang="it-IT" sz="2000" b="1" i="0" u="none" strike="noStrike" kern="1200" cap="none" spc="0" normalizeH="0" baseline="0" noProof="0">
                <a:ln>
                  <a:noFill/>
                </a:ln>
                <a:solidFill>
                  <a:prstClr val="black"/>
                </a:solidFill>
                <a:effectLst/>
                <a:uLnTx/>
                <a:uFillTx/>
                <a:latin typeface="Calibri"/>
                <a:ea typeface="+mn-ea"/>
                <a:cs typeface="+mn-cs"/>
              </a:rPr>
              <a:t>Giuseppe Spiezia</a:t>
            </a:r>
          </a:p>
          <a:p>
            <a:pPr marL="0" marR="0" lvl="0" indent="0" algn="r" defTabSz="914400" rtl="0" eaLnBrk="1" fontAlgn="auto" latinLnBrk="0" hangingPunct="1">
              <a:lnSpc>
                <a:spcPct val="100000"/>
              </a:lnSpc>
              <a:spcBef>
                <a:spcPct val="0"/>
              </a:spcBef>
              <a:spcAft>
                <a:spcPct val="0"/>
              </a:spcAft>
              <a:buClrTx/>
              <a:buSzTx/>
              <a:buFontTx/>
              <a:buNone/>
              <a:defRPr/>
            </a:pPr>
            <a:r>
              <a:rPr kumimoji="0" lang="it-IT" sz="2000" b="1" i="0" u="none" strike="noStrike" kern="1200" cap="none" spc="0" normalizeH="0" baseline="0" noProof="0">
                <a:ln>
                  <a:noFill/>
                </a:ln>
                <a:solidFill>
                  <a:prstClr val="black"/>
                </a:solidFill>
                <a:effectLst/>
                <a:uLnTx/>
                <a:uFillTx/>
                <a:latin typeface="Calibri"/>
                <a:ea typeface="+mn-ea"/>
                <a:cs typeface="+mn-cs"/>
              </a:rPr>
              <a:t>Anna Varriale</a:t>
            </a:r>
          </a:p>
        </p:txBody>
      </p:sp>
      <p:pic>
        <p:nvPicPr>
          <p:cNvPr id="8" name="Immagine 7">
            <a:extLst>
              <a:ext uri="{FF2B5EF4-FFF2-40B4-BE49-F238E27FC236}">
                <a16:creationId xmlns:a16="http://schemas.microsoft.com/office/drawing/2014/main" id="{4263EC9C-AA09-8701-F699-5BB6D08074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8214" y="1066892"/>
            <a:ext cx="5033155" cy="5521675"/>
          </a:xfrm>
          <a:prstGeom prst="rect">
            <a:avLst/>
          </a:prstGeom>
        </p:spPr>
      </p:pic>
      <p:sp>
        <p:nvSpPr>
          <p:cNvPr id="9" name="CasellaDiTesto 8">
            <a:extLst>
              <a:ext uri="{FF2B5EF4-FFF2-40B4-BE49-F238E27FC236}">
                <a16:creationId xmlns:a16="http://schemas.microsoft.com/office/drawing/2014/main" id="{F10C6E57-4942-C8FC-3FDC-82510877158F}"/>
              </a:ext>
            </a:extLst>
          </p:cNvPr>
          <p:cNvSpPr txBox="1"/>
          <p:nvPr/>
        </p:nvSpPr>
        <p:spPr>
          <a:xfrm>
            <a:off x="2791642" y="3237044"/>
            <a:ext cx="6949518" cy="1200329"/>
          </a:xfrm>
          <a:prstGeom prst="rect">
            <a:avLst/>
          </a:prstGeom>
          <a:noFill/>
        </p:spPr>
        <p:txBody>
          <a:bodyPr wrap="square" rtlCol="0">
            <a:spAutoFit/>
          </a:bodyPr>
          <a:ls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ct val="0"/>
              </a:spcBef>
              <a:spcAft>
                <a:spcPct val="0"/>
              </a:spcAft>
              <a:defRPr/>
            </a:pPr>
            <a:r>
              <a:rPr kumimoji="0" lang="it-IT" sz="7200" b="1" i="0" u="none" strike="noStrike" kern="1200" cap="none" spc="0" normalizeH="0" baseline="0" noProof="0" dirty="0">
                <a:ln>
                  <a:noFill/>
                </a:ln>
                <a:solidFill>
                  <a:prstClr val="black"/>
                </a:solidFill>
                <a:effectLst/>
                <a:uLnTx/>
                <a:uFillTx/>
                <a:latin typeface="Calibri"/>
                <a:ea typeface="+mn-ea"/>
                <a:cs typeface="+mn-cs"/>
              </a:rPr>
              <a:t>CONTROLLI IA</a:t>
            </a:r>
            <a:endParaRPr kumimoji="0" lang="it-IT" sz="6000" b="1" i="0" u="none" strike="noStrike" kern="1200" cap="none" spc="0" normalizeH="0" baseline="0" noProof="0" dirty="0">
              <a:ln>
                <a:noFill/>
              </a:ln>
              <a:solidFill>
                <a:prstClr val="black"/>
              </a:solidFill>
              <a:effectLst/>
              <a:uLnTx/>
              <a:uFillTx/>
              <a:latin typeface="Calibri"/>
              <a:ea typeface="+mn-ea"/>
              <a:cs typeface="+mn-cs"/>
            </a:endParaRPr>
          </a:p>
        </p:txBody>
      </p:sp>
      <p:pic>
        <p:nvPicPr>
          <p:cNvPr id="10" name="Immagine 9">
            <a:extLst>
              <a:ext uri="{FF2B5EF4-FFF2-40B4-BE49-F238E27FC236}">
                <a16:creationId xmlns:a16="http://schemas.microsoft.com/office/drawing/2014/main" id="{4312078E-8A5C-93DB-FC9D-CB6763980600}"/>
              </a:ext>
            </a:extLst>
          </p:cNvPr>
          <p:cNvPicPr>
            <a:picLocks noChangeAspect="1"/>
          </p:cNvPicPr>
          <p:nvPr/>
        </p:nvPicPr>
        <p:blipFill>
          <a:blip r:embed="rId3"/>
          <a:stretch>
            <a:fillRect/>
          </a:stretch>
        </p:blipFill>
        <p:spPr>
          <a:xfrm>
            <a:off x="0" y="0"/>
            <a:ext cx="4210050" cy="1085850"/>
          </a:xfrm>
          <a:prstGeom prst="rect">
            <a:avLst/>
          </a:prstGeom>
        </p:spPr>
      </p:pic>
    </p:spTree>
    <p:extLst>
      <p:ext uri="{BB962C8B-B14F-4D97-AF65-F5344CB8AC3E}">
        <p14:creationId xmlns:p14="http://schemas.microsoft.com/office/powerpoint/2010/main" val="1688768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a:extLst>
              <a:ext uri="{FF2B5EF4-FFF2-40B4-BE49-F238E27FC236}">
                <a16:creationId xmlns:a16="http://schemas.microsoft.com/office/drawing/2014/main" id="{9C8C1C45-3D93-4038-4155-2691AE75DD0B}"/>
              </a:ext>
            </a:extLst>
          </p:cNvPr>
          <p:cNvPicPr>
            <a:picLocks noChangeAspect="1"/>
          </p:cNvPicPr>
          <p:nvPr/>
        </p:nvPicPr>
        <p:blipFill>
          <a:blip r:embed="rId2"/>
          <a:stretch>
            <a:fillRect/>
          </a:stretch>
        </p:blipFill>
        <p:spPr>
          <a:xfrm>
            <a:off x="4804135" y="228600"/>
            <a:ext cx="5562600" cy="6400800"/>
          </a:xfrm>
          <a:prstGeom prst="rect">
            <a:avLst/>
          </a:prstGeom>
        </p:spPr>
      </p:pic>
      <p:pic>
        <p:nvPicPr>
          <p:cNvPr id="2" name="Immagine 1">
            <a:extLst>
              <a:ext uri="{FF2B5EF4-FFF2-40B4-BE49-F238E27FC236}">
                <a16:creationId xmlns:a16="http://schemas.microsoft.com/office/drawing/2014/main" id="{058AA8D4-E44B-75BF-B3DA-37B393946DEF}"/>
              </a:ext>
            </a:extLst>
          </p:cNvPr>
          <p:cNvPicPr>
            <a:picLocks noChangeAspect="1"/>
          </p:cNvPicPr>
          <p:nvPr/>
        </p:nvPicPr>
        <p:blipFill>
          <a:blip r:embed="rId3"/>
          <a:stretch>
            <a:fillRect/>
          </a:stretch>
        </p:blipFill>
        <p:spPr>
          <a:xfrm>
            <a:off x="0" y="0"/>
            <a:ext cx="4212701" cy="1085182"/>
          </a:xfrm>
          <a:prstGeom prst="rect">
            <a:avLst/>
          </a:prstGeom>
        </p:spPr>
      </p:pic>
    </p:spTree>
    <p:extLst>
      <p:ext uri="{BB962C8B-B14F-4D97-AF65-F5344CB8AC3E}">
        <p14:creationId xmlns:p14="http://schemas.microsoft.com/office/powerpoint/2010/main" val="23926422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DF2EC67-9A8C-C4F8-8550-C4686BF5A229}"/>
              </a:ext>
            </a:extLst>
          </p:cNvPr>
          <p:cNvSpPr>
            <a:spLocks noGrp="1"/>
          </p:cNvSpPr>
          <p:nvPr>
            <p:ph type="title"/>
          </p:nvPr>
        </p:nvSpPr>
        <p:spPr>
          <a:xfrm>
            <a:off x="4212701" y="0"/>
            <a:ext cx="7979299" cy="1325563"/>
          </a:xfrm>
        </p:spPr>
        <p:txBody>
          <a:bodyPr>
            <a:noAutofit/>
          </a:bodyPr>
          <a:lstStyle/>
          <a:p>
            <a:r>
              <a:rPr lang="it-IT" sz="5400" b="1"/>
              <a:t>IA-6 AUTHENTICATION FEEDBACK</a:t>
            </a:r>
          </a:p>
        </p:txBody>
      </p:sp>
      <p:sp>
        <p:nvSpPr>
          <p:cNvPr id="3" name="Segnaposto contenuto 2">
            <a:extLst>
              <a:ext uri="{FF2B5EF4-FFF2-40B4-BE49-F238E27FC236}">
                <a16:creationId xmlns:a16="http://schemas.microsoft.com/office/drawing/2014/main" id="{C7DFE673-3F92-24FA-FD6E-DC71E84D4551}"/>
              </a:ext>
            </a:extLst>
          </p:cNvPr>
          <p:cNvSpPr>
            <a:spLocks noGrp="1"/>
          </p:cNvSpPr>
          <p:nvPr>
            <p:ph idx="1"/>
          </p:nvPr>
        </p:nvSpPr>
        <p:spPr>
          <a:xfrm>
            <a:off x="174354" y="1767988"/>
            <a:ext cx="11777013" cy="4568643"/>
          </a:xfrm>
        </p:spPr>
        <p:txBody>
          <a:bodyPr>
            <a:normAutofit/>
          </a:bodyPr>
          <a:lstStyle/>
          <a:p>
            <a:pPr marL="0" indent="0" algn="just">
              <a:buNone/>
            </a:pPr>
            <a:r>
              <a:rPr lang="it-IT"/>
              <a:t>Il sistema informativo oscura il feedback dell’informazioni di autenticazione durante il processo di autenticazione per proteggere le informazioni da possibile sfruttamento/utilizzo da parte di individui non autorizzati. </a:t>
            </a:r>
          </a:p>
          <a:p>
            <a:pPr marL="0" indent="0" algn="just">
              <a:buNone/>
            </a:pPr>
            <a:r>
              <a:rPr lang="it-IT" i="1"/>
              <a:t>Implementazione: </a:t>
            </a:r>
            <a:r>
              <a:rPr lang="it-IT"/>
              <a:t>Durante l’autenticazione, la password che si inserisce è oscurata.</a:t>
            </a:r>
          </a:p>
        </p:txBody>
      </p:sp>
      <p:pic>
        <p:nvPicPr>
          <p:cNvPr id="4" name="Immagine 3">
            <a:extLst>
              <a:ext uri="{FF2B5EF4-FFF2-40B4-BE49-F238E27FC236}">
                <a16:creationId xmlns:a16="http://schemas.microsoft.com/office/drawing/2014/main" id="{4B1C11C2-F8F3-869F-CE48-945ADCF89F00}"/>
              </a:ext>
            </a:extLst>
          </p:cNvPr>
          <p:cNvPicPr>
            <a:picLocks noChangeAspect="1"/>
          </p:cNvPicPr>
          <p:nvPr/>
        </p:nvPicPr>
        <p:blipFill>
          <a:blip r:embed="rId2"/>
          <a:stretch>
            <a:fillRect/>
          </a:stretch>
        </p:blipFill>
        <p:spPr>
          <a:xfrm>
            <a:off x="0" y="0"/>
            <a:ext cx="4212701" cy="1085182"/>
          </a:xfrm>
          <a:prstGeom prst="rect">
            <a:avLst/>
          </a:prstGeom>
        </p:spPr>
      </p:pic>
      <p:pic>
        <p:nvPicPr>
          <p:cNvPr id="6" name="Picture 5">
            <a:extLst>
              <a:ext uri="{FF2B5EF4-FFF2-40B4-BE49-F238E27FC236}">
                <a16:creationId xmlns:a16="http://schemas.microsoft.com/office/drawing/2014/main" id="{9713BA10-AD02-70FE-4A85-F5071B2248BD}"/>
              </a:ext>
            </a:extLst>
          </p:cNvPr>
          <p:cNvPicPr>
            <a:picLocks noChangeAspect="1"/>
          </p:cNvPicPr>
          <p:nvPr/>
        </p:nvPicPr>
        <p:blipFill>
          <a:blip r:embed="rId3"/>
          <a:stretch>
            <a:fillRect/>
          </a:stretch>
        </p:blipFill>
        <p:spPr>
          <a:xfrm>
            <a:off x="3726561" y="4052309"/>
            <a:ext cx="5238750" cy="2552700"/>
          </a:xfrm>
          <a:prstGeom prst="rect">
            <a:avLst/>
          </a:prstGeom>
        </p:spPr>
      </p:pic>
    </p:spTree>
    <p:extLst>
      <p:ext uri="{BB962C8B-B14F-4D97-AF65-F5344CB8AC3E}">
        <p14:creationId xmlns:p14="http://schemas.microsoft.com/office/powerpoint/2010/main" val="1445212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DF2EC67-9A8C-C4F8-8550-C4686BF5A229}"/>
              </a:ext>
            </a:extLst>
          </p:cNvPr>
          <p:cNvSpPr>
            <a:spLocks noGrp="1"/>
          </p:cNvSpPr>
          <p:nvPr>
            <p:ph type="title"/>
          </p:nvPr>
        </p:nvSpPr>
        <p:spPr>
          <a:xfrm>
            <a:off x="4212701" y="0"/>
            <a:ext cx="7979299" cy="1325563"/>
          </a:xfrm>
        </p:spPr>
        <p:txBody>
          <a:bodyPr>
            <a:noAutofit/>
          </a:bodyPr>
          <a:lstStyle/>
          <a:p>
            <a:r>
              <a:rPr lang="it-IT" sz="5400" b="1"/>
              <a:t>IA-11 RE-AUTHENTICATION</a:t>
            </a:r>
          </a:p>
        </p:txBody>
      </p:sp>
      <p:sp>
        <p:nvSpPr>
          <p:cNvPr id="3" name="Segnaposto contenuto 2">
            <a:extLst>
              <a:ext uri="{FF2B5EF4-FFF2-40B4-BE49-F238E27FC236}">
                <a16:creationId xmlns:a16="http://schemas.microsoft.com/office/drawing/2014/main" id="{C7DFE673-3F92-24FA-FD6E-DC71E84D4551}"/>
              </a:ext>
            </a:extLst>
          </p:cNvPr>
          <p:cNvSpPr>
            <a:spLocks noGrp="1"/>
          </p:cNvSpPr>
          <p:nvPr>
            <p:ph idx="1"/>
          </p:nvPr>
        </p:nvSpPr>
        <p:spPr>
          <a:xfrm>
            <a:off x="174355" y="2024663"/>
            <a:ext cx="11843290" cy="3652238"/>
          </a:xfrm>
        </p:spPr>
        <p:txBody>
          <a:bodyPr>
            <a:normAutofit/>
          </a:bodyPr>
          <a:lstStyle/>
          <a:p>
            <a:pPr marL="0" indent="0" algn="just">
              <a:buNone/>
            </a:pPr>
            <a:r>
              <a:rPr lang="it-IT"/>
              <a:t>L’organizzazione può richiedere una nuova autenticazione agli individui in determinate situazioni, come quando avviene un cambiamento del ruolo, degli autenticatori o delle credenziali, quando cambiano le policy di sicurezza, dopo un tempo fissato o periodicamente.</a:t>
            </a:r>
            <a:endParaRPr lang="it-IT" sz="2400"/>
          </a:p>
          <a:p>
            <a:pPr marL="0" indent="0" algn="just">
              <a:buNone/>
            </a:pPr>
            <a:r>
              <a:rPr lang="it-IT" i="1"/>
              <a:t>Implementazione</a:t>
            </a:r>
            <a:r>
              <a:rPr lang="it-IT"/>
              <a:t>: Allo scadere della sessione dell’utente, quest’ultimo deve effettuare nuovamente l’autenticazione. Questa operazione è richiesta anche quando si smarrisce l’autenticatore oppure per un cambio di impostazioni sull’utente. Per fare ciò utilizziamo Keycloak. </a:t>
            </a:r>
          </a:p>
        </p:txBody>
      </p:sp>
      <p:pic>
        <p:nvPicPr>
          <p:cNvPr id="4" name="Immagine 3">
            <a:extLst>
              <a:ext uri="{FF2B5EF4-FFF2-40B4-BE49-F238E27FC236}">
                <a16:creationId xmlns:a16="http://schemas.microsoft.com/office/drawing/2014/main" id="{4B1C11C2-F8F3-869F-CE48-945ADCF89F00}"/>
              </a:ext>
            </a:extLst>
          </p:cNvPr>
          <p:cNvPicPr>
            <a:picLocks noChangeAspect="1"/>
          </p:cNvPicPr>
          <p:nvPr/>
        </p:nvPicPr>
        <p:blipFill>
          <a:blip r:embed="rId2"/>
          <a:stretch>
            <a:fillRect/>
          </a:stretch>
        </p:blipFill>
        <p:spPr>
          <a:xfrm>
            <a:off x="0" y="0"/>
            <a:ext cx="4212701" cy="1085182"/>
          </a:xfrm>
          <a:prstGeom prst="rect">
            <a:avLst/>
          </a:prstGeom>
        </p:spPr>
      </p:pic>
    </p:spTree>
    <p:extLst>
      <p:ext uri="{BB962C8B-B14F-4D97-AF65-F5344CB8AC3E}">
        <p14:creationId xmlns:p14="http://schemas.microsoft.com/office/powerpoint/2010/main" val="28363551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DF2EC67-9A8C-C4F8-8550-C4686BF5A229}"/>
              </a:ext>
            </a:extLst>
          </p:cNvPr>
          <p:cNvSpPr>
            <a:spLocks noGrp="1"/>
          </p:cNvSpPr>
          <p:nvPr>
            <p:ph type="title"/>
          </p:nvPr>
        </p:nvSpPr>
        <p:spPr>
          <a:xfrm>
            <a:off x="4212701" y="0"/>
            <a:ext cx="7979299" cy="1325563"/>
          </a:xfrm>
        </p:spPr>
        <p:txBody>
          <a:bodyPr>
            <a:noAutofit/>
          </a:bodyPr>
          <a:lstStyle/>
          <a:p>
            <a:r>
              <a:rPr lang="it-IT" sz="5400" b="1"/>
              <a:t>IA-12 IDENTITY PROOFING</a:t>
            </a:r>
          </a:p>
        </p:txBody>
      </p:sp>
      <p:sp>
        <p:nvSpPr>
          <p:cNvPr id="3" name="Segnaposto contenuto 2">
            <a:extLst>
              <a:ext uri="{FF2B5EF4-FFF2-40B4-BE49-F238E27FC236}">
                <a16:creationId xmlns:a16="http://schemas.microsoft.com/office/drawing/2014/main" id="{C7DFE673-3F92-24FA-FD6E-DC71E84D4551}"/>
              </a:ext>
            </a:extLst>
          </p:cNvPr>
          <p:cNvSpPr>
            <a:spLocks noGrp="1"/>
          </p:cNvSpPr>
          <p:nvPr>
            <p:ph idx="1"/>
          </p:nvPr>
        </p:nvSpPr>
        <p:spPr>
          <a:xfrm>
            <a:off x="174355" y="2024662"/>
            <a:ext cx="11843290" cy="4568643"/>
          </a:xfrm>
        </p:spPr>
        <p:txBody>
          <a:bodyPr>
            <a:normAutofit/>
          </a:bodyPr>
          <a:lstStyle/>
          <a:p>
            <a:pPr marL="0" indent="0" algn="just">
              <a:buNone/>
            </a:pPr>
            <a:r>
              <a:rPr lang="it-IT"/>
              <a:t>Richiedere prove dell’identità degli utenti che richiedono account per l’accesso logico al sistema basandosi su requisiti di Identity Assurance Level appropriati. Associare univocamente l’identità degli utenti ad un individuo. Collezionare, validare e verificare prove della validità dell’identità.</a:t>
            </a:r>
          </a:p>
          <a:p>
            <a:pPr marL="0" indent="0" algn="just">
              <a:buNone/>
            </a:pPr>
            <a:r>
              <a:rPr lang="it-IT" b="1"/>
              <a:t>IA-12 (5) ADDRESS CONFIRMATION</a:t>
            </a:r>
            <a:r>
              <a:rPr lang="it-IT"/>
              <a:t>: Richiedere che venga consegnato un codice di registrazione sfruttando canali alternativi per la verifica dell’indirizzo dell’utente.</a:t>
            </a:r>
          </a:p>
          <a:p>
            <a:pPr marL="0" indent="0" algn="just">
              <a:buNone/>
            </a:pPr>
            <a:r>
              <a:rPr lang="it-IT" i="1"/>
              <a:t>Implementazione</a:t>
            </a:r>
            <a:r>
              <a:rPr lang="it-IT"/>
              <a:t>: Dato che abbiamo scelto IA-L1 e AA-L2, possiamo semplicemente confermare l’indirizzo attraverso l’invio di una mail.</a:t>
            </a:r>
          </a:p>
        </p:txBody>
      </p:sp>
      <p:pic>
        <p:nvPicPr>
          <p:cNvPr id="4" name="Immagine 3">
            <a:extLst>
              <a:ext uri="{FF2B5EF4-FFF2-40B4-BE49-F238E27FC236}">
                <a16:creationId xmlns:a16="http://schemas.microsoft.com/office/drawing/2014/main" id="{4B1C11C2-F8F3-869F-CE48-945ADCF89F00}"/>
              </a:ext>
            </a:extLst>
          </p:cNvPr>
          <p:cNvPicPr>
            <a:picLocks noChangeAspect="1"/>
          </p:cNvPicPr>
          <p:nvPr/>
        </p:nvPicPr>
        <p:blipFill>
          <a:blip r:embed="rId2"/>
          <a:stretch>
            <a:fillRect/>
          </a:stretch>
        </p:blipFill>
        <p:spPr>
          <a:xfrm>
            <a:off x="0" y="0"/>
            <a:ext cx="4212701" cy="1085182"/>
          </a:xfrm>
          <a:prstGeom prst="rect">
            <a:avLst/>
          </a:prstGeom>
        </p:spPr>
      </p:pic>
    </p:spTree>
    <p:extLst>
      <p:ext uri="{BB962C8B-B14F-4D97-AF65-F5344CB8AC3E}">
        <p14:creationId xmlns:p14="http://schemas.microsoft.com/office/powerpoint/2010/main" val="33703448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DF2EC67-9A8C-C4F8-8550-C4686BF5A229}"/>
              </a:ext>
            </a:extLst>
          </p:cNvPr>
          <p:cNvSpPr>
            <a:spLocks noGrp="1"/>
          </p:cNvSpPr>
          <p:nvPr>
            <p:ph type="title"/>
          </p:nvPr>
        </p:nvSpPr>
        <p:spPr>
          <a:xfrm>
            <a:off x="4212701" y="0"/>
            <a:ext cx="7979299" cy="1325563"/>
          </a:xfrm>
        </p:spPr>
        <p:txBody>
          <a:bodyPr>
            <a:noAutofit/>
          </a:bodyPr>
          <a:lstStyle/>
          <a:p>
            <a:r>
              <a:rPr lang="it-IT" sz="5400" b="1"/>
              <a:t>IA-12 IDENTITY PROOFING</a:t>
            </a:r>
          </a:p>
        </p:txBody>
      </p:sp>
      <p:pic>
        <p:nvPicPr>
          <p:cNvPr id="4" name="Immagine 3">
            <a:extLst>
              <a:ext uri="{FF2B5EF4-FFF2-40B4-BE49-F238E27FC236}">
                <a16:creationId xmlns:a16="http://schemas.microsoft.com/office/drawing/2014/main" id="{4B1C11C2-F8F3-869F-CE48-945ADCF89F00}"/>
              </a:ext>
            </a:extLst>
          </p:cNvPr>
          <p:cNvPicPr>
            <a:picLocks noChangeAspect="1"/>
          </p:cNvPicPr>
          <p:nvPr/>
        </p:nvPicPr>
        <p:blipFill>
          <a:blip r:embed="rId2"/>
          <a:stretch>
            <a:fillRect/>
          </a:stretch>
        </p:blipFill>
        <p:spPr>
          <a:xfrm>
            <a:off x="0" y="0"/>
            <a:ext cx="4212701" cy="1085182"/>
          </a:xfrm>
          <a:prstGeom prst="rect">
            <a:avLst/>
          </a:prstGeom>
        </p:spPr>
      </p:pic>
      <p:pic>
        <p:nvPicPr>
          <p:cNvPr id="14" name="Picture 13">
            <a:extLst>
              <a:ext uri="{FF2B5EF4-FFF2-40B4-BE49-F238E27FC236}">
                <a16:creationId xmlns:a16="http://schemas.microsoft.com/office/drawing/2014/main" id="{C53D7D28-6C9B-C8BD-4C28-45D89157F6A6}"/>
              </a:ext>
            </a:extLst>
          </p:cNvPr>
          <p:cNvPicPr>
            <a:picLocks noChangeAspect="1"/>
          </p:cNvPicPr>
          <p:nvPr/>
        </p:nvPicPr>
        <p:blipFill>
          <a:blip r:embed="rId3"/>
          <a:stretch>
            <a:fillRect/>
          </a:stretch>
        </p:blipFill>
        <p:spPr>
          <a:xfrm>
            <a:off x="570664" y="2022919"/>
            <a:ext cx="11251766" cy="3676841"/>
          </a:xfrm>
          <a:prstGeom prst="rect">
            <a:avLst/>
          </a:prstGeom>
        </p:spPr>
      </p:pic>
    </p:spTree>
    <p:extLst>
      <p:ext uri="{BB962C8B-B14F-4D97-AF65-F5344CB8AC3E}">
        <p14:creationId xmlns:p14="http://schemas.microsoft.com/office/powerpoint/2010/main" val="8636043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DF2EC67-9A8C-C4F8-8550-C4686BF5A229}"/>
              </a:ext>
            </a:extLst>
          </p:cNvPr>
          <p:cNvSpPr>
            <a:spLocks noGrp="1"/>
          </p:cNvSpPr>
          <p:nvPr>
            <p:ph type="title"/>
          </p:nvPr>
        </p:nvSpPr>
        <p:spPr>
          <a:xfrm>
            <a:off x="4212701" y="0"/>
            <a:ext cx="7979299" cy="1325563"/>
          </a:xfrm>
        </p:spPr>
        <p:txBody>
          <a:bodyPr>
            <a:noAutofit/>
          </a:bodyPr>
          <a:lstStyle/>
          <a:p>
            <a:r>
              <a:rPr lang="it-IT" sz="5400" b="1"/>
              <a:t>CONTROLLI NON APPLICABILI</a:t>
            </a:r>
          </a:p>
        </p:txBody>
      </p:sp>
      <p:sp>
        <p:nvSpPr>
          <p:cNvPr id="3" name="Segnaposto contenuto 2">
            <a:extLst>
              <a:ext uri="{FF2B5EF4-FFF2-40B4-BE49-F238E27FC236}">
                <a16:creationId xmlns:a16="http://schemas.microsoft.com/office/drawing/2014/main" id="{C7DFE673-3F92-24FA-FD6E-DC71E84D4551}"/>
              </a:ext>
            </a:extLst>
          </p:cNvPr>
          <p:cNvSpPr>
            <a:spLocks noGrp="1"/>
          </p:cNvSpPr>
          <p:nvPr>
            <p:ph idx="1"/>
          </p:nvPr>
        </p:nvSpPr>
        <p:spPr>
          <a:xfrm>
            <a:off x="174355" y="1703820"/>
            <a:ext cx="11843290" cy="4568643"/>
          </a:xfrm>
        </p:spPr>
        <p:txBody>
          <a:bodyPr>
            <a:normAutofit/>
          </a:bodyPr>
          <a:lstStyle/>
          <a:p>
            <a:pPr marL="0" indent="0" algn="just">
              <a:buNone/>
            </a:pPr>
            <a:r>
              <a:rPr lang="it-IT" sz="2400" b="1"/>
              <a:t>IA-2 (12) ACCEPTANCE OF PIV CREDENTIALS: </a:t>
            </a:r>
            <a:r>
              <a:rPr lang="it-IT" sz="2400"/>
              <a:t>L’applicazione non prevede l’utilizzo di autenticatori fisici o logici sottoposti da agenzie federali. </a:t>
            </a:r>
          </a:p>
          <a:p>
            <a:pPr marL="0" indent="0" algn="just">
              <a:buNone/>
            </a:pPr>
            <a:r>
              <a:rPr lang="it-IT" sz="2400" b="1"/>
              <a:t>IA-5 (2) PUBLIC KEY-BASED AUTHENTICATION: </a:t>
            </a:r>
            <a:r>
              <a:rPr lang="it-IT" sz="2400"/>
              <a:t>L’applicazione non richiede ai propri utenti di essere in possesso di una chiave pubblica e non gestisce una public key infrastructure. </a:t>
            </a:r>
          </a:p>
          <a:p>
            <a:pPr marL="0" indent="0" algn="just">
              <a:buNone/>
            </a:pPr>
            <a:r>
              <a:rPr lang="it-IT" sz="2400" b="1"/>
              <a:t>IA-7 CRYPTOGRAPHIC MODULE AUTHENTICATION: </a:t>
            </a:r>
            <a:r>
              <a:rPr lang="it-IT" sz="2400"/>
              <a:t>Gli utenti dell’applicazione non hanno accesso ad alcun modulo crittografico.</a:t>
            </a:r>
          </a:p>
          <a:p>
            <a:pPr marL="0" indent="0" algn="just">
              <a:buNone/>
            </a:pPr>
            <a:r>
              <a:rPr lang="it-IT" sz="2400" b="1"/>
              <a:t>IA-8 IDENTIFICATION AND ATHENTICATION (NON-ORGANIZATIONAL USERS): </a:t>
            </a:r>
            <a:r>
              <a:rPr lang="it-IT" sz="2400"/>
              <a:t>L’applicazione non prevede l’accesso da parte di utenti che non hanno effettuato una registrazione sul sistema.</a:t>
            </a:r>
          </a:p>
          <a:p>
            <a:pPr marL="0" indent="0" algn="just">
              <a:buNone/>
            </a:pPr>
            <a:r>
              <a:rPr lang="it-IT" sz="2400" b="1"/>
              <a:t>IA-12 (2-3) IDENTITY EVIDENCE VALIDATION AND VERIFICATION: </a:t>
            </a:r>
            <a:r>
              <a:rPr lang="it-IT" sz="2400"/>
              <a:t>Il sistema prevede IA-L1 e AA-L2 quindi non possiamo implementare questi controlli.</a:t>
            </a:r>
          </a:p>
        </p:txBody>
      </p:sp>
      <p:pic>
        <p:nvPicPr>
          <p:cNvPr id="4" name="Immagine 3">
            <a:extLst>
              <a:ext uri="{FF2B5EF4-FFF2-40B4-BE49-F238E27FC236}">
                <a16:creationId xmlns:a16="http://schemas.microsoft.com/office/drawing/2014/main" id="{4B1C11C2-F8F3-869F-CE48-945ADCF89F00}"/>
              </a:ext>
            </a:extLst>
          </p:cNvPr>
          <p:cNvPicPr>
            <a:picLocks noChangeAspect="1"/>
          </p:cNvPicPr>
          <p:nvPr/>
        </p:nvPicPr>
        <p:blipFill>
          <a:blip r:embed="rId2"/>
          <a:stretch>
            <a:fillRect/>
          </a:stretch>
        </p:blipFill>
        <p:spPr>
          <a:xfrm>
            <a:off x="0" y="0"/>
            <a:ext cx="4212701" cy="1085182"/>
          </a:xfrm>
          <a:prstGeom prst="rect">
            <a:avLst/>
          </a:prstGeom>
        </p:spPr>
      </p:pic>
    </p:spTree>
    <p:extLst>
      <p:ext uri="{BB962C8B-B14F-4D97-AF65-F5344CB8AC3E}">
        <p14:creationId xmlns:p14="http://schemas.microsoft.com/office/powerpoint/2010/main" val="36518246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DF2EC67-9A8C-C4F8-8550-C4686BF5A229}"/>
              </a:ext>
            </a:extLst>
          </p:cNvPr>
          <p:cNvSpPr>
            <a:spLocks noGrp="1"/>
          </p:cNvSpPr>
          <p:nvPr>
            <p:ph type="title"/>
          </p:nvPr>
        </p:nvSpPr>
        <p:spPr>
          <a:xfrm>
            <a:off x="4212701" y="0"/>
            <a:ext cx="7979299" cy="1325563"/>
          </a:xfrm>
        </p:spPr>
        <p:txBody>
          <a:bodyPr>
            <a:noAutofit/>
          </a:bodyPr>
          <a:lstStyle/>
          <a:p>
            <a:r>
              <a:rPr lang="it-IT" sz="5400" b="1"/>
              <a:t>CONTROLLI HIGH-LEVEL</a:t>
            </a:r>
          </a:p>
        </p:txBody>
      </p:sp>
      <p:sp>
        <p:nvSpPr>
          <p:cNvPr id="3" name="Segnaposto contenuto 2">
            <a:extLst>
              <a:ext uri="{FF2B5EF4-FFF2-40B4-BE49-F238E27FC236}">
                <a16:creationId xmlns:a16="http://schemas.microsoft.com/office/drawing/2014/main" id="{C7DFE673-3F92-24FA-FD6E-DC71E84D4551}"/>
              </a:ext>
            </a:extLst>
          </p:cNvPr>
          <p:cNvSpPr>
            <a:spLocks noGrp="1"/>
          </p:cNvSpPr>
          <p:nvPr>
            <p:ph idx="1"/>
          </p:nvPr>
        </p:nvSpPr>
        <p:spPr>
          <a:xfrm>
            <a:off x="174355" y="1703820"/>
            <a:ext cx="11843290" cy="4568643"/>
          </a:xfrm>
        </p:spPr>
        <p:txBody>
          <a:bodyPr>
            <a:normAutofit/>
          </a:bodyPr>
          <a:lstStyle/>
          <a:p>
            <a:pPr marL="0" indent="0" algn="just">
              <a:buNone/>
            </a:pPr>
            <a:r>
              <a:rPr lang="it-IT" sz="2400" b="1"/>
              <a:t>IA-2 (5) INDIVIDUAL AUTHENTICATION WITH GROUP AUTHENTICATION: </a:t>
            </a:r>
            <a:r>
              <a:rPr lang="it-IT" sz="2400"/>
              <a:t>Quando si utilizzano autenticatori o account condivisi, richiedere che gli utenti siano prima autenticati individualmente prima di garantire l’accesso agli account o alle risorse condivise.</a:t>
            </a:r>
          </a:p>
          <a:p>
            <a:pPr marL="0" indent="0" algn="just">
              <a:buNone/>
            </a:pPr>
            <a:r>
              <a:rPr lang="it-IT" sz="2400" b="1"/>
              <a:t>IA-12 (4) IN-PERSON VALIDATION AND VERIFICATION: </a:t>
            </a:r>
            <a:r>
              <a:rPr lang="it-IT" sz="2400"/>
              <a:t>Richiedere che la validazione e la verifica delle prove dell’identità siano condotte di persona in presenza di una registration authority.</a:t>
            </a:r>
          </a:p>
          <a:p>
            <a:pPr marL="0" indent="0" algn="just">
              <a:buNone/>
            </a:pPr>
            <a:r>
              <a:rPr lang="it-IT" sz="2400"/>
              <a:t>Date le scelte implementative fatte per il nostro sistema, questi controlli risulterebbero inapplicabili, quindi potremmo trasformare l’assurance level della nostra applicazione da moderate ad high. </a:t>
            </a:r>
          </a:p>
        </p:txBody>
      </p:sp>
      <p:pic>
        <p:nvPicPr>
          <p:cNvPr id="4" name="Immagine 3">
            <a:extLst>
              <a:ext uri="{FF2B5EF4-FFF2-40B4-BE49-F238E27FC236}">
                <a16:creationId xmlns:a16="http://schemas.microsoft.com/office/drawing/2014/main" id="{4B1C11C2-F8F3-869F-CE48-945ADCF89F00}"/>
              </a:ext>
            </a:extLst>
          </p:cNvPr>
          <p:cNvPicPr>
            <a:picLocks noChangeAspect="1"/>
          </p:cNvPicPr>
          <p:nvPr/>
        </p:nvPicPr>
        <p:blipFill>
          <a:blip r:embed="rId2"/>
          <a:stretch>
            <a:fillRect/>
          </a:stretch>
        </p:blipFill>
        <p:spPr>
          <a:xfrm>
            <a:off x="0" y="0"/>
            <a:ext cx="4212701" cy="1085182"/>
          </a:xfrm>
          <a:prstGeom prst="rect">
            <a:avLst/>
          </a:prstGeom>
        </p:spPr>
      </p:pic>
    </p:spTree>
    <p:extLst>
      <p:ext uri="{BB962C8B-B14F-4D97-AF65-F5344CB8AC3E}">
        <p14:creationId xmlns:p14="http://schemas.microsoft.com/office/powerpoint/2010/main" val="8434125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544DD48-894C-37BF-D6FE-A98FB591A879}"/>
              </a:ext>
            </a:extLst>
          </p:cNvPr>
          <p:cNvSpPr>
            <a:spLocks noGrp="1"/>
          </p:cNvSpPr>
          <p:nvPr>
            <p:ph type="title"/>
          </p:nvPr>
        </p:nvSpPr>
        <p:spPr>
          <a:xfrm>
            <a:off x="4212701" y="83878"/>
            <a:ext cx="7609185" cy="1698171"/>
          </a:xfrm>
        </p:spPr>
        <p:txBody>
          <a:bodyPr>
            <a:normAutofit fontScale="90000"/>
          </a:bodyPr>
          <a:lstStyle/>
          <a:p>
            <a:r>
              <a:rPr lang="it-IT" sz="5400" b="1"/>
              <a:t>FAMIGLIA DI CONTROLLI:</a:t>
            </a:r>
            <a:br>
              <a:rPr lang="it-IT" sz="5400" b="1"/>
            </a:br>
            <a:r>
              <a:rPr lang="it-IT" sz="5400" b="1"/>
              <a:t>IDENTIFICATION AND AUTHENTICATION</a:t>
            </a:r>
          </a:p>
        </p:txBody>
      </p:sp>
      <p:sp>
        <p:nvSpPr>
          <p:cNvPr id="3" name="Segnaposto contenuto 2">
            <a:extLst>
              <a:ext uri="{FF2B5EF4-FFF2-40B4-BE49-F238E27FC236}">
                <a16:creationId xmlns:a16="http://schemas.microsoft.com/office/drawing/2014/main" id="{7C8E28B9-D30D-8219-F8DB-BBFF2F3B9A8F}"/>
              </a:ext>
            </a:extLst>
          </p:cNvPr>
          <p:cNvSpPr>
            <a:spLocks noGrp="1"/>
          </p:cNvSpPr>
          <p:nvPr>
            <p:ph idx="1"/>
          </p:nvPr>
        </p:nvSpPr>
        <p:spPr>
          <a:xfrm>
            <a:off x="304800" y="2007326"/>
            <a:ext cx="11517086" cy="4281179"/>
          </a:xfrm>
        </p:spPr>
        <p:txBody>
          <a:bodyPr>
            <a:normAutofit fontScale="85000" lnSpcReduction="20000"/>
          </a:bodyPr>
          <a:lstStyle/>
          <a:p>
            <a:pPr marL="0" indent="0" algn="just">
              <a:buNone/>
            </a:pPr>
            <a:r>
              <a:rPr lang="it-IT" sz="3200"/>
              <a:t>Le organizzazioni devono identificare gli utenti del sistema informativo, i processi che agiscono per conto di utenti o dispositivi e autenticare (o verificare) le identità di tali utenti, processi o dispositivi, come prerequisito per consentire l’accesso ai sistemi informativi aziendali.</a:t>
            </a:r>
          </a:p>
          <a:p>
            <a:pPr marL="0" indent="0" algn="just">
              <a:buNone/>
            </a:pPr>
            <a:endParaRPr lang="it-IT" sz="3200"/>
          </a:p>
          <a:p>
            <a:pPr marL="0" indent="0" algn="just">
              <a:buNone/>
            </a:pPr>
            <a:r>
              <a:rPr lang="it-IT" sz="3200"/>
              <a:t>Abbiamo deciso di implementare il livello di Identity Assurance IA-L1 (basandoci sugli attributi autodichiarati dagli utenti)  mentre per il livello di Authenticator Assurance AA-L2 (autenticazione a due fattori).</a:t>
            </a:r>
          </a:p>
          <a:p>
            <a:pPr marL="0" indent="0" algn="just">
              <a:buNone/>
            </a:pPr>
            <a:endParaRPr lang="it-IT" sz="3200"/>
          </a:p>
          <a:p>
            <a:pPr marL="0" indent="0" algn="just">
              <a:buNone/>
            </a:pPr>
            <a:r>
              <a:rPr lang="it-IT" sz="3200"/>
              <a:t>Per quanto riguarda questa famiglia di controlli, abbiamo valutato la nostra applicazione con:</a:t>
            </a:r>
          </a:p>
          <a:p>
            <a:pPr marL="0" indent="0" algn="just">
              <a:buNone/>
            </a:pPr>
            <a:r>
              <a:rPr lang="it-IT" sz="3200"/>
              <a:t> assurance level = moderate.</a:t>
            </a:r>
          </a:p>
        </p:txBody>
      </p:sp>
      <p:pic>
        <p:nvPicPr>
          <p:cNvPr id="5" name="Immagine 4">
            <a:extLst>
              <a:ext uri="{FF2B5EF4-FFF2-40B4-BE49-F238E27FC236}">
                <a16:creationId xmlns:a16="http://schemas.microsoft.com/office/drawing/2014/main" id="{DD8C75E8-BC89-52E5-CB54-EC215A9B0162}"/>
              </a:ext>
            </a:extLst>
          </p:cNvPr>
          <p:cNvPicPr>
            <a:picLocks noChangeAspect="1"/>
          </p:cNvPicPr>
          <p:nvPr/>
        </p:nvPicPr>
        <p:blipFill>
          <a:blip r:embed="rId2"/>
          <a:stretch>
            <a:fillRect/>
          </a:stretch>
        </p:blipFill>
        <p:spPr>
          <a:xfrm>
            <a:off x="0" y="0"/>
            <a:ext cx="4212701" cy="1085182"/>
          </a:xfrm>
          <a:prstGeom prst="rect">
            <a:avLst/>
          </a:prstGeom>
        </p:spPr>
      </p:pic>
    </p:spTree>
    <p:extLst>
      <p:ext uri="{BB962C8B-B14F-4D97-AF65-F5344CB8AC3E}">
        <p14:creationId xmlns:p14="http://schemas.microsoft.com/office/powerpoint/2010/main" val="11662425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DF2EC67-9A8C-C4F8-8550-C4686BF5A229}"/>
              </a:ext>
            </a:extLst>
          </p:cNvPr>
          <p:cNvSpPr>
            <a:spLocks noGrp="1"/>
          </p:cNvSpPr>
          <p:nvPr>
            <p:ph type="title"/>
          </p:nvPr>
        </p:nvSpPr>
        <p:spPr>
          <a:xfrm>
            <a:off x="4212701" y="0"/>
            <a:ext cx="7979299" cy="1325563"/>
          </a:xfrm>
        </p:spPr>
        <p:txBody>
          <a:bodyPr>
            <a:noAutofit/>
          </a:bodyPr>
          <a:lstStyle/>
          <a:p>
            <a:r>
              <a:rPr lang="it-IT" sz="5400" b="1"/>
              <a:t>IA-1 POLICY AND PROCEDURES</a:t>
            </a:r>
          </a:p>
        </p:txBody>
      </p:sp>
      <p:sp>
        <p:nvSpPr>
          <p:cNvPr id="3" name="Segnaposto contenuto 2">
            <a:extLst>
              <a:ext uri="{FF2B5EF4-FFF2-40B4-BE49-F238E27FC236}">
                <a16:creationId xmlns:a16="http://schemas.microsoft.com/office/drawing/2014/main" id="{C7DFE673-3F92-24FA-FD6E-DC71E84D4551}"/>
              </a:ext>
            </a:extLst>
          </p:cNvPr>
          <p:cNvSpPr>
            <a:spLocks noGrp="1"/>
          </p:cNvSpPr>
          <p:nvPr>
            <p:ph idx="1"/>
          </p:nvPr>
        </p:nvSpPr>
        <p:spPr>
          <a:xfrm>
            <a:off x="174355" y="2289358"/>
            <a:ext cx="11843290" cy="2443064"/>
          </a:xfrm>
        </p:spPr>
        <p:txBody>
          <a:bodyPr>
            <a:normAutofit/>
          </a:bodyPr>
          <a:lstStyle/>
          <a:p>
            <a:pPr marL="0" indent="0" algn="just">
              <a:buNone/>
            </a:pPr>
            <a:r>
              <a:rPr lang="it-IT" sz="2400"/>
              <a:t>Il controllo IA-1 richiede lo sviluppo e l’implementazione di politiche e procedure formali per la registrazioni delle attività relative all’identificazione e autenticazione. </a:t>
            </a:r>
            <a:endParaRPr lang="it-IT" sz="2400" i="1"/>
          </a:p>
          <a:p>
            <a:pPr marL="0" indent="0" algn="just">
              <a:buNone/>
            </a:pPr>
            <a:r>
              <a:rPr lang="it-IT" sz="2400" i="1"/>
              <a:t>Implementazione:</a:t>
            </a:r>
            <a:r>
              <a:rPr lang="it-IT" sz="2400"/>
              <a:t> Per implementare questo controllo abbiamo definito i due livelli di assurance per l’identificazione e per l’autenticazione.</a:t>
            </a:r>
          </a:p>
          <a:p>
            <a:pPr marL="0" indent="0">
              <a:buNone/>
            </a:pPr>
            <a:endParaRPr lang="it-IT" sz="2000"/>
          </a:p>
        </p:txBody>
      </p:sp>
      <p:pic>
        <p:nvPicPr>
          <p:cNvPr id="4" name="Immagine 3">
            <a:extLst>
              <a:ext uri="{FF2B5EF4-FFF2-40B4-BE49-F238E27FC236}">
                <a16:creationId xmlns:a16="http://schemas.microsoft.com/office/drawing/2014/main" id="{4B1C11C2-F8F3-869F-CE48-945ADCF89F00}"/>
              </a:ext>
            </a:extLst>
          </p:cNvPr>
          <p:cNvPicPr>
            <a:picLocks noChangeAspect="1"/>
          </p:cNvPicPr>
          <p:nvPr/>
        </p:nvPicPr>
        <p:blipFill>
          <a:blip r:embed="rId2"/>
          <a:stretch>
            <a:fillRect/>
          </a:stretch>
        </p:blipFill>
        <p:spPr>
          <a:xfrm>
            <a:off x="0" y="0"/>
            <a:ext cx="4212701" cy="1085182"/>
          </a:xfrm>
          <a:prstGeom prst="rect">
            <a:avLst/>
          </a:prstGeom>
        </p:spPr>
      </p:pic>
    </p:spTree>
    <p:extLst>
      <p:ext uri="{BB962C8B-B14F-4D97-AF65-F5344CB8AC3E}">
        <p14:creationId xmlns:p14="http://schemas.microsoft.com/office/powerpoint/2010/main" val="36614665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DF2EC67-9A8C-C4F8-8550-C4686BF5A229}"/>
              </a:ext>
            </a:extLst>
          </p:cNvPr>
          <p:cNvSpPr>
            <a:spLocks noGrp="1"/>
          </p:cNvSpPr>
          <p:nvPr>
            <p:ph type="title"/>
          </p:nvPr>
        </p:nvSpPr>
        <p:spPr>
          <a:xfrm>
            <a:off x="4212701" y="422400"/>
            <a:ext cx="7979299" cy="1325563"/>
          </a:xfrm>
        </p:spPr>
        <p:txBody>
          <a:bodyPr>
            <a:noAutofit/>
          </a:bodyPr>
          <a:lstStyle/>
          <a:p>
            <a:r>
              <a:rPr lang="it-IT" sz="5400" b="1"/>
              <a:t>IA-2 IDENTIFICATION AND AUTHENTICATION (ORGANIZATIONAL USERS)</a:t>
            </a:r>
          </a:p>
        </p:txBody>
      </p:sp>
      <p:sp>
        <p:nvSpPr>
          <p:cNvPr id="3" name="Segnaposto contenuto 2">
            <a:extLst>
              <a:ext uri="{FF2B5EF4-FFF2-40B4-BE49-F238E27FC236}">
                <a16:creationId xmlns:a16="http://schemas.microsoft.com/office/drawing/2014/main" id="{C7DFE673-3F92-24FA-FD6E-DC71E84D4551}"/>
              </a:ext>
            </a:extLst>
          </p:cNvPr>
          <p:cNvSpPr>
            <a:spLocks noGrp="1"/>
          </p:cNvSpPr>
          <p:nvPr>
            <p:ph idx="1"/>
          </p:nvPr>
        </p:nvSpPr>
        <p:spPr>
          <a:xfrm>
            <a:off x="174355" y="2223168"/>
            <a:ext cx="11843290" cy="4568643"/>
          </a:xfrm>
        </p:spPr>
        <p:txBody>
          <a:bodyPr>
            <a:normAutofit/>
          </a:bodyPr>
          <a:lstStyle/>
          <a:p>
            <a:pPr marL="0" indent="0" algn="just">
              <a:buNone/>
            </a:pPr>
            <a:r>
              <a:rPr lang="it-IT" sz="2400"/>
              <a:t>Il sistema informativo identifica e autentica in modo univoco gli utenti dell’organizzazione (o i processi che agiscono per conto degli utenti dell’organizzazione).</a:t>
            </a:r>
          </a:p>
          <a:p>
            <a:pPr marL="0" indent="0" algn="just">
              <a:buNone/>
            </a:pPr>
            <a:r>
              <a:rPr lang="it-IT" sz="2400" b="1"/>
              <a:t>IA-2 (1-2) MULTI-FACTOR AUTHENTICATION TO PRIVILEGED ACCOUNTS AND NON-PRIVILEGED.</a:t>
            </a:r>
          </a:p>
          <a:p>
            <a:pPr marL="0" indent="0" algn="just">
              <a:buNone/>
            </a:pPr>
            <a:r>
              <a:rPr lang="it-IT" sz="2400" i="1"/>
              <a:t>Implementazione</a:t>
            </a:r>
            <a:r>
              <a:rPr lang="it-IT" sz="2400"/>
              <a:t>: Il sistema implementa l’autenticazione a due fattore sia per gli utenti privilegiati che non privilegiati. </a:t>
            </a:r>
          </a:p>
          <a:p>
            <a:pPr marL="0" indent="0" algn="just">
              <a:buNone/>
            </a:pPr>
            <a:r>
              <a:rPr lang="it-IT" sz="2400" b="1"/>
              <a:t>IA-2 (8) ACCESS TO ACCOUNTS-REPLAY RESISTANT: </a:t>
            </a:r>
            <a:r>
              <a:rPr lang="it-IT" sz="2400"/>
              <a:t>Implementare meccanismi di autenticazione resistenti al replay per l’accesso ad account privilegiati e non. </a:t>
            </a:r>
          </a:p>
          <a:p>
            <a:pPr marL="0" indent="0" algn="just">
              <a:buNone/>
            </a:pPr>
            <a:r>
              <a:rPr lang="it-IT" sz="2400" i="1"/>
              <a:t>Implementazione: </a:t>
            </a:r>
            <a:r>
              <a:rPr lang="it-IT" sz="2400"/>
              <a:t>La comunicazione con il sistema avviene mediante il protocollo TLS (HTTPS).</a:t>
            </a:r>
          </a:p>
        </p:txBody>
      </p:sp>
      <p:pic>
        <p:nvPicPr>
          <p:cNvPr id="4" name="Immagine 3">
            <a:extLst>
              <a:ext uri="{FF2B5EF4-FFF2-40B4-BE49-F238E27FC236}">
                <a16:creationId xmlns:a16="http://schemas.microsoft.com/office/drawing/2014/main" id="{4B1C11C2-F8F3-869F-CE48-945ADCF89F00}"/>
              </a:ext>
            </a:extLst>
          </p:cNvPr>
          <p:cNvPicPr>
            <a:picLocks noChangeAspect="1"/>
          </p:cNvPicPr>
          <p:nvPr/>
        </p:nvPicPr>
        <p:blipFill>
          <a:blip r:embed="rId2"/>
          <a:stretch>
            <a:fillRect/>
          </a:stretch>
        </p:blipFill>
        <p:spPr>
          <a:xfrm>
            <a:off x="0" y="0"/>
            <a:ext cx="4212701" cy="1085182"/>
          </a:xfrm>
          <a:prstGeom prst="rect">
            <a:avLst/>
          </a:prstGeom>
        </p:spPr>
      </p:pic>
    </p:spTree>
    <p:extLst>
      <p:ext uri="{BB962C8B-B14F-4D97-AF65-F5344CB8AC3E}">
        <p14:creationId xmlns:p14="http://schemas.microsoft.com/office/powerpoint/2010/main" val="7858746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69B8D973-108E-5AB4-CD8B-EC01E6FE0F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3344" y="0"/>
            <a:ext cx="4860989" cy="6858000"/>
          </a:xfrm>
          <a:prstGeom prst="rect">
            <a:avLst/>
          </a:prstGeom>
        </p:spPr>
      </p:pic>
      <p:pic>
        <p:nvPicPr>
          <p:cNvPr id="2" name="Immagine 1">
            <a:extLst>
              <a:ext uri="{FF2B5EF4-FFF2-40B4-BE49-F238E27FC236}">
                <a16:creationId xmlns:a16="http://schemas.microsoft.com/office/drawing/2014/main" id="{44E77C72-5C8F-5969-0AE1-A6FEFFE22C5A}"/>
              </a:ext>
            </a:extLst>
          </p:cNvPr>
          <p:cNvPicPr>
            <a:picLocks noChangeAspect="1"/>
          </p:cNvPicPr>
          <p:nvPr/>
        </p:nvPicPr>
        <p:blipFill>
          <a:blip r:embed="rId3"/>
          <a:stretch>
            <a:fillRect/>
          </a:stretch>
        </p:blipFill>
        <p:spPr>
          <a:xfrm>
            <a:off x="0" y="0"/>
            <a:ext cx="4212701" cy="1085182"/>
          </a:xfrm>
          <a:prstGeom prst="rect">
            <a:avLst/>
          </a:prstGeom>
        </p:spPr>
      </p:pic>
    </p:spTree>
    <p:extLst>
      <p:ext uri="{BB962C8B-B14F-4D97-AF65-F5344CB8AC3E}">
        <p14:creationId xmlns:p14="http://schemas.microsoft.com/office/powerpoint/2010/main" val="4925495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DF2EC67-9A8C-C4F8-8550-C4686BF5A229}"/>
              </a:ext>
            </a:extLst>
          </p:cNvPr>
          <p:cNvSpPr>
            <a:spLocks noGrp="1"/>
          </p:cNvSpPr>
          <p:nvPr>
            <p:ph type="title"/>
          </p:nvPr>
        </p:nvSpPr>
        <p:spPr>
          <a:xfrm>
            <a:off x="4212701" y="0"/>
            <a:ext cx="7979299" cy="1325563"/>
          </a:xfrm>
        </p:spPr>
        <p:txBody>
          <a:bodyPr>
            <a:noAutofit/>
          </a:bodyPr>
          <a:lstStyle/>
          <a:p>
            <a:r>
              <a:rPr lang="it-IT" sz="5400" b="1" dirty="0"/>
              <a:t>IA-3 DEVICE IDENTIFICATION AND AUTHENTICATION</a:t>
            </a:r>
          </a:p>
        </p:txBody>
      </p:sp>
      <p:sp>
        <p:nvSpPr>
          <p:cNvPr id="3" name="Segnaposto contenuto 2">
            <a:extLst>
              <a:ext uri="{FF2B5EF4-FFF2-40B4-BE49-F238E27FC236}">
                <a16:creationId xmlns:a16="http://schemas.microsoft.com/office/drawing/2014/main" id="{C7DFE673-3F92-24FA-FD6E-DC71E84D4551}"/>
              </a:ext>
            </a:extLst>
          </p:cNvPr>
          <p:cNvSpPr>
            <a:spLocks noGrp="1"/>
          </p:cNvSpPr>
          <p:nvPr>
            <p:ph idx="1"/>
          </p:nvPr>
        </p:nvSpPr>
        <p:spPr>
          <a:xfrm>
            <a:off x="174355" y="2524057"/>
            <a:ext cx="11843290" cy="4568643"/>
          </a:xfrm>
        </p:spPr>
        <p:txBody>
          <a:bodyPr>
            <a:normAutofit/>
          </a:bodyPr>
          <a:lstStyle/>
          <a:p>
            <a:pPr marL="0" indent="0" algn="just">
              <a:buNone/>
            </a:pPr>
            <a:r>
              <a:rPr lang="it-IT" sz="2400"/>
              <a:t>Il sistema informativo identifica e autentica in modo univoco dispositivi specifici e/o tipi definiti dall’organizzazione prima di stabilire una connessione.</a:t>
            </a:r>
          </a:p>
          <a:p>
            <a:pPr marL="0" indent="0" algn="just">
              <a:buNone/>
            </a:pPr>
            <a:r>
              <a:rPr lang="it-IT" sz="2400" i="1"/>
              <a:t>Implementazione:</a:t>
            </a:r>
            <a:r>
              <a:rPr lang="it-IT" sz="2400"/>
              <a:t> Per implementare questo controllo utilizziamo una funzionalità di Keycloak (grazie anche alla mutua autenticazione di TLS)  che permette di associare l’account dell’utente autenticato all’indirizzo IP del dispositivo prima della connessione. </a:t>
            </a:r>
          </a:p>
          <a:p>
            <a:pPr marL="0" indent="0">
              <a:buNone/>
            </a:pPr>
            <a:endParaRPr lang="it-IT" sz="2000"/>
          </a:p>
        </p:txBody>
      </p:sp>
      <p:pic>
        <p:nvPicPr>
          <p:cNvPr id="4" name="Immagine 3">
            <a:extLst>
              <a:ext uri="{FF2B5EF4-FFF2-40B4-BE49-F238E27FC236}">
                <a16:creationId xmlns:a16="http://schemas.microsoft.com/office/drawing/2014/main" id="{4B1C11C2-F8F3-869F-CE48-945ADCF89F00}"/>
              </a:ext>
            </a:extLst>
          </p:cNvPr>
          <p:cNvPicPr>
            <a:picLocks noChangeAspect="1"/>
          </p:cNvPicPr>
          <p:nvPr/>
        </p:nvPicPr>
        <p:blipFill>
          <a:blip r:embed="rId2"/>
          <a:stretch>
            <a:fillRect/>
          </a:stretch>
        </p:blipFill>
        <p:spPr>
          <a:xfrm>
            <a:off x="0" y="0"/>
            <a:ext cx="4212701" cy="1085182"/>
          </a:xfrm>
          <a:prstGeom prst="rect">
            <a:avLst/>
          </a:prstGeom>
        </p:spPr>
      </p:pic>
    </p:spTree>
    <p:extLst>
      <p:ext uri="{BB962C8B-B14F-4D97-AF65-F5344CB8AC3E}">
        <p14:creationId xmlns:p14="http://schemas.microsoft.com/office/powerpoint/2010/main" val="12907873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DF2EC67-9A8C-C4F8-8550-C4686BF5A229}"/>
              </a:ext>
            </a:extLst>
          </p:cNvPr>
          <p:cNvSpPr>
            <a:spLocks noGrp="1"/>
          </p:cNvSpPr>
          <p:nvPr>
            <p:ph type="title"/>
          </p:nvPr>
        </p:nvSpPr>
        <p:spPr>
          <a:xfrm>
            <a:off x="4212701" y="0"/>
            <a:ext cx="7979299" cy="1325563"/>
          </a:xfrm>
        </p:spPr>
        <p:txBody>
          <a:bodyPr>
            <a:noAutofit/>
          </a:bodyPr>
          <a:lstStyle/>
          <a:p>
            <a:r>
              <a:rPr lang="it-IT" sz="5400" b="1"/>
              <a:t>IA-4 IDENTIFIER MANAGEMENT</a:t>
            </a:r>
          </a:p>
        </p:txBody>
      </p:sp>
      <p:sp>
        <p:nvSpPr>
          <p:cNvPr id="3" name="Segnaposto contenuto 2">
            <a:extLst>
              <a:ext uri="{FF2B5EF4-FFF2-40B4-BE49-F238E27FC236}">
                <a16:creationId xmlns:a16="http://schemas.microsoft.com/office/drawing/2014/main" id="{C7DFE673-3F92-24FA-FD6E-DC71E84D4551}"/>
              </a:ext>
            </a:extLst>
          </p:cNvPr>
          <p:cNvSpPr>
            <a:spLocks noGrp="1"/>
          </p:cNvSpPr>
          <p:nvPr>
            <p:ph idx="1"/>
          </p:nvPr>
        </p:nvSpPr>
        <p:spPr>
          <a:xfrm>
            <a:off x="174355" y="1527356"/>
            <a:ext cx="11843290" cy="4119465"/>
          </a:xfrm>
        </p:spPr>
        <p:txBody>
          <a:bodyPr>
            <a:normAutofit fontScale="92500" lnSpcReduction="10000"/>
          </a:bodyPr>
          <a:lstStyle/>
          <a:p>
            <a:pPr marL="0" indent="0">
              <a:buNone/>
            </a:pPr>
            <a:r>
              <a:rPr lang="it-IT" sz="2400"/>
              <a:t>L’organizzazione gestisce gli identificatori del sistema informativo:</a:t>
            </a:r>
          </a:p>
          <a:p>
            <a:r>
              <a:rPr lang="it-IT" sz="2400"/>
              <a:t>Ricevendo l’autorizzazione da personale definito dall’organizzazione per assegnare un individuo, gruppo, ruolo o identificatore di dispositivo;</a:t>
            </a:r>
          </a:p>
          <a:p>
            <a:r>
              <a:rPr lang="it-IT" sz="2400"/>
              <a:t>Selezionando un identificatore che identifichi un individuo, un gruppo, un ruolo o un dispositivo;</a:t>
            </a:r>
          </a:p>
          <a:p>
            <a:r>
              <a:rPr lang="it-IT" sz="2400"/>
              <a:t>Assegnando l’identificatore all’individuo, gruppo, ruolo o dispositivo previsto;</a:t>
            </a:r>
          </a:p>
          <a:p>
            <a:r>
              <a:rPr lang="it-IT" sz="2400"/>
              <a:t>Impedendo il riutilizzo degli identificatori per un certo periodo di tempo;</a:t>
            </a:r>
          </a:p>
          <a:p>
            <a:r>
              <a:rPr lang="it-IT" sz="2400"/>
              <a:t>Disabilitando l’identificatore dopo un certo periodo di tempo di inattività.</a:t>
            </a:r>
          </a:p>
          <a:p>
            <a:pPr marL="0" indent="0">
              <a:buNone/>
            </a:pPr>
            <a:r>
              <a:rPr lang="it-IT" sz="2400" b="1"/>
              <a:t>IA-4 (4) IDENTIFY USER STATUS: </a:t>
            </a:r>
            <a:r>
              <a:rPr lang="it-IT" sz="2400"/>
              <a:t>Assegnare un identificativo univoco ad ogni account associandolo all’individuo che lo utilizza. Pervenire il riuso di identificativi. </a:t>
            </a:r>
          </a:p>
          <a:p>
            <a:pPr marL="0" indent="0">
              <a:buNone/>
            </a:pPr>
            <a:r>
              <a:rPr lang="it-IT" sz="2400" i="1"/>
              <a:t>Implementazione: </a:t>
            </a:r>
            <a:r>
              <a:rPr lang="it-IT" sz="2400" err="1"/>
              <a:t>Keycloak fornisce un identificativo univoco per ogni utente, revocandolo nel caso in cui occorra, per qualche motivo, eliminando l’account. </a:t>
            </a:r>
          </a:p>
        </p:txBody>
      </p:sp>
      <p:pic>
        <p:nvPicPr>
          <p:cNvPr id="4" name="Immagine 3">
            <a:extLst>
              <a:ext uri="{FF2B5EF4-FFF2-40B4-BE49-F238E27FC236}">
                <a16:creationId xmlns:a16="http://schemas.microsoft.com/office/drawing/2014/main" id="{4B1C11C2-F8F3-869F-CE48-945ADCF89F00}"/>
              </a:ext>
            </a:extLst>
          </p:cNvPr>
          <p:cNvPicPr>
            <a:picLocks noChangeAspect="1"/>
          </p:cNvPicPr>
          <p:nvPr/>
        </p:nvPicPr>
        <p:blipFill>
          <a:blip r:embed="rId2"/>
          <a:stretch>
            <a:fillRect/>
          </a:stretch>
        </p:blipFill>
        <p:spPr>
          <a:xfrm>
            <a:off x="0" y="0"/>
            <a:ext cx="4212701" cy="1085182"/>
          </a:xfrm>
          <a:prstGeom prst="rect">
            <a:avLst/>
          </a:prstGeom>
        </p:spPr>
      </p:pic>
      <p:pic>
        <p:nvPicPr>
          <p:cNvPr id="5" name="Immagine 4">
            <a:extLst>
              <a:ext uri="{FF2B5EF4-FFF2-40B4-BE49-F238E27FC236}">
                <a16:creationId xmlns:a16="http://schemas.microsoft.com/office/drawing/2014/main" id="{B60AE3F1-3ED1-8FBF-9B4D-549A2509951E}"/>
              </a:ext>
            </a:extLst>
          </p:cNvPr>
          <p:cNvPicPr>
            <a:picLocks noChangeAspect="1"/>
          </p:cNvPicPr>
          <p:nvPr/>
        </p:nvPicPr>
        <p:blipFill>
          <a:blip r:embed="rId3"/>
          <a:stretch>
            <a:fillRect/>
          </a:stretch>
        </p:blipFill>
        <p:spPr>
          <a:xfrm>
            <a:off x="3578134" y="5623774"/>
            <a:ext cx="5035732" cy="737680"/>
          </a:xfrm>
          <a:prstGeom prst="rect">
            <a:avLst/>
          </a:prstGeom>
        </p:spPr>
      </p:pic>
    </p:spTree>
    <p:extLst>
      <p:ext uri="{BB962C8B-B14F-4D97-AF65-F5344CB8AC3E}">
        <p14:creationId xmlns:p14="http://schemas.microsoft.com/office/powerpoint/2010/main" val="15928793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DF2EC67-9A8C-C4F8-8550-C4686BF5A229}"/>
              </a:ext>
            </a:extLst>
          </p:cNvPr>
          <p:cNvSpPr>
            <a:spLocks noGrp="1"/>
          </p:cNvSpPr>
          <p:nvPr>
            <p:ph type="title"/>
          </p:nvPr>
        </p:nvSpPr>
        <p:spPr>
          <a:xfrm>
            <a:off x="4212701" y="0"/>
            <a:ext cx="7979299" cy="1325563"/>
          </a:xfrm>
        </p:spPr>
        <p:txBody>
          <a:bodyPr>
            <a:noAutofit/>
          </a:bodyPr>
          <a:lstStyle/>
          <a:p>
            <a:r>
              <a:rPr lang="it-IT" sz="5400" b="1"/>
              <a:t>IA-5 AUTHENTICATOR MANAGEMENT</a:t>
            </a:r>
          </a:p>
        </p:txBody>
      </p:sp>
      <p:sp>
        <p:nvSpPr>
          <p:cNvPr id="3" name="Segnaposto contenuto 2">
            <a:extLst>
              <a:ext uri="{FF2B5EF4-FFF2-40B4-BE49-F238E27FC236}">
                <a16:creationId xmlns:a16="http://schemas.microsoft.com/office/drawing/2014/main" id="{C7DFE673-3F92-24FA-FD6E-DC71E84D4551}"/>
              </a:ext>
            </a:extLst>
          </p:cNvPr>
          <p:cNvSpPr>
            <a:spLocks noGrp="1"/>
          </p:cNvSpPr>
          <p:nvPr>
            <p:ph idx="1"/>
          </p:nvPr>
        </p:nvSpPr>
        <p:spPr>
          <a:xfrm>
            <a:off x="174355" y="2024662"/>
            <a:ext cx="11843290" cy="4568643"/>
          </a:xfrm>
        </p:spPr>
        <p:txBody>
          <a:bodyPr>
            <a:normAutofit/>
          </a:bodyPr>
          <a:lstStyle/>
          <a:p>
            <a:pPr marL="0" indent="0" algn="just">
              <a:buNone/>
            </a:pPr>
            <a:r>
              <a:rPr lang="it-IT"/>
              <a:t>Gestire l’autenticatore:</a:t>
            </a:r>
          </a:p>
          <a:p>
            <a:pPr lvl="1" algn="just"/>
            <a:r>
              <a:rPr lang="it-IT" sz="2800"/>
              <a:t>assicurandosi che gli autenticatori siano abbastanza resistenti in relazione al loro utilizzo;</a:t>
            </a:r>
          </a:p>
          <a:p>
            <a:pPr lvl="1" algn="just"/>
            <a:r>
              <a:rPr lang="it-IT" sz="2800"/>
              <a:t>implementando meccanismi per la consegna degli autenticatori e la gestione di autenticatori smarriti;</a:t>
            </a:r>
          </a:p>
          <a:p>
            <a:pPr lvl="1" algn="just"/>
            <a:r>
              <a:rPr lang="it-IT" sz="2800"/>
              <a:t>generando autenticatori di default prima del primo utilizzo; </a:t>
            </a:r>
          </a:p>
          <a:p>
            <a:pPr lvl="1" algn="just"/>
            <a:r>
              <a:rPr lang="it-IT" sz="2800"/>
              <a:t>modificando gli autenticatori di default prima del primo utilizzo;</a:t>
            </a:r>
          </a:p>
          <a:p>
            <a:pPr lvl="1" algn="just"/>
            <a:r>
              <a:rPr lang="it-IT" sz="2800"/>
              <a:t>proteggendo il contenuto degli autenticatori da disclosure non autorizzate;</a:t>
            </a:r>
          </a:p>
          <a:p>
            <a:pPr marL="0" indent="0" algn="just">
              <a:buNone/>
            </a:pPr>
            <a:endParaRPr lang="it-IT" sz="2400"/>
          </a:p>
        </p:txBody>
      </p:sp>
      <p:pic>
        <p:nvPicPr>
          <p:cNvPr id="4" name="Immagine 3">
            <a:extLst>
              <a:ext uri="{FF2B5EF4-FFF2-40B4-BE49-F238E27FC236}">
                <a16:creationId xmlns:a16="http://schemas.microsoft.com/office/drawing/2014/main" id="{4B1C11C2-F8F3-869F-CE48-945ADCF89F00}"/>
              </a:ext>
            </a:extLst>
          </p:cNvPr>
          <p:cNvPicPr>
            <a:picLocks noChangeAspect="1"/>
          </p:cNvPicPr>
          <p:nvPr/>
        </p:nvPicPr>
        <p:blipFill>
          <a:blip r:embed="rId2"/>
          <a:stretch>
            <a:fillRect/>
          </a:stretch>
        </p:blipFill>
        <p:spPr>
          <a:xfrm>
            <a:off x="0" y="0"/>
            <a:ext cx="4212701" cy="1085182"/>
          </a:xfrm>
          <a:prstGeom prst="rect">
            <a:avLst/>
          </a:prstGeom>
        </p:spPr>
      </p:pic>
    </p:spTree>
    <p:extLst>
      <p:ext uri="{BB962C8B-B14F-4D97-AF65-F5344CB8AC3E}">
        <p14:creationId xmlns:p14="http://schemas.microsoft.com/office/powerpoint/2010/main" val="22357929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C7DFE673-3F92-24FA-FD6E-DC71E84D4551}"/>
              </a:ext>
            </a:extLst>
          </p:cNvPr>
          <p:cNvSpPr>
            <a:spLocks noGrp="1"/>
          </p:cNvSpPr>
          <p:nvPr>
            <p:ph idx="1"/>
          </p:nvPr>
        </p:nvSpPr>
        <p:spPr>
          <a:xfrm>
            <a:off x="174355" y="1286725"/>
            <a:ext cx="11843290" cy="4568643"/>
          </a:xfrm>
        </p:spPr>
        <p:txBody>
          <a:bodyPr>
            <a:normAutofit lnSpcReduction="10000"/>
          </a:bodyPr>
          <a:lstStyle/>
          <a:p>
            <a:pPr marL="0" indent="0" algn="just">
              <a:buNone/>
            </a:pPr>
            <a:r>
              <a:rPr lang="it-IT" sz="2400" b="1"/>
              <a:t>IA-5 (1) PASSWORD-BASED AUTHENTICATION</a:t>
            </a:r>
            <a:r>
              <a:rPr lang="it-IT" sz="2400"/>
              <a:t>: Le password scelte dagli utenti non devono far parte di dizionari di password vulnerabili. Le password devono essere trasportate su canali protetti crittograficamente. La memorizzazione delle password deve essere gestita in maniera sicura. Bisogna definire regole di complessità delle password.</a:t>
            </a:r>
          </a:p>
          <a:p>
            <a:pPr marL="0" indent="0" algn="just">
              <a:buNone/>
            </a:pPr>
            <a:r>
              <a:rPr lang="it-IT" sz="2400" b="1"/>
              <a:t>IA-5 (6) PROTECTION OF AUTHENTICATORS</a:t>
            </a:r>
            <a:r>
              <a:rPr lang="it-IT" sz="2400"/>
              <a:t>: Proteggere gli autenticatori in maniera adeguata in relazione al livello di segretezza delle informazioni accessibili tramite uso dell’autenticatore</a:t>
            </a:r>
            <a:r>
              <a:rPr lang="it-IT" sz="2400">
                <a:ea typeface="+mn-lt"/>
                <a:cs typeface="+mn-lt"/>
              </a:rPr>
              <a:t>.</a:t>
            </a:r>
            <a:endParaRPr lang="it-IT" sz="2400"/>
          </a:p>
          <a:p>
            <a:pPr marL="0" indent="0" algn="just">
              <a:buNone/>
            </a:pPr>
            <a:r>
              <a:rPr lang="it-IT" sz="2400" i="1"/>
              <a:t>Implementazione:</a:t>
            </a:r>
            <a:r>
              <a:rPr lang="it-IT" sz="2400"/>
              <a:t> Per implementare questo controllo abbiamo stabilito come prima cosa delle regole per la generazione della password da parte degli utenti: deve essere di almeno 8 caratteri alfanumerici con almeno una lettera maiuscola, una minuscola, un numero e un simbolo. La password non deve essere stata usata recentemente. La restante parte dei requisiti viene soddisfatta attraverso l’uso di HTTPS e di Keycloak che prevedono una comunicazione sicura e una memorizzazione delle password affidabile. </a:t>
            </a:r>
            <a:r>
              <a:rPr lang="it-IT" sz="2400">
                <a:ea typeface="+mn-lt"/>
                <a:cs typeface="Calibri"/>
              </a:rPr>
              <a:t>Gli</a:t>
            </a:r>
            <a:r>
              <a:rPr lang="it-IT" sz="2400">
                <a:ea typeface="+mn-lt"/>
                <a:cs typeface="+mn-lt"/>
              </a:rPr>
              <a:t> utenti sono completamente isolati dall'applicazione, che non avrà mai accesso alle credenziali. Keycloak raccoglie le credenziali dell'utente, come password e codici OTP. </a:t>
            </a:r>
            <a:endParaRPr lang="it-IT" sz="2000"/>
          </a:p>
        </p:txBody>
      </p:sp>
      <p:pic>
        <p:nvPicPr>
          <p:cNvPr id="4" name="Immagine 3">
            <a:extLst>
              <a:ext uri="{FF2B5EF4-FFF2-40B4-BE49-F238E27FC236}">
                <a16:creationId xmlns:a16="http://schemas.microsoft.com/office/drawing/2014/main" id="{4B1C11C2-F8F3-869F-CE48-945ADCF89F00}"/>
              </a:ext>
            </a:extLst>
          </p:cNvPr>
          <p:cNvPicPr>
            <a:picLocks noChangeAspect="1"/>
          </p:cNvPicPr>
          <p:nvPr/>
        </p:nvPicPr>
        <p:blipFill>
          <a:blip r:embed="rId2"/>
          <a:stretch>
            <a:fillRect/>
          </a:stretch>
        </p:blipFill>
        <p:spPr>
          <a:xfrm>
            <a:off x="0" y="0"/>
            <a:ext cx="4212701" cy="1085182"/>
          </a:xfrm>
          <a:prstGeom prst="rect">
            <a:avLst/>
          </a:prstGeom>
        </p:spPr>
      </p:pic>
    </p:spTree>
    <p:extLst>
      <p:ext uri="{BB962C8B-B14F-4D97-AF65-F5344CB8AC3E}">
        <p14:creationId xmlns:p14="http://schemas.microsoft.com/office/powerpoint/2010/main" val="1111392190"/>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202</TotalTime>
  <Words>1140</Words>
  <Application>Microsoft Office PowerPoint</Application>
  <PresentationFormat>Widescreen</PresentationFormat>
  <Paragraphs>64</Paragraphs>
  <Slides>16</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16</vt:i4>
      </vt:variant>
    </vt:vector>
  </HeadingPairs>
  <TitlesOfParts>
    <vt:vector size="20" baseType="lpstr">
      <vt:lpstr>Arial</vt:lpstr>
      <vt:lpstr>Calibri</vt:lpstr>
      <vt:lpstr>Calibri Light</vt:lpstr>
      <vt:lpstr>Tema di Office</vt:lpstr>
      <vt:lpstr>Presentazione standard di PowerPoint</vt:lpstr>
      <vt:lpstr>FAMIGLIA DI CONTROLLI: IDENTIFICATION AND AUTHENTICATION</vt:lpstr>
      <vt:lpstr>IA-1 POLICY AND PROCEDURES</vt:lpstr>
      <vt:lpstr>IA-2 IDENTIFICATION AND AUTHENTICATION (ORGANIZATIONAL USERS)</vt:lpstr>
      <vt:lpstr>Presentazione standard di PowerPoint</vt:lpstr>
      <vt:lpstr>IA-3 DEVICE IDENTIFICATION AND AUTHENTICATION</vt:lpstr>
      <vt:lpstr>IA-4 IDENTIFIER MANAGEMENT</vt:lpstr>
      <vt:lpstr>IA-5 AUTHENTICATOR MANAGEMENT</vt:lpstr>
      <vt:lpstr>Presentazione standard di PowerPoint</vt:lpstr>
      <vt:lpstr>Presentazione standard di PowerPoint</vt:lpstr>
      <vt:lpstr>IA-6 AUTHENTICATION FEEDBACK</vt:lpstr>
      <vt:lpstr>IA-11 RE-AUTHENTICATION</vt:lpstr>
      <vt:lpstr>IA-12 IDENTITY PROOFING</vt:lpstr>
      <vt:lpstr>IA-12 IDENTITY PROOFING</vt:lpstr>
      <vt:lpstr>CONTROLLI NON APPLICABILI</vt:lpstr>
      <vt:lpstr>CONTROLLI HIGH-LEVEL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anna varriale</dc:creator>
  <cp:lastModifiedBy>GIUSEPPE SPIEZIA</cp:lastModifiedBy>
  <cp:revision>35</cp:revision>
  <dcterms:created xsi:type="dcterms:W3CDTF">2023-04-01T08:30:19Z</dcterms:created>
  <dcterms:modified xsi:type="dcterms:W3CDTF">2023-05-23T07:54:07Z</dcterms:modified>
</cp:coreProperties>
</file>