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8" r:id="rId2"/>
    <p:sldId id="759" r:id="rId3"/>
    <p:sldId id="760" r:id="rId4"/>
    <p:sldId id="764" r:id="rId5"/>
    <p:sldId id="765" r:id="rId6"/>
    <p:sldId id="762" r:id="rId7"/>
    <p:sldId id="76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FAB44-0BDD-E592-398C-94A39B090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80C70C-9489-56FC-D4FC-6ACCED3E2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553488-EE78-11A3-836C-4883F07A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1FE0C-B384-F3A6-13EE-B505D68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37CA3-4346-307B-479D-B01AA2A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2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BB052-43FF-6868-E899-00620AE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059756-E181-B08D-C78D-27347DDD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173DD4-20FC-8EEC-A678-458D4F97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8A9702-2CBD-697A-4AD9-1DB07A39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1CF3BB-BA65-CFD6-483A-E56B626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80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00F0CA4-0E8E-28D7-0411-F683B8E07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B372AD-0A9C-459E-FF72-CF19A785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7EA06F-A164-876E-D706-994F7019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7C6271-2643-C94F-2855-7AC495A0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8BAFD6-2B3E-A324-0D95-BA0B7C89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01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2B512-F40F-F2BF-A775-3885A1D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CF8CA-4CBB-584A-EB1B-B0DB8986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DD8DED-1803-6419-5ECE-7D8B02EB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5C43C-E566-1C4B-F7B2-F68E9F71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00B756-618D-6471-A761-BA98F49D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52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240A52-51AA-3117-F57D-7926EDA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901F84-DFCA-FDBB-32C2-A5676DAA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0153F1-3922-9DD4-72A8-7E011291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903696-0ADA-7CB3-502B-FEE7E15C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02BE58-305C-A22A-3A42-08439C6B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9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54F02-CF65-DF00-D13B-FF57AFE2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5BFE80-4456-E3FC-9222-E1417B190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302108-54DA-9F99-6D8F-0B3D786D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EDA0F4-9BA6-136E-167E-2D44F5FA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82A282-67AC-6155-FCC3-DE3BFEB3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8BC95D-4586-C275-79D4-68EAAEF1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60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4298C-BD2A-F92A-ECCD-10B472DF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D0C440-211D-0FFA-E81F-B45E7E4C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7AC455-EABD-66EF-1485-A9F7498C7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F589CB-3B0C-DF39-805E-3B94F984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16790E-AF92-4329-955F-04839AB6D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8174D6-94DB-72F4-848C-A50634DB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1F8C71-B674-BE1A-C3F4-DF32EA0F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DACEBF1-8343-B0E2-46AD-EE02F14C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2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7C625-AC77-2D16-49C1-E035A78D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63090B-F182-401D-CD00-3CB40335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EBC768-BE3F-F0C4-BB1B-021ADAAB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38010A-E6DE-6A71-EAD5-99D0A368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60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22ED24-A6BE-7A73-6B37-7E03342F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DCDCA2-699E-3F16-7CCA-4A5A58AD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F88CA6-42E2-C9F6-A2C2-DC67BEB0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82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4C447-2010-3349-7496-5FD9D474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48A92F-7CCC-FAED-1A4A-619A1EDD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83B4B6-7C61-3218-7377-6888F6EB3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7C6610-30D1-116E-C344-39765496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3EEB31-1437-2E5E-3BB1-D4468659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697E1A-473A-0084-D828-C190E790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66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8FCE1-4A7D-8216-C028-DE178E3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E1F6689-B6E6-93A3-1F66-54839D350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79DB49-E85A-5715-7C9D-E063EA9DF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6D7FA8-D6BF-AA28-0765-D6B04E7C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B5192C-E180-E535-AE8B-3B1FEFBE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6B1CB9-9C4F-EFA7-5B0A-4C419C91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C9FBE9-4F74-F486-592A-668B28F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D3FA6E-B8E8-7FFB-69CB-6B38ADA0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CF7CA6-4B8E-45B1-F270-29E51F1F8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54B5-3C45-429D-8016-F977BF32C2D6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D8D1D7-A0C0-7B71-B4DD-C75018F86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77850-21B5-1D46-8DD8-DE6B5290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7FB26-D414-48CB-97AF-5B830B990E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9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CA4ABC-BD8F-4BC6-DA61-61E294FC87EE}"/>
              </a:ext>
            </a:extLst>
          </p:cNvPr>
          <p:cNvSpPr txBox="1"/>
          <p:nvPr/>
        </p:nvSpPr>
        <p:spPr>
          <a:xfrm>
            <a:off x="9272337" y="5528431"/>
            <a:ext cx="291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Valerio Mennillo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Dario Riccardi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Giuseppe Spiezia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Anna Varriale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63EC9C-AA09-8701-F699-5BB6D080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14" y="1066892"/>
            <a:ext cx="5033155" cy="55216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0C6E57-4942-C8FC-3FDC-82510877158F}"/>
              </a:ext>
            </a:extLst>
          </p:cNvPr>
          <p:cNvSpPr txBox="1"/>
          <p:nvPr/>
        </p:nvSpPr>
        <p:spPr>
          <a:xfrm>
            <a:off x="767408" y="2686661"/>
            <a:ext cx="10441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VULNERABILITIES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it-IT" sz="7200" b="1" dirty="0">
                <a:solidFill>
                  <a:prstClr val="black"/>
                </a:solidFill>
                <a:latin typeface="Calibri"/>
              </a:rPr>
              <a:t>SCANNING</a:t>
            </a:r>
            <a:endParaRPr kumimoji="0" lang="it-IT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312078E-8A5C-93DB-FC9D-CB676398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0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648393"/>
          </a:xfrm>
        </p:spPr>
        <p:txBody>
          <a:bodyPr>
            <a:noAutofit/>
          </a:bodyPr>
          <a:lstStyle/>
          <a:p>
            <a:r>
              <a:rPr lang="it-IT" sz="5400" b="1" dirty="0"/>
              <a:t>TRIVY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340769"/>
            <a:ext cx="9594053" cy="55446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err="1"/>
              <a:t>Trivy</a:t>
            </a:r>
            <a:r>
              <a:rPr lang="it-IT" dirty="0"/>
              <a:t> è uno scanner di vulnerabilità open source progettato appositamente per le immagini di container. </a:t>
            </a:r>
          </a:p>
          <a:p>
            <a:pPr marL="0" indent="0" algn="just">
              <a:buNone/>
            </a:pPr>
            <a:r>
              <a:rPr lang="it-IT" dirty="0"/>
              <a:t>Il suo scopo principale è quello di identificare vulnerabilità e debolezze di sicurezza all'interno delle immagini dei container.</a:t>
            </a:r>
          </a:p>
          <a:p>
            <a:pPr algn="just"/>
            <a:r>
              <a:rPr lang="it-IT" dirty="0"/>
              <a:t>Scansione delle immagini di container per identificare vulnerabilità note.</a:t>
            </a:r>
          </a:p>
          <a:p>
            <a:pPr algn="just"/>
            <a:r>
              <a:rPr lang="it-IT" dirty="0"/>
              <a:t>Confronto dei componenti software dell'immagine con database di vulnerabilità.</a:t>
            </a:r>
          </a:p>
          <a:p>
            <a:pPr algn="just"/>
            <a:r>
              <a:rPr lang="it-IT" dirty="0"/>
              <a:t>Associazione delle vulnerabilità identificate a specifici identificatori CVE.</a:t>
            </a:r>
          </a:p>
          <a:p>
            <a:pPr algn="just"/>
            <a:r>
              <a:rPr lang="it-IT" dirty="0"/>
              <a:t>Rilevamento di configurazioni errate e pratiche non sicure.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BA8247-B4D7-15BD-6CC7-EDBC8E66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1988840"/>
            <a:ext cx="34766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5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648393"/>
          </a:xfrm>
        </p:spPr>
        <p:txBody>
          <a:bodyPr>
            <a:noAutofit/>
          </a:bodyPr>
          <a:lstStyle/>
          <a:p>
            <a:r>
              <a:rPr lang="it-IT" sz="5400" b="1" dirty="0"/>
              <a:t>TRIVY - KEYCLOAK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67507-F77C-79B7-4C9D-564EE12F9631}"/>
              </a:ext>
            </a:extLst>
          </p:cNvPr>
          <p:cNvSpPr txBox="1"/>
          <p:nvPr/>
        </p:nvSpPr>
        <p:spPr>
          <a:xfrm>
            <a:off x="110841" y="1411198"/>
            <a:ext cx="1197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versione</a:t>
            </a:r>
            <a:r>
              <a:rPr lang="en-US" sz="2400" dirty="0"/>
              <a:t> di </a:t>
            </a:r>
            <a:r>
              <a:rPr lang="en-US" sz="2400" dirty="0" err="1"/>
              <a:t>Keycloak</a:t>
            </a:r>
            <a:r>
              <a:rPr lang="en-US" sz="2400" dirty="0"/>
              <a:t> </a:t>
            </a:r>
            <a:r>
              <a:rPr lang="en-US" sz="2400" dirty="0" err="1"/>
              <a:t>utilizzata</a:t>
            </a:r>
            <a:r>
              <a:rPr lang="en-US" sz="2400" dirty="0"/>
              <a:t> </a:t>
            </a:r>
            <a:r>
              <a:rPr lang="en-US" sz="2400" dirty="0" err="1"/>
              <a:t>inizialmente</a:t>
            </a:r>
            <a:r>
              <a:rPr lang="en-US" sz="2400" dirty="0"/>
              <a:t> è la </a:t>
            </a:r>
            <a:r>
              <a:rPr lang="en-US" sz="2400" dirty="0" err="1"/>
              <a:t>versione</a:t>
            </a:r>
            <a:r>
              <a:rPr lang="en-US" sz="2400" dirty="0"/>
              <a:t> 20. </a:t>
            </a:r>
            <a:endParaRPr lang="en-150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50332-4343-6169-6696-6F707B6CF72D}"/>
              </a:ext>
            </a:extLst>
          </p:cNvPr>
          <p:cNvSpPr txBox="1"/>
          <p:nvPr/>
        </p:nvSpPr>
        <p:spPr>
          <a:xfrm>
            <a:off x="110841" y="3890584"/>
            <a:ext cx="1197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seguito di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analisi</a:t>
            </a:r>
            <a:r>
              <a:rPr lang="en-US" sz="2400" dirty="0"/>
              <a:t> </a:t>
            </a:r>
            <a:r>
              <a:rPr lang="en-US" sz="2400" dirty="0" err="1"/>
              <a:t>tramite</a:t>
            </a:r>
            <a:r>
              <a:rPr lang="en-US" sz="2400" dirty="0"/>
              <a:t> il tool </a:t>
            </a:r>
            <a:r>
              <a:rPr lang="en-US" sz="2400" dirty="0" err="1"/>
              <a:t>Trivy</a:t>
            </a:r>
            <a:r>
              <a:rPr lang="en-US" sz="2400" dirty="0"/>
              <a:t>, è stato </a:t>
            </a:r>
            <a:r>
              <a:rPr lang="en-US" sz="2400" dirty="0" err="1"/>
              <a:t>scoperta</a:t>
            </a:r>
            <a:r>
              <a:rPr lang="en-US" sz="2400" dirty="0"/>
              <a:t> la </a:t>
            </a:r>
            <a:r>
              <a:rPr lang="en-US" sz="2400" dirty="0" err="1"/>
              <a:t>presenza</a:t>
            </a:r>
            <a:r>
              <a:rPr lang="en-US" sz="2400" dirty="0"/>
              <a:t> di </a:t>
            </a:r>
            <a:r>
              <a:rPr lang="en-US" sz="2400" dirty="0" err="1"/>
              <a:t>vulnerabilità</a:t>
            </a:r>
            <a:r>
              <a:rPr lang="en-US" sz="2400" dirty="0"/>
              <a:t> note </a:t>
            </a:r>
            <a:r>
              <a:rPr lang="en-US" sz="2400" dirty="0" err="1"/>
              <a:t>dell’immagine</a:t>
            </a:r>
            <a:r>
              <a:rPr lang="en-US" sz="2400" dirty="0"/>
              <a:t> (tra cui 7 </a:t>
            </a:r>
            <a:r>
              <a:rPr lang="en-US" sz="2400" dirty="0" err="1"/>
              <a:t>critiche</a:t>
            </a:r>
            <a:r>
              <a:rPr lang="en-US" sz="2400" dirty="0"/>
              <a:t>). Si è </a:t>
            </a:r>
            <a:r>
              <a:rPr lang="en-US" sz="2400" dirty="0" err="1"/>
              <a:t>scelto</a:t>
            </a:r>
            <a:r>
              <a:rPr lang="en-US" sz="2400" dirty="0"/>
              <a:t> quindi di </a:t>
            </a:r>
            <a:r>
              <a:rPr lang="en-US" sz="2400" dirty="0" err="1"/>
              <a:t>aggiornare</a:t>
            </a:r>
            <a:r>
              <a:rPr lang="en-US" sz="2400" dirty="0"/>
              <a:t> la </a:t>
            </a:r>
            <a:r>
              <a:rPr lang="en-US" sz="2400" dirty="0" err="1"/>
              <a:t>versione</a:t>
            </a:r>
            <a:r>
              <a:rPr lang="en-US" sz="2400" dirty="0"/>
              <a:t> di </a:t>
            </a:r>
            <a:r>
              <a:rPr lang="en-US" sz="2400" dirty="0" err="1"/>
              <a:t>Keycloak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versione</a:t>
            </a:r>
            <a:r>
              <a:rPr lang="en-US" sz="2400" dirty="0"/>
              <a:t> 21.</a:t>
            </a:r>
            <a:endParaRPr lang="en-150" sz="2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2DC5DF6-03B8-EB02-EF5C-3A7ED774D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6561" r="16570" b="20454"/>
          <a:stretch/>
        </p:blipFill>
        <p:spPr bwMode="auto">
          <a:xfrm>
            <a:off x="191344" y="1996902"/>
            <a:ext cx="11315128" cy="3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4D32CCF-E213-9AE1-A4C8-E8FD4E378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7" r="64367" b="-7103"/>
          <a:stretch/>
        </p:blipFill>
        <p:spPr bwMode="auto">
          <a:xfrm>
            <a:off x="3143672" y="5163615"/>
            <a:ext cx="5721899" cy="133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B4AB81B-94B7-CE07-2178-46903D75E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36847"/>
          <a:stretch/>
        </p:blipFill>
        <p:spPr bwMode="auto">
          <a:xfrm>
            <a:off x="191344" y="2335350"/>
            <a:ext cx="11315128" cy="130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5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648393"/>
          </a:xfrm>
        </p:spPr>
        <p:txBody>
          <a:bodyPr>
            <a:noAutofit/>
          </a:bodyPr>
          <a:lstStyle/>
          <a:p>
            <a:r>
              <a:rPr lang="it-IT" sz="5400" b="1" dirty="0"/>
              <a:t>TRIVY - VAULT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67507-F77C-79B7-4C9D-564EE12F9631}"/>
              </a:ext>
            </a:extLst>
          </p:cNvPr>
          <p:cNvSpPr txBox="1"/>
          <p:nvPr/>
        </p:nvSpPr>
        <p:spPr>
          <a:xfrm>
            <a:off x="110841" y="1179884"/>
            <a:ext cx="1197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versione</a:t>
            </a:r>
            <a:r>
              <a:rPr lang="en-US" sz="2400" dirty="0"/>
              <a:t> di Vault </a:t>
            </a:r>
            <a:r>
              <a:rPr lang="en-US" sz="2400" dirty="0" err="1"/>
              <a:t>utilizzata</a:t>
            </a:r>
            <a:r>
              <a:rPr lang="en-US" sz="2400" dirty="0"/>
              <a:t> </a:t>
            </a:r>
            <a:r>
              <a:rPr lang="en-US" sz="2400" dirty="0" err="1"/>
              <a:t>inizialmente</a:t>
            </a:r>
            <a:r>
              <a:rPr lang="en-US" sz="2400" dirty="0"/>
              <a:t> è la </a:t>
            </a:r>
            <a:r>
              <a:rPr lang="en-US" sz="2400" dirty="0" err="1"/>
              <a:t>versione</a:t>
            </a:r>
            <a:r>
              <a:rPr lang="en-US" sz="2400" dirty="0"/>
              <a:t> 1.8. </a:t>
            </a:r>
            <a:endParaRPr lang="en-150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50332-4343-6169-6696-6F707B6CF72D}"/>
              </a:ext>
            </a:extLst>
          </p:cNvPr>
          <p:cNvSpPr txBox="1"/>
          <p:nvPr/>
        </p:nvSpPr>
        <p:spPr>
          <a:xfrm>
            <a:off x="110840" y="4009359"/>
            <a:ext cx="11970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seguito di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analisi</a:t>
            </a:r>
            <a:r>
              <a:rPr lang="en-US" sz="2400" dirty="0"/>
              <a:t> </a:t>
            </a:r>
            <a:r>
              <a:rPr lang="en-US" sz="2400" dirty="0" err="1"/>
              <a:t>tramite</a:t>
            </a:r>
            <a:r>
              <a:rPr lang="en-US" sz="2400" dirty="0"/>
              <a:t> il tool </a:t>
            </a:r>
            <a:r>
              <a:rPr lang="en-US" sz="2400" dirty="0" err="1"/>
              <a:t>Trivy</a:t>
            </a:r>
            <a:r>
              <a:rPr lang="en-US" sz="2400" dirty="0"/>
              <a:t>, è stato </a:t>
            </a:r>
            <a:r>
              <a:rPr lang="en-US" sz="2400" dirty="0" err="1"/>
              <a:t>scoperta</a:t>
            </a:r>
            <a:r>
              <a:rPr lang="en-US" sz="2400" dirty="0"/>
              <a:t> la </a:t>
            </a:r>
            <a:r>
              <a:rPr lang="en-US" sz="2400" dirty="0" err="1"/>
              <a:t>presenza</a:t>
            </a:r>
            <a:r>
              <a:rPr lang="en-US" sz="2400" dirty="0"/>
              <a:t> di </a:t>
            </a:r>
            <a:r>
              <a:rPr lang="en-US" sz="2400" dirty="0" err="1"/>
              <a:t>vulnerabilità</a:t>
            </a:r>
            <a:r>
              <a:rPr lang="en-US" sz="2400" dirty="0"/>
              <a:t> note </a:t>
            </a:r>
            <a:r>
              <a:rPr lang="en-US" sz="2400" dirty="0" err="1"/>
              <a:t>dell’immagine</a:t>
            </a:r>
            <a:r>
              <a:rPr lang="en-US" sz="2400" dirty="0"/>
              <a:t> (tra cui 2 </a:t>
            </a:r>
            <a:r>
              <a:rPr lang="en-US" sz="2400" dirty="0" err="1"/>
              <a:t>critiche</a:t>
            </a:r>
            <a:r>
              <a:rPr lang="en-US" sz="2400" dirty="0"/>
              <a:t>). Si è </a:t>
            </a:r>
            <a:r>
              <a:rPr lang="en-US" sz="2400" dirty="0" err="1"/>
              <a:t>aggiornato</a:t>
            </a:r>
            <a:r>
              <a:rPr lang="en-US" sz="2400" dirty="0"/>
              <a:t> Vault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versione</a:t>
            </a:r>
            <a:r>
              <a:rPr lang="en-US" sz="2400" dirty="0"/>
              <a:t> 1.13.2.</a:t>
            </a:r>
            <a:endParaRPr lang="en-150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B9AC8A-BAF8-BC5C-0255-DC1871E9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6932"/>
            <a:ext cx="12192000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BFF817D-E7A4-47FB-056B-2DDE68730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15" y="4760656"/>
            <a:ext cx="8856365" cy="20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4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648393"/>
          </a:xfrm>
        </p:spPr>
        <p:txBody>
          <a:bodyPr>
            <a:noAutofit/>
          </a:bodyPr>
          <a:lstStyle/>
          <a:p>
            <a:r>
              <a:rPr lang="it-IT" sz="5400" b="1" dirty="0"/>
              <a:t>TRIVY - NGINX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67507-F77C-79B7-4C9D-564EE12F9631}"/>
              </a:ext>
            </a:extLst>
          </p:cNvPr>
          <p:cNvSpPr txBox="1"/>
          <p:nvPr/>
        </p:nvSpPr>
        <p:spPr>
          <a:xfrm>
            <a:off x="110841" y="1179884"/>
            <a:ext cx="1197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versione</a:t>
            </a:r>
            <a:r>
              <a:rPr lang="en-US" sz="2400" dirty="0"/>
              <a:t> di Nginx </a:t>
            </a:r>
            <a:r>
              <a:rPr lang="en-US" sz="2400" dirty="0" err="1"/>
              <a:t>utilizzata</a:t>
            </a:r>
            <a:r>
              <a:rPr lang="en-US" sz="2400" dirty="0"/>
              <a:t> </a:t>
            </a:r>
            <a:r>
              <a:rPr lang="en-US" sz="2400" dirty="0" err="1"/>
              <a:t>inizialmente</a:t>
            </a:r>
            <a:r>
              <a:rPr lang="en-US" sz="2400" dirty="0"/>
              <a:t> è la </a:t>
            </a:r>
            <a:r>
              <a:rPr lang="en-US" sz="2400" dirty="0" err="1"/>
              <a:t>versione</a:t>
            </a:r>
            <a:r>
              <a:rPr lang="en-US" sz="2400" dirty="0"/>
              <a:t> 1.6.0. </a:t>
            </a:r>
            <a:endParaRPr lang="en-150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50332-4343-6169-6696-6F707B6CF72D}"/>
              </a:ext>
            </a:extLst>
          </p:cNvPr>
          <p:cNvSpPr txBox="1"/>
          <p:nvPr/>
        </p:nvSpPr>
        <p:spPr>
          <a:xfrm>
            <a:off x="110840" y="3894147"/>
            <a:ext cx="11970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seguito di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analisi</a:t>
            </a:r>
            <a:r>
              <a:rPr lang="en-US" sz="2400" dirty="0"/>
              <a:t> </a:t>
            </a:r>
            <a:r>
              <a:rPr lang="en-US" sz="2400" dirty="0" err="1"/>
              <a:t>tramite</a:t>
            </a:r>
            <a:r>
              <a:rPr lang="en-US" sz="2400" dirty="0"/>
              <a:t> il tool </a:t>
            </a:r>
            <a:r>
              <a:rPr lang="en-US" sz="2400" dirty="0" err="1"/>
              <a:t>Trivy</a:t>
            </a:r>
            <a:r>
              <a:rPr lang="en-US" sz="2400" dirty="0"/>
              <a:t>, è stato </a:t>
            </a:r>
            <a:r>
              <a:rPr lang="en-US" sz="2400" dirty="0" err="1"/>
              <a:t>scoperta</a:t>
            </a:r>
            <a:r>
              <a:rPr lang="en-US" sz="2400" dirty="0"/>
              <a:t> la </a:t>
            </a:r>
            <a:r>
              <a:rPr lang="en-US" sz="2400" dirty="0" err="1"/>
              <a:t>presenza</a:t>
            </a:r>
            <a:r>
              <a:rPr lang="en-US" sz="2400" dirty="0"/>
              <a:t> di </a:t>
            </a:r>
            <a:r>
              <a:rPr lang="en-US" sz="2400" dirty="0" err="1"/>
              <a:t>vulnerabilità</a:t>
            </a:r>
            <a:r>
              <a:rPr lang="en-US" sz="2400" dirty="0"/>
              <a:t> note </a:t>
            </a:r>
            <a:r>
              <a:rPr lang="en-US" sz="2400" dirty="0" err="1"/>
              <a:t>dell’imagine</a:t>
            </a:r>
            <a:r>
              <a:rPr lang="en-US" sz="2400" dirty="0"/>
              <a:t>. Si è passata quindi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versione</a:t>
            </a:r>
            <a:r>
              <a:rPr lang="en-US" sz="2400" dirty="0"/>
              <a:t> 1.7.0.</a:t>
            </a:r>
            <a:endParaRPr lang="en-150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EF1386E-B898-07EE-94D7-A0043A6BD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2"/>
          <a:stretch/>
        </p:blipFill>
        <p:spPr bwMode="auto">
          <a:xfrm>
            <a:off x="1054792" y="4608944"/>
            <a:ext cx="10082411" cy="22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BCCFD52-C9D3-D870-6F1A-374C8D0F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563124"/>
            <a:ext cx="10848526" cy="231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0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628800"/>
          </a:xfrm>
        </p:spPr>
        <p:txBody>
          <a:bodyPr>
            <a:noAutofit/>
          </a:bodyPr>
          <a:lstStyle/>
          <a:p>
            <a:r>
              <a:rPr lang="it-IT" sz="5400" b="1" dirty="0"/>
              <a:t>TRIVY – USER-MANAGER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86" y="1421385"/>
            <a:ext cx="11970317" cy="8640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trivy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gcr.io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uninastream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/user-manager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0589D-71B9-7302-91DE-B0D51C0AF7C8}"/>
              </a:ext>
            </a:extLst>
          </p:cNvPr>
          <p:cNvSpPr txBox="1"/>
          <p:nvPr/>
        </p:nvSpPr>
        <p:spPr>
          <a:xfrm>
            <a:off x="176286" y="1976675"/>
            <a:ext cx="1180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Sono state </a:t>
            </a:r>
            <a:r>
              <a:rPr lang="en-US" sz="2000" dirty="0" err="1"/>
              <a:t>ritrovate</a:t>
            </a:r>
            <a:r>
              <a:rPr lang="en-US" sz="2000" dirty="0"/>
              <a:t> </a:t>
            </a:r>
            <a:r>
              <a:rPr lang="en-US" sz="2000" dirty="0" err="1"/>
              <a:t>vulnerabilità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package con Node Package Manager. È </a:t>
            </a:r>
            <a:r>
              <a:rPr lang="en-US" sz="2000" dirty="0" err="1"/>
              <a:t>stata</a:t>
            </a:r>
            <a:r>
              <a:rPr lang="en-US" sz="2000" dirty="0"/>
              <a:t> </a:t>
            </a:r>
            <a:r>
              <a:rPr lang="en-US" sz="2000" dirty="0" err="1"/>
              <a:t>inizialmente</a:t>
            </a:r>
            <a:r>
              <a:rPr lang="en-US" sz="2000" dirty="0"/>
              <a:t> </a:t>
            </a:r>
            <a:r>
              <a:rPr lang="en-US" sz="2000" dirty="0" err="1"/>
              <a:t>usata</a:t>
            </a:r>
            <a:r>
              <a:rPr lang="en-US" sz="2000" dirty="0"/>
              <a:t> </a:t>
            </a:r>
            <a:r>
              <a:rPr lang="en-US" sz="2000" dirty="0" err="1"/>
              <a:t>l’immagine</a:t>
            </a:r>
            <a:r>
              <a:rPr lang="en-US" sz="2000" dirty="0"/>
              <a:t> con </a:t>
            </a:r>
            <a:r>
              <a:rPr lang="en-US" sz="2000" dirty="0" err="1"/>
              <a:t>versione</a:t>
            </a:r>
            <a:r>
              <a:rPr lang="en-US" sz="2000" dirty="0"/>
              <a:t> di Node 18.14.1, poi </a:t>
            </a:r>
            <a:r>
              <a:rPr lang="en-US" sz="2000" dirty="0" err="1"/>
              <a:t>sostituita</a:t>
            </a:r>
            <a:r>
              <a:rPr lang="en-US" sz="2000" dirty="0"/>
              <a:t> con 18.14.2.</a:t>
            </a:r>
            <a:endParaRPr lang="en-150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D27AC-6E38-2A6F-51FE-C20E4A735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6" y="4941168"/>
            <a:ext cx="99155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792E58F-2E22-50CA-B5A0-EFA14A52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6" y="2601813"/>
            <a:ext cx="110204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628800"/>
          </a:xfrm>
        </p:spPr>
        <p:txBody>
          <a:bodyPr>
            <a:noAutofit/>
          </a:bodyPr>
          <a:lstStyle/>
          <a:p>
            <a:r>
              <a:rPr lang="it-IT" sz="5400" b="1" dirty="0"/>
              <a:t>TRIVY – VIDEO-MANAGER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1E5FBB0-B3F3-AF7C-AF59-8414394C894D}"/>
              </a:ext>
            </a:extLst>
          </p:cNvPr>
          <p:cNvSpPr txBox="1">
            <a:spLocks/>
          </p:cNvSpPr>
          <p:nvPr/>
        </p:nvSpPr>
        <p:spPr>
          <a:xfrm>
            <a:off x="207060" y="1867311"/>
            <a:ext cx="11970317" cy="86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trivy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gcr.io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uninastream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/video-manager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0589D-71B9-7302-91DE-B0D51C0AF7C8}"/>
              </a:ext>
            </a:extLst>
          </p:cNvPr>
          <p:cNvSpPr txBox="1"/>
          <p:nvPr/>
        </p:nvSpPr>
        <p:spPr>
          <a:xfrm>
            <a:off x="173714" y="2805649"/>
            <a:ext cx="118086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Analogamente</a:t>
            </a:r>
            <a:r>
              <a:rPr lang="en-US" sz="2800" dirty="0"/>
              <a:t> a </a:t>
            </a:r>
            <a:r>
              <a:rPr lang="en-US" sz="2800" b="1" dirty="0"/>
              <a:t>user-manager</a:t>
            </a:r>
            <a:r>
              <a:rPr lang="en-US" sz="2800" dirty="0"/>
              <a:t>, sono state </a:t>
            </a:r>
            <a:r>
              <a:rPr lang="en-US" sz="2800" dirty="0" err="1"/>
              <a:t>ritrovate</a:t>
            </a:r>
            <a:r>
              <a:rPr lang="en-US" sz="2800" dirty="0"/>
              <a:t> le </a:t>
            </a:r>
            <a:r>
              <a:rPr lang="en-US" sz="2800" dirty="0" err="1"/>
              <a:t>stesse</a:t>
            </a:r>
            <a:r>
              <a:rPr lang="en-US" sz="2800" dirty="0"/>
              <a:t> </a:t>
            </a:r>
            <a:r>
              <a:rPr lang="en-US" sz="2800" dirty="0" err="1"/>
              <a:t>vulnerabilità</a:t>
            </a:r>
            <a:r>
              <a:rPr lang="en-US" sz="2800" dirty="0"/>
              <a:t> </a:t>
            </a:r>
            <a:r>
              <a:rPr lang="en-US" sz="2800" dirty="0" err="1"/>
              <a:t>dei</a:t>
            </a:r>
            <a:r>
              <a:rPr lang="en-US" sz="2800" dirty="0"/>
              <a:t> package con Node Package Manager. È </a:t>
            </a:r>
            <a:r>
              <a:rPr lang="en-US" sz="2800" dirty="0" err="1"/>
              <a:t>stata</a:t>
            </a:r>
            <a:r>
              <a:rPr lang="en-US" sz="2800" dirty="0"/>
              <a:t> anche in questo </a:t>
            </a:r>
            <a:r>
              <a:rPr lang="en-US" sz="2800" dirty="0" err="1"/>
              <a:t>caso</a:t>
            </a:r>
            <a:r>
              <a:rPr lang="en-US" sz="2800" dirty="0"/>
              <a:t> cambiata </a:t>
            </a:r>
            <a:r>
              <a:rPr lang="en-US" sz="2800" dirty="0" err="1"/>
              <a:t>versione</a:t>
            </a:r>
            <a:r>
              <a:rPr lang="en-US" sz="2800" dirty="0"/>
              <a:t> di Node.js da 18.14.1 a 18.14.2.</a:t>
            </a:r>
          </a:p>
          <a:p>
            <a:r>
              <a:rPr lang="en-US" sz="2800" dirty="0" err="1"/>
              <a:t>Inoltre</a:t>
            </a:r>
            <a:r>
              <a:rPr lang="en-US" sz="2800" dirty="0"/>
              <a:t> la </a:t>
            </a:r>
            <a:r>
              <a:rPr lang="en-US" sz="2800" dirty="0" err="1"/>
              <a:t>versione</a:t>
            </a:r>
            <a:r>
              <a:rPr lang="en-US" sz="2800" dirty="0"/>
              <a:t> 18.14.2 </a:t>
            </a:r>
            <a:r>
              <a:rPr lang="en-US" sz="2800" dirty="0" err="1"/>
              <a:t>compresa</a:t>
            </a:r>
            <a:r>
              <a:rPr lang="en-US" sz="2800" dirty="0"/>
              <a:t> </a:t>
            </a:r>
            <a:r>
              <a:rPr lang="en-US" sz="2800" dirty="0" err="1"/>
              <a:t>nell’immagine</a:t>
            </a:r>
            <a:r>
              <a:rPr lang="en-US" sz="2800" dirty="0"/>
              <a:t> è LTS (Long-term support).</a:t>
            </a:r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609558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TRIVY</vt:lpstr>
      <vt:lpstr>TRIVY - KEYCLOAK</vt:lpstr>
      <vt:lpstr>TRIVY - VAULT</vt:lpstr>
      <vt:lpstr>TRIVY - NGINX</vt:lpstr>
      <vt:lpstr>TRIVY – USER-MANAGER</vt:lpstr>
      <vt:lpstr>TRIVY – VIDEO-MANAGER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SPIEZIA</dc:creator>
  <cp:lastModifiedBy>GIUSEPPE SPIEZIA</cp:lastModifiedBy>
  <cp:revision>1</cp:revision>
  <dcterms:created xsi:type="dcterms:W3CDTF">2023-05-23T07:56:55Z</dcterms:created>
  <dcterms:modified xsi:type="dcterms:W3CDTF">2023-05-23T07:57:03Z</dcterms:modified>
</cp:coreProperties>
</file>