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Nunito" pitchFamily="2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24b1d9644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24b1d9644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Connessioni TLS Post-Quantum</a:t>
            </a:r>
            <a:endParaRPr dirty="0"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4047525" y="4177169"/>
            <a:ext cx="5361300" cy="8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 cura di: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 Dario Riccardi M63000990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583900" y="3035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Introduzione - Progettazione del client-server</a:t>
            </a:r>
            <a:endParaRPr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124450"/>
            <a:ext cx="7505700" cy="33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it-IT" dirty="0"/>
              <a:t>La tesi si pone l’obbiettivo di valutare l’impatto della crittografia post-quantum nelle connessioni HTTPS. E’ stato possibile integrare agilmente la crittografia post-quantistica grazie al progetto Open Quantum-Safe. Per far ciò è stato realizzato un progetto, in ambiente </a:t>
            </a:r>
            <a:r>
              <a:rPr lang="it-IT" dirty="0" err="1"/>
              <a:t>docker</a:t>
            </a:r>
            <a:r>
              <a:rPr lang="it-IT" dirty="0"/>
              <a:t>, che si compone di tre parti:</a:t>
            </a:r>
            <a:br>
              <a:rPr lang="it-IT" dirty="0"/>
            </a:br>
            <a:r>
              <a:rPr lang="it-IT" dirty="0"/>
              <a:t>Un primo container contenente un semplice server </a:t>
            </a:r>
            <a:r>
              <a:rPr lang="it-IT" dirty="0" err="1"/>
              <a:t>flask</a:t>
            </a:r>
            <a:r>
              <a:rPr lang="it-IT" dirty="0"/>
              <a:t>;</a:t>
            </a:r>
            <a:br>
              <a:rPr lang="it-IT" dirty="0"/>
            </a:br>
            <a:r>
              <a:rPr lang="it-IT" dirty="0"/>
              <a:t>un secondo container contente un’immagine di </a:t>
            </a:r>
            <a:r>
              <a:rPr lang="it-IT" dirty="0" err="1"/>
              <a:t>cURL</a:t>
            </a:r>
            <a:r>
              <a:rPr lang="it-IT" dirty="0"/>
              <a:t>, opportunamente modificata per il supporto al quantum-safe, per poter realizzare le richieste https. 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100</Words>
  <Application>Microsoft Office PowerPoint</Application>
  <PresentationFormat>Presentazione su schermo (16:9)</PresentationFormat>
  <Paragraphs>5</Paragraphs>
  <Slides>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Nunito</vt:lpstr>
      <vt:lpstr>Shift</vt:lpstr>
      <vt:lpstr>Connessioni TLS Post-Quantum</vt:lpstr>
      <vt:lpstr>Introduzione - Progettazione del client-server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DARIO RICCARDI</cp:lastModifiedBy>
  <cp:revision>3</cp:revision>
  <dcterms:modified xsi:type="dcterms:W3CDTF">2025-02-06T13:40:12Z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2025-02-05T20:19:06Z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0b238af8-08e7-4f9e-9ae8-2752b0afafcd</vt:lpwstr>
  </property>
  <property fmtid="{D5CDD505-2E9C-101B-9397-08002B2CF9AE}" pid="8" name="MSIP_Label_2ad0b24d-6422-44b0-b3de-abb3a9e8c81a_ContentBits">
    <vt:lpwstr>0</vt:lpwstr>
  </property>
</Properties>
</file>