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73" r:id="rId13"/>
    <p:sldId id="263" r:id="rId14"/>
    <p:sldId id="270" r:id="rId15"/>
    <p:sldId id="264" r:id="rId16"/>
    <p:sldId id="274" r:id="rId17"/>
    <p:sldId id="275" r:id="rId18"/>
    <p:sldId id="276" r:id="rId19"/>
    <p:sldId id="277" r:id="rId20"/>
    <p:sldId id="278" r:id="rId21"/>
    <p:sldId id="265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B4FB-7E98-4A1B-B7E8-C1717C999B2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96AB78-12F3-4BFE-90C5-7C6A3B9864B3}">
      <dgm:prSet/>
      <dgm:spPr/>
      <dgm:t>
        <a:bodyPr/>
        <a:lstStyle/>
        <a:p>
          <a:r>
            <a:rPr lang="en-US"/>
            <a:t>1. Vom Notebook zum strukturierten Projekt</a:t>
          </a:r>
        </a:p>
      </dgm:t>
    </dgm:pt>
    <dgm:pt modelId="{1D1802CF-ABC0-4621-AD99-37303648D5F7}" type="parTrans" cxnId="{C6EDE884-D4F9-400F-8CE4-00E98E1919DE}">
      <dgm:prSet/>
      <dgm:spPr/>
      <dgm:t>
        <a:bodyPr/>
        <a:lstStyle/>
        <a:p>
          <a:endParaRPr lang="en-US"/>
        </a:p>
      </dgm:t>
    </dgm:pt>
    <dgm:pt modelId="{FBC708FC-026F-41F8-A0CD-50CB62AEC5FA}" type="sibTrans" cxnId="{C6EDE884-D4F9-400F-8CE4-00E98E1919DE}">
      <dgm:prSet/>
      <dgm:spPr/>
      <dgm:t>
        <a:bodyPr/>
        <a:lstStyle/>
        <a:p>
          <a:endParaRPr lang="en-US"/>
        </a:p>
      </dgm:t>
    </dgm:pt>
    <dgm:pt modelId="{F75368E7-838A-4170-B80E-D03B7D113AB4}">
      <dgm:prSet/>
      <dgm:spPr/>
      <dgm:t>
        <a:bodyPr/>
        <a:lstStyle/>
        <a:p>
          <a:r>
            <a:rPr lang="en-US"/>
            <a:t>2. Prinzipien guten Designs</a:t>
          </a:r>
        </a:p>
      </dgm:t>
    </dgm:pt>
    <dgm:pt modelId="{0536676A-1522-4F2D-8B12-4F1F45EB140D}" type="parTrans" cxnId="{64D9B366-FC3B-4D83-AEAD-2F70CA3AD74B}">
      <dgm:prSet/>
      <dgm:spPr/>
      <dgm:t>
        <a:bodyPr/>
        <a:lstStyle/>
        <a:p>
          <a:endParaRPr lang="en-US"/>
        </a:p>
      </dgm:t>
    </dgm:pt>
    <dgm:pt modelId="{920DE422-F3C0-4005-AB76-951EDD7533AA}" type="sibTrans" cxnId="{64D9B366-FC3B-4D83-AEAD-2F70CA3AD74B}">
      <dgm:prSet/>
      <dgm:spPr/>
      <dgm:t>
        <a:bodyPr/>
        <a:lstStyle/>
        <a:p>
          <a:endParaRPr lang="en-US"/>
        </a:p>
      </dgm:t>
    </dgm:pt>
    <dgm:pt modelId="{AFB89582-ADCF-427D-8FA9-6F7E7E20720E}">
      <dgm:prSet/>
      <dgm:spPr/>
      <dgm:t>
        <a:bodyPr/>
        <a:lstStyle/>
        <a:p>
          <a:r>
            <a:rPr lang="en-US"/>
            <a:t>3. Refactoring</a:t>
          </a:r>
        </a:p>
      </dgm:t>
    </dgm:pt>
    <dgm:pt modelId="{E85501A4-7AD9-4F0E-8C1A-8DC94A2B1BFE}" type="parTrans" cxnId="{8513BBF3-288F-42BB-849B-42DEF9465A94}">
      <dgm:prSet/>
      <dgm:spPr/>
      <dgm:t>
        <a:bodyPr/>
        <a:lstStyle/>
        <a:p>
          <a:endParaRPr lang="en-US"/>
        </a:p>
      </dgm:t>
    </dgm:pt>
    <dgm:pt modelId="{1037821D-8250-4C7C-8785-D06817E3D2CA}" type="sibTrans" cxnId="{8513BBF3-288F-42BB-849B-42DEF9465A94}">
      <dgm:prSet/>
      <dgm:spPr/>
      <dgm:t>
        <a:bodyPr/>
        <a:lstStyle/>
        <a:p>
          <a:endParaRPr lang="en-US"/>
        </a:p>
      </dgm:t>
    </dgm:pt>
    <dgm:pt modelId="{35EDC7A9-F0B7-406C-A3C2-5E205B9617AC}">
      <dgm:prSet/>
      <dgm:spPr/>
      <dgm:t>
        <a:bodyPr/>
        <a:lstStyle/>
        <a:p>
          <a:r>
            <a:rPr lang="en-US"/>
            <a:t>4. Testgetriebene Entwicklung (TDD)</a:t>
          </a:r>
        </a:p>
      </dgm:t>
    </dgm:pt>
    <dgm:pt modelId="{9586EF53-257F-4985-958F-72A26EE3F666}" type="parTrans" cxnId="{CDAD5C93-663F-4D9B-A190-1699BE0EA740}">
      <dgm:prSet/>
      <dgm:spPr/>
      <dgm:t>
        <a:bodyPr/>
        <a:lstStyle/>
        <a:p>
          <a:endParaRPr lang="en-US"/>
        </a:p>
      </dgm:t>
    </dgm:pt>
    <dgm:pt modelId="{069E6CBB-CA58-4E3A-B68B-4ABF2FF12841}" type="sibTrans" cxnId="{CDAD5C93-663F-4D9B-A190-1699BE0EA740}">
      <dgm:prSet/>
      <dgm:spPr/>
      <dgm:t>
        <a:bodyPr/>
        <a:lstStyle/>
        <a:p>
          <a:endParaRPr lang="en-US"/>
        </a:p>
      </dgm:t>
    </dgm:pt>
    <dgm:pt modelId="{A45A091A-B483-4C10-9D4D-73039EAD9E00}">
      <dgm:prSet/>
      <dgm:spPr/>
      <dgm:t>
        <a:bodyPr/>
        <a:lstStyle/>
        <a:p>
          <a:r>
            <a:rPr lang="en-US"/>
            <a:t>5. Werkzeuge &amp; Automatisierung</a:t>
          </a:r>
        </a:p>
      </dgm:t>
    </dgm:pt>
    <dgm:pt modelId="{FD2E5D62-DF64-4DF1-944A-6818C9B55D6A}" type="parTrans" cxnId="{4BC86B5E-9AE1-4D27-9DC7-85468D136DD3}">
      <dgm:prSet/>
      <dgm:spPr/>
      <dgm:t>
        <a:bodyPr/>
        <a:lstStyle/>
        <a:p>
          <a:endParaRPr lang="en-US"/>
        </a:p>
      </dgm:t>
    </dgm:pt>
    <dgm:pt modelId="{210736CE-ED61-4C12-AF18-347F38F0926D}" type="sibTrans" cxnId="{4BC86B5E-9AE1-4D27-9DC7-85468D136DD3}">
      <dgm:prSet/>
      <dgm:spPr/>
      <dgm:t>
        <a:bodyPr/>
        <a:lstStyle/>
        <a:p>
          <a:endParaRPr lang="en-US"/>
        </a:p>
      </dgm:t>
    </dgm:pt>
    <dgm:pt modelId="{51CAC0B4-C9AE-4094-89A7-18C04F8743C6}" type="pres">
      <dgm:prSet presAssocID="{06EAB4FB-7E98-4A1B-B7E8-C1717C999B25}" presName="Name0" presStyleCnt="0">
        <dgm:presLayoutVars>
          <dgm:dir/>
          <dgm:animLvl val="lvl"/>
          <dgm:resizeHandles val="exact"/>
        </dgm:presLayoutVars>
      </dgm:prSet>
      <dgm:spPr/>
    </dgm:pt>
    <dgm:pt modelId="{5BDD39F3-C803-4F28-BBF3-DDBB01115BA9}" type="pres">
      <dgm:prSet presAssocID="{7196AB78-12F3-4BFE-90C5-7C6A3B9864B3}" presName="linNode" presStyleCnt="0"/>
      <dgm:spPr/>
    </dgm:pt>
    <dgm:pt modelId="{51582728-9ACB-440C-95BA-ED0660D3AB7B}" type="pres">
      <dgm:prSet presAssocID="{7196AB78-12F3-4BFE-90C5-7C6A3B9864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A61D940-6CAC-4DB4-900F-C892D1C02944}" type="pres">
      <dgm:prSet presAssocID="{FBC708FC-026F-41F8-A0CD-50CB62AEC5FA}" presName="sp" presStyleCnt="0"/>
      <dgm:spPr/>
    </dgm:pt>
    <dgm:pt modelId="{D9A228F7-35BD-4834-835F-81E42A519E27}" type="pres">
      <dgm:prSet presAssocID="{F75368E7-838A-4170-B80E-D03B7D113AB4}" presName="linNode" presStyleCnt="0"/>
      <dgm:spPr/>
    </dgm:pt>
    <dgm:pt modelId="{7B0AAC25-D577-472F-8355-9ABB16542B1E}" type="pres">
      <dgm:prSet presAssocID="{F75368E7-838A-4170-B80E-D03B7D113AB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007BF5-F704-4FED-9CD3-2E7261708F6A}" type="pres">
      <dgm:prSet presAssocID="{920DE422-F3C0-4005-AB76-951EDD7533AA}" presName="sp" presStyleCnt="0"/>
      <dgm:spPr/>
    </dgm:pt>
    <dgm:pt modelId="{78C35E6C-CC75-4206-913A-76080B310D57}" type="pres">
      <dgm:prSet presAssocID="{AFB89582-ADCF-427D-8FA9-6F7E7E20720E}" presName="linNode" presStyleCnt="0"/>
      <dgm:spPr/>
    </dgm:pt>
    <dgm:pt modelId="{DBC81630-A9A3-4029-B1A6-033B8A4E565C}" type="pres">
      <dgm:prSet presAssocID="{AFB89582-ADCF-427D-8FA9-6F7E7E20720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0D29EC0-ED02-408B-B882-E699A26080A1}" type="pres">
      <dgm:prSet presAssocID="{1037821D-8250-4C7C-8785-D06817E3D2CA}" presName="sp" presStyleCnt="0"/>
      <dgm:spPr/>
    </dgm:pt>
    <dgm:pt modelId="{883BADA7-7203-4BCB-B600-38D977007022}" type="pres">
      <dgm:prSet presAssocID="{35EDC7A9-F0B7-406C-A3C2-5E205B9617AC}" presName="linNode" presStyleCnt="0"/>
      <dgm:spPr/>
    </dgm:pt>
    <dgm:pt modelId="{918650B8-E47B-4AED-9A4F-3D1BB61FFE14}" type="pres">
      <dgm:prSet presAssocID="{35EDC7A9-F0B7-406C-A3C2-5E205B9617A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46A2E3-79FA-4BBB-A289-60C0AC5F62C4}" type="pres">
      <dgm:prSet presAssocID="{069E6CBB-CA58-4E3A-B68B-4ABF2FF12841}" presName="sp" presStyleCnt="0"/>
      <dgm:spPr/>
    </dgm:pt>
    <dgm:pt modelId="{1DFC64A0-240E-4038-8348-60001A5D88CA}" type="pres">
      <dgm:prSet presAssocID="{A45A091A-B483-4C10-9D4D-73039EAD9E00}" presName="linNode" presStyleCnt="0"/>
      <dgm:spPr/>
    </dgm:pt>
    <dgm:pt modelId="{16865A3E-4858-4D16-80C4-9C0E1FD3E4DA}" type="pres">
      <dgm:prSet presAssocID="{A45A091A-B483-4C10-9D4D-73039EAD9E0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D1B9808-A9A7-448A-8E8F-9FF5A8F31054}" type="presOf" srcId="{AFB89582-ADCF-427D-8FA9-6F7E7E20720E}" destId="{DBC81630-A9A3-4029-B1A6-033B8A4E565C}" srcOrd="0" destOrd="0" presId="urn:microsoft.com/office/officeart/2005/8/layout/vList5"/>
    <dgm:cxn modelId="{68B47A3D-C94C-4091-A910-963A24882B8F}" type="presOf" srcId="{A45A091A-B483-4C10-9D4D-73039EAD9E00}" destId="{16865A3E-4858-4D16-80C4-9C0E1FD3E4DA}" srcOrd="0" destOrd="0" presId="urn:microsoft.com/office/officeart/2005/8/layout/vList5"/>
    <dgm:cxn modelId="{4BC86B5E-9AE1-4D27-9DC7-85468D136DD3}" srcId="{06EAB4FB-7E98-4A1B-B7E8-C1717C999B25}" destId="{A45A091A-B483-4C10-9D4D-73039EAD9E00}" srcOrd="4" destOrd="0" parTransId="{FD2E5D62-DF64-4DF1-944A-6818C9B55D6A}" sibTransId="{210736CE-ED61-4C12-AF18-347F38F0926D}"/>
    <dgm:cxn modelId="{64D9B366-FC3B-4D83-AEAD-2F70CA3AD74B}" srcId="{06EAB4FB-7E98-4A1B-B7E8-C1717C999B25}" destId="{F75368E7-838A-4170-B80E-D03B7D113AB4}" srcOrd="1" destOrd="0" parTransId="{0536676A-1522-4F2D-8B12-4F1F45EB140D}" sibTransId="{920DE422-F3C0-4005-AB76-951EDD7533AA}"/>
    <dgm:cxn modelId="{C6EDE884-D4F9-400F-8CE4-00E98E1919DE}" srcId="{06EAB4FB-7E98-4A1B-B7E8-C1717C999B25}" destId="{7196AB78-12F3-4BFE-90C5-7C6A3B9864B3}" srcOrd="0" destOrd="0" parTransId="{1D1802CF-ABC0-4621-AD99-37303648D5F7}" sibTransId="{FBC708FC-026F-41F8-A0CD-50CB62AEC5FA}"/>
    <dgm:cxn modelId="{63A7C88D-F023-4836-93C3-8D6715DCDBA6}" type="presOf" srcId="{06EAB4FB-7E98-4A1B-B7E8-C1717C999B25}" destId="{51CAC0B4-C9AE-4094-89A7-18C04F8743C6}" srcOrd="0" destOrd="0" presId="urn:microsoft.com/office/officeart/2005/8/layout/vList5"/>
    <dgm:cxn modelId="{CDAD5C93-663F-4D9B-A190-1699BE0EA740}" srcId="{06EAB4FB-7E98-4A1B-B7E8-C1717C999B25}" destId="{35EDC7A9-F0B7-406C-A3C2-5E205B9617AC}" srcOrd="3" destOrd="0" parTransId="{9586EF53-257F-4985-958F-72A26EE3F666}" sibTransId="{069E6CBB-CA58-4E3A-B68B-4ABF2FF12841}"/>
    <dgm:cxn modelId="{A95C56A7-3578-47CE-BABC-C78CF63F6E97}" type="presOf" srcId="{35EDC7A9-F0B7-406C-A3C2-5E205B9617AC}" destId="{918650B8-E47B-4AED-9A4F-3D1BB61FFE14}" srcOrd="0" destOrd="0" presId="urn:microsoft.com/office/officeart/2005/8/layout/vList5"/>
    <dgm:cxn modelId="{D7A435E5-6623-408B-AFCB-FDFC02D5A168}" type="presOf" srcId="{F75368E7-838A-4170-B80E-D03B7D113AB4}" destId="{7B0AAC25-D577-472F-8355-9ABB16542B1E}" srcOrd="0" destOrd="0" presId="urn:microsoft.com/office/officeart/2005/8/layout/vList5"/>
    <dgm:cxn modelId="{1CAE8BEC-1FE2-478A-9592-EF4991592DB6}" type="presOf" srcId="{7196AB78-12F3-4BFE-90C5-7C6A3B9864B3}" destId="{51582728-9ACB-440C-95BA-ED0660D3AB7B}" srcOrd="0" destOrd="0" presId="urn:microsoft.com/office/officeart/2005/8/layout/vList5"/>
    <dgm:cxn modelId="{8513BBF3-288F-42BB-849B-42DEF9465A94}" srcId="{06EAB4FB-7E98-4A1B-B7E8-C1717C999B25}" destId="{AFB89582-ADCF-427D-8FA9-6F7E7E20720E}" srcOrd="2" destOrd="0" parTransId="{E85501A4-7AD9-4F0E-8C1A-8DC94A2B1BFE}" sibTransId="{1037821D-8250-4C7C-8785-D06817E3D2CA}"/>
    <dgm:cxn modelId="{365DB060-03C0-45EF-ACC0-AE483ADC195A}" type="presParOf" srcId="{51CAC0B4-C9AE-4094-89A7-18C04F8743C6}" destId="{5BDD39F3-C803-4F28-BBF3-DDBB01115BA9}" srcOrd="0" destOrd="0" presId="urn:microsoft.com/office/officeart/2005/8/layout/vList5"/>
    <dgm:cxn modelId="{B4EE8EEB-7DDE-4DD0-96E1-1E69C4A7C063}" type="presParOf" srcId="{5BDD39F3-C803-4F28-BBF3-DDBB01115BA9}" destId="{51582728-9ACB-440C-95BA-ED0660D3AB7B}" srcOrd="0" destOrd="0" presId="urn:microsoft.com/office/officeart/2005/8/layout/vList5"/>
    <dgm:cxn modelId="{80811BA1-8924-43EE-9C38-AB9977707967}" type="presParOf" srcId="{51CAC0B4-C9AE-4094-89A7-18C04F8743C6}" destId="{5A61D940-6CAC-4DB4-900F-C892D1C02944}" srcOrd="1" destOrd="0" presId="urn:microsoft.com/office/officeart/2005/8/layout/vList5"/>
    <dgm:cxn modelId="{D7A39CE0-7399-402B-B249-D253750C4467}" type="presParOf" srcId="{51CAC0B4-C9AE-4094-89A7-18C04F8743C6}" destId="{D9A228F7-35BD-4834-835F-81E42A519E27}" srcOrd="2" destOrd="0" presId="urn:microsoft.com/office/officeart/2005/8/layout/vList5"/>
    <dgm:cxn modelId="{02C9E3A2-1BDF-4EB5-905B-0C626D67B317}" type="presParOf" srcId="{D9A228F7-35BD-4834-835F-81E42A519E27}" destId="{7B0AAC25-D577-472F-8355-9ABB16542B1E}" srcOrd="0" destOrd="0" presId="urn:microsoft.com/office/officeart/2005/8/layout/vList5"/>
    <dgm:cxn modelId="{67BE6427-84A0-4125-A25D-E6BAA33C4236}" type="presParOf" srcId="{51CAC0B4-C9AE-4094-89A7-18C04F8743C6}" destId="{59007BF5-F704-4FED-9CD3-2E7261708F6A}" srcOrd="3" destOrd="0" presId="urn:microsoft.com/office/officeart/2005/8/layout/vList5"/>
    <dgm:cxn modelId="{C4222FA1-6C53-4A60-9344-B28DB77798ED}" type="presParOf" srcId="{51CAC0B4-C9AE-4094-89A7-18C04F8743C6}" destId="{78C35E6C-CC75-4206-913A-76080B310D57}" srcOrd="4" destOrd="0" presId="urn:microsoft.com/office/officeart/2005/8/layout/vList5"/>
    <dgm:cxn modelId="{B59A6565-E037-42BA-AB9E-6810E689B416}" type="presParOf" srcId="{78C35E6C-CC75-4206-913A-76080B310D57}" destId="{DBC81630-A9A3-4029-B1A6-033B8A4E565C}" srcOrd="0" destOrd="0" presId="urn:microsoft.com/office/officeart/2005/8/layout/vList5"/>
    <dgm:cxn modelId="{891F1994-853C-4250-BD12-2F5938A1F984}" type="presParOf" srcId="{51CAC0B4-C9AE-4094-89A7-18C04F8743C6}" destId="{F0D29EC0-ED02-408B-B882-E699A26080A1}" srcOrd="5" destOrd="0" presId="urn:microsoft.com/office/officeart/2005/8/layout/vList5"/>
    <dgm:cxn modelId="{3A855D59-7144-45BA-8656-7B191D0BE655}" type="presParOf" srcId="{51CAC0B4-C9AE-4094-89A7-18C04F8743C6}" destId="{883BADA7-7203-4BCB-B600-38D977007022}" srcOrd="6" destOrd="0" presId="urn:microsoft.com/office/officeart/2005/8/layout/vList5"/>
    <dgm:cxn modelId="{36AB8E99-D281-46E3-B601-CD2B0F3F401D}" type="presParOf" srcId="{883BADA7-7203-4BCB-B600-38D977007022}" destId="{918650B8-E47B-4AED-9A4F-3D1BB61FFE14}" srcOrd="0" destOrd="0" presId="urn:microsoft.com/office/officeart/2005/8/layout/vList5"/>
    <dgm:cxn modelId="{D3A7B0BF-49D0-456E-A656-C79231C4DEA5}" type="presParOf" srcId="{51CAC0B4-C9AE-4094-89A7-18C04F8743C6}" destId="{6146A2E3-79FA-4BBB-A289-60C0AC5F62C4}" srcOrd="7" destOrd="0" presId="urn:microsoft.com/office/officeart/2005/8/layout/vList5"/>
    <dgm:cxn modelId="{0B3B17A5-CF17-4E32-9167-23A7C4C88222}" type="presParOf" srcId="{51CAC0B4-C9AE-4094-89A7-18C04F8743C6}" destId="{1DFC64A0-240E-4038-8348-60001A5D88CA}" srcOrd="8" destOrd="0" presId="urn:microsoft.com/office/officeart/2005/8/layout/vList5"/>
    <dgm:cxn modelId="{DD15687C-0BD0-4BB4-910E-8D7093C78632}" type="presParOf" srcId="{1DFC64A0-240E-4038-8348-60001A5D88CA}" destId="{16865A3E-4858-4D16-80C4-9C0E1FD3E4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7F173-E534-4BB1-8A08-909ED4EA7B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A6D35F-3791-4E5F-BB96-7A47CF83B51A}">
      <dgm:prSet/>
      <dgm:spPr/>
      <dgm:t>
        <a:bodyPr/>
        <a:lstStyle/>
        <a:p>
          <a:pPr algn="ctr">
            <a:defRPr cap="all"/>
          </a:pPr>
          <a:r>
            <a:rPr lang="en-US" dirty="0">
              <a:solidFill>
                <a:srgbClr val="C00000"/>
              </a:solidFill>
            </a:rPr>
            <a:t>Problem: </a:t>
          </a:r>
        </a:p>
        <a:p>
          <a:pPr algn="ctr">
            <a:defRPr cap="all"/>
          </a:pPr>
          <a:r>
            <a:rPr lang="en-US" dirty="0" err="1">
              <a:solidFill>
                <a:srgbClr val="C00000"/>
              </a:solidFill>
            </a:rPr>
            <a:t>Jupyter</a:t>
          </a:r>
          <a:r>
            <a:rPr lang="en-US" dirty="0">
              <a:solidFill>
                <a:srgbClr val="C00000"/>
              </a:solidFill>
            </a:rPr>
            <a:t> Notebooks -&gt; </a:t>
          </a:r>
          <a:r>
            <a:rPr lang="en-US" dirty="0" err="1">
              <a:solidFill>
                <a:srgbClr val="C00000"/>
              </a:solidFill>
            </a:rPr>
            <a:t>schwer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wartbar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bei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wachsender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Komplexität</a:t>
          </a:r>
          <a:r>
            <a:rPr lang="en-US" dirty="0">
              <a:solidFill>
                <a:srgbClr val="C00000"/>
              </a:solidFill>
            </a:rPr>
            <a:t>.</a:t>
          </a:r>
        </a:p>
      </dgm:t>
    </dgm:pt>
    <dgm:pt modelId="{29BB9D24-9A7B-48A6-BEDE-8470446EE069}" type="parTrans" cxnId="{C93B0A9B-63F0-49DD-BCD6-B8F62EE53CC5}">
      <dgm:prSet/>
      <dgm:spPr/>
      <dgm:t>
        <a:bodyPr/>
        <a:lstStyle/>
        <a:p>
          <a:endParaRPr lang="en-US"/>
        </a:p>
      </dgm:t>
    </dgm:pt>
    <dgm:pt modelId="{95748298-2640-46B4-AE7E-20047A931B1D}" type="sibTrans" cxnId="{C93B0A9B-63F0-49DD-BCD6-B8F62EE53CC5}">
      <dgm:prSet/>
      <dgm:spPr/>
      <dgm:t>
        <a:bodyPr/>
        <a:lstStyle/>
        <a:p>
          <a:endParaRPr lang="en-US"/>
        </a:p>
      </dgm:t>
    </dgm:pt>
    <dgm:pt modelId="{06EB394A-36E9-4016-B6A3-5895FAAA5477}">
      <dgm:prSet/>
      <dgm:spPr/>
      <dgm:t>
        <a:bodyPr/>
        <a:lstStyle/>
        <a:p>
          <a:pPr>
            <a:defRPr cap="all"/>
          </a:pPr>
          <a:r>
            <a:rPr lang="en-US" dirty="0" err="1">
              <a:solidFill>
                <a:srgbClr val="92D050"/>
              </a:solidFill>
            </a:rPr>
            <a:t>Lösung</a:t>
          </a:r>
          <a:r>
            <a:rPr lang="en-US" dirty="0">
              <a:solidFill>
                <a:srgbClr val="92D050"/>
              </a:solidFill>
            </a:rPr>
            <a:t>:</a:t>
          </a:r>
        </a:p>
        <a:p>
          <a:pPr>
            <a:defRPr cap="all"/>
          </a:pPr>
          <a:r>
            <a:rPr lang="en-US" dirty="0">
              <a:solidFill>
                <a:srgbClr val="92D050"/>
              </a:solidFill>
            </a:rPr>
            <a:t> Klare </a:t>
          </a:r>
          <a:r>
            <a:rPr lang="en-US" dirty="0" err="1">
              <a:solidFill>
                <a:srgbClr val="92D050"/>
              </a:solidFill>
            </a:rPr>
            <a:t>Projektstruktur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mit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Ordnern</a:t>
          </a:r>
          <a:r>
            <a:rPr lang="en-US" dirty="0">
              <a:solidFill>
                <a:srgbClr val="92D050"/>
              </a:solidFill>
            </a:rPr>
            <a:t> für Code, Daten, Modelle etc</a:t>
          </a:r>
          <a:r>
            <a:rPr lang="en-US" dirty="0"/>
            <a:t>.</a:t>
          </a:r>
        </a:p>
      </dgm:t>
    </dgm:pt>
    <dgm:pt modelId="{FA6A4132-12A8-47F8-97C6-97BA4188B4E4}" type="parTrans" cxnId="{07207057-A062-4171-B0C5-226C08FD8498}">
      <dgm:prSet/>
      <dgm:spPr/>
      <dgm:t>
        <a:bodyPr/>
        <a:lstStyle/>
        <a:p>
          <a:endParaRPr lang="en-US"/>
        </a:p>
      </dgm:t>
    </dgm:pt>
    <dgm:pt modelId="{FE83A08C-0A56-4DD8-AD84-A39FBA92E242}" type="sibTrans" cxnId="{07207057-A062-4171-B0C5-226C08FD8498}">
      <dgm:prSet/>
      <dgm:spPr/>
      <dgm:t>
        <a:bodyPr/>
        <a:lstStyle/>
        <a:p>
          <a:endParaRPr lang="en-US"/>
        </a:p>
      </dgm:t>
    </dgm:pt>
    <dgm:pt modelId="{13ED7BC0-E3E6-4544-9D28-3D0003D06D76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Ziel:</a:t>
          </a:r>
        </a:p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 </a:t>
          </a:r>
          <a:r>
            <a:rPr lang="en-US" dirty="0" err="1">
              <a:solidFill>
                <a:srgbClr val="7030A0"/>
              </a:solidFill>
            </a:rPr>
            <a:t>Trennung</a:t>
          </a:r>
          <a:r>
            <a:rPr lang="en-US" dirty="0">
              <a:solidFill>
                <a:srgbClr val="7030A0"/>
              </a:solidFill>
            </a:rPr>
            <a:t> von Exploration und Produktion.</a:t>
          </a:r>
        </a:p>
      </dgm:t>
    </dgm:pt>
    <dgm:pt modelId="{5B938752-C2A7-46CA-9234-A153FE9341BF}" type="parTrans" cxnId="{2242CDA4-37A6-4E28-AC79-9A617DE375E9}">
      <dgm:prSet/>
      <dgm:spPr/>
      <dgm:t>
        <a:bodyPr/>
        <a:lstStyle/>
        <a:p>
          <a:endParaRPr lang="en-US"/>
        </a:p>
      </dgm:t>
    </dgm:pt>
    <dgm:pt modelId="{6E69C169-EE18-4969-B5D8-DD8C01AC8629}" type="sibTrans" cxnId="{2242CDA4-37A6-4E28-AC79-9A617DE375E9}">
      <dgm:prSet/>
      <dgm:spPr/>
      <dgm:t>
        <a:bodyPr/>
        <a:lstStyle/>
        <a:p>
          <a:endParaRPr lang="en-US"/>
        </a:p>
      </dgm:t>
    </dgm:pt>
    <dgm:pt modelId="{A8C9E027-5509-4BBF-8D9B-F74CA3AF2434}" type="pres">
      <dgm:prSet presAssocID="{1147F173-E534-4BB1-8A08-909ED4EA7BBF}" presName="root" presStyleCnt="0">
        <dgm:presLayoutVars>
          <dgm:dir/>
          <dgm:resizeHandles val="exact"/>
        </dgm:presLayoutVars>
      </dgm:prSet>
      <dgm:spPr/>
    </dgm:pt>
    <dgm:pt modelId="{7EF7AADE-B6B9-43E6-94B1-98A16AFAD9AB}" type="pres">
      <dgm:prSet presAssocID="{8AA6D35F-3791-4E5F-BB96-7A47CF83B51A}" presName="compNode" presStyleCnt="0"/>
      <dgm:spPr/>
    </dgm:pt>
    <dgm:pt modelId="{43B6DA40-5C3B-417F-A64C-E9BC8669BAE0}" type="pres">
      <dgm:prSet presAssocID="{8AA6D35F-3791-4E5F-BB96-7A47CF83B51A}" presName="iconBgRect" presStyleLbl="bgShp" presStyleIdx="0" presStyleCnt="3"/>
      <dgm:spPr/>
    </dgm:pt>
    <dgm:pt modelId="{AAC90344-8A62-4D71-BEF1-976D0BD4F57E}" type="pres">
      <dgm:prSet presAssocID="{8AA6D35F-3791-4E5F-BB96-7A47CF83B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4EAF60D8-811D-45B8-84F2-D66C4D959786}" type="pres">
      <dgm:prSet presAssocID="{8AA6D35F-3791-4E5F-BB96-7A47CF83B51A}" presName="spaceRect" presStyleCnt="0"/>
      <dgm:spPr/>
    </dgm:pt>
    <dgm:pt modelId="{56665C12-71E9-4FCF-88BC-E1E5CDFFE0EB}" type="pres">
      <dgm:prSet presAssocID="{8AA6D35F-3791-4E5F-BB96-7A47CF83B51A}" presName="textRect" presStyleLbl="revTx" presStyleIdx="0" presStyleCnt="3">
        <dgm:presLayoutVars>
          <dgm:chMax val="1"/>
          <dgm:chPref val="1"/>
        </dgm:presLayoutVars>
      </dgm:prSet>
      <dgm:spPr/>
    </dgm:pt>
    <dgm:pt modelId="{5431CEEB-69D8-469F-89F0-837674220278}" type="pres">
      <dgm:prSet presAssocID="{95748298-2640-46B4-AE7E-20047A931B1D}" presName="sibTrans" presStyleCnt="0"/>
      <dgm:spPr/>
    </dgm:pt>
    <dgm:pt modelId="{4306D87C-203C-4B28-96D2-6798DDDA6FC2}" type="pres">
      <dgm:prSet presAssocID="{06EB394A-36E9-4016-B6A3-5895FAAA5477}" presName="compNode" presStyleCnt="0"/>
      <dgm:spPr/>
    </dgm:pt>
    <dgm:pt modelId="{33094791-E643-416F-9DD7-D69FBC8ADE4A}" type="pres">
      <dgm:prSet presAssocID="{06EB394A-36E9-4016-B6A3-5895FAAA5477}" presName="iconBgRect" presStyleLbl="bgShp" presStyleIdx="1" presStyleCnt="3"/>
      <dgm:spPr/>
    </dgm:pt>
    <dgm:pt modelId="{73190227-BFD4-42FC-854A-05A1D3891E36}" type="pres">
      <dgm:prSet presAssocID="{06EB394A-36E9-4016-B6A3-5895FAAA54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00E92C9A-60DE-4F23-A347-DB744352DFE5}" type="pres">
      <dgm:prSet presAssocID="{06EB394A-36E9-4016-B6A3-5895FAAA5477}" presName="spaceRect" presStyleCnt="0"/>
      <dgm:spPr/>
    </dgm:pt>
    <dgm:pt modelId="{4909DBA3-17AF-490B-BFB8-1F32EA211F35}" type="pres">
      <dgm:prSet presAssocID="{06EB394A-36E9-4016-B6A3-5895FAAA5477}" presName="textRect" presStyleLbl="revTx" presStyleIdx="1" presStyleCnt="3">
        <dgm:presLayoutVars>
          <dgm:chMax val="1"/>
          <dgm:chPref val="1"/>
        </dgm:presLayoutVars>
      </dgm:prSet>
      <dgm:spPr/>
    </dgm:pt>
    <dgm:pt modelId="{354BB030-D399-4084-AB67-30C318B27806}" type="pres">
      <dgm:prSet presAssocID="{FE83A08C-0A56-4DD8-AD84-A39FBA92E242}" presName="sibTrans" presStyleCnt="0"/>
      <dgm:spPr/>
    </dgm:pt>
    <dgm:pt modelId="{3BF550AD-C090-4C1B-8722-A4C2D669ECE4}" type="pres">
      <dgm:prSet presAssocID="{13ED7BC0-E3E6-4544-9D28-3D0003D06D76}" presName="compNode" presStyleCnt="0"/>
      <dgm:spPr/>
    </dgm:pt>
    <dgm:pt modelId="{4B5E88EC-EA9E-4CFA-93CC-124EEE057EBB}" type="pres">
      <dgm:prSet presAssocID="{13ED7BC0-E3E6-4544-9D28-3D0003D06D76}" presName="iconBgRect" presStyleLbl="bgShp" presStyleIdx="2" presStyleCnt="3"/>
      <dgm:spPr/>
    </dgm:pt>
    <dgm:pt modelId="{BED4710E-7F41-4F4F-9F46-8ED3792502ED}" type="pres">
      <dgm:prSet presAssocID="{13ED7BC0-E3E6-4544-9D28-3D0003D06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77D31B77-928E-4750-B47E-7A31406FFE2C}" type="pres">
      <dgm:prSet presAssocID="{13ED7BC0-E3E6-4544-9D28-3D0003D06D76}" presName="spaceRect" presStyleCnt="0"/>
      <dgm:spPr/>
    </dgm:pt>
    <dgm:pt modelId="{A409FB10-053F-405E-AAE2-BC8F112DA78A}" type="pres">
      <dgm:prSet presAssocID="{13ED7BC0-E3E6-4544-9D28-3D0003D06D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F02E41-7795-421B-AF9A-EEB56710146D}" type="presOf" srcId="{1147F173-E534-4BB1-8A08-909ED4EA7BBF}" destId="{A8C9E027-5509-4BBF-8D9B-F74CA3AF2434}" srcOrd="0" destOrd="0" presId="urn:microsoft.com/office/officeart/2018/5/layout/IconCircleLabelList"/>
    <dgm:cxn modelId="{07207057-A062-4171-B0C5-226C08FD8498}" srcId="{1147F173-E534-4BB1-8A08-909ED4EA7BBF}" destId="{06EB394A-36E9-4016-B6A3-5895FAAA5477}" srcOrd="1" destOrd="0" parTransId="{FA6A4132-12A8-47F8-97C6-97BA4188B4E4}" sibTransId="{FE83A08C-0A56-4DD8-AD84-A39FBA92E242}"/>
    <dgm:cxn modelId="{C93B0A9B-63F0-49DD-BCD6-B8F62EE53CC5}" srcId="{1147F173-E534-4BB1-8A08-909ED4EA7BBF}" destId="{8AA6D35F-3791-4E5F-BB96-7A47CF83B51A}" srcOrd="0" destOrd="0" parTransId="{29BB9D24-9A7B-48A6-BEDE-8470446EE069}" sibTransId="{95748298-2640-46B4-AE7E-20047A931B1D}"/>
    <dgm:cxn modelId="{2242CDA4-37A6-4E28-AC79-9A617DE375E9}" srcId="{1147F173-E534-4BB1-8A08-909ED4EA7BBF}" destId="{13ED7BC0-E3E6-4544-9D28-3D0003D06D76}" srcOrd="2" destOrd="0" parTransId="{5B938752-C2A7-46CA-9234-A153FE9341BF}" sibTransId="{6E69C169-EE18-4969-B5D8-DD8C01AC8629}"/>
    <dgm:cxn modelId="{24B333C7-66F7-42E3-B1E7-D6AD4A3DD8E8}" type="presOf" srcId="{8AA6D35F-3791-4E5F-BB96-7A47CF83B51A}" destId="{56665C12-71E9-4FCF-88BC-E1E5CDFFE0EB}" srcOrd="0" destOrd="0" presId="urn:microsoft.com/office/officeart/2018/5/layout/IconCircleLabelList"/>
    <dgm:cxn modelId="{770D09CA-0541-4F02-9828-258970D59BED}" type="presOf" srcId="{13ED7BC0-E3E6-4544-9D28-3D0003D06D76}" destId="{A409FB10-053F-405E-AAE2-BC8F112DA78A}" srcOrd="0" destOrd="0" presId="urn:microsoft.com/office/officeart/2018/5/layout/IconCircleLabelList"/>
    <dgm:cxn modelId="{551852E5-F024-4A4E-897F-C421FD545316}" type="presOf" srcId="{06EB394A-36E9-4016-B6A3-5895FAAA5477}" destId="{4909DBA3-17AF-490B-BFB8-1F32EA211F35}" srcOrd="0" destOrd="0" presId="urn:microsoft.com/office/officeart/2018/5/layout/IconCircleLabelList"/>
    <dgm:cxn modelId="{8E30E219-9ADB-4AC2-9CFC-7E00F01F3887}" type="presParOf" srcId="{A8C9E027-5509-4BBF-8D9B-F74CA3AF2434}" destId="{7EF7AADE-B6B9-43E6-94B1-98A16AFAD9AB}" srcOrd="0" destOrd="0" presId="urn:microsoft.com/office/officeart/2018/5/layout/IconCircleLabelList"/>
    <dgm:cxn modelId="{065C0C01-5A4A-4AC6-B644-21CA72332C20}" type="presParOf" srcId="{7EF7AADE-B6B9-43E6-94B1-98A16AFAD9AB}" destId="{43B6DA40-5C3B-417F-A64C-E9BC8669BAE0}" srcOrd="0" destOrd="0" presId="urn:microsoft.com/office/officeart/2018/5/layout/IconCircleLabelList"/>
    <dgm:cxn modelId="{0A543496-FF4E-46CC-8022-053A79AF1B02}" type="presParOf" srcId="{7EF7AADE-B6B9-43E6-94B1-98A16AFAD9AB}" destId="{AAC90344-8A62-4D71-BEF1-976D0BD4F57E}" srcOrd="1" destOrd="0" presId="urn:microsoft.com/office/officeart/2018/5/layout/IconCircleLabelList"/>
    <dgm:cxn modelId="{AECE4FBD-29D8-4395-AE74-69734A074ABA}" type="presParOf" srcId="{7EF7AADE-B6B9-43E6-94B1-98A16AFAD9AB}" destId="{4EAF60D8-811D-45B8-84F2-D66C4D959786}" srcOrd="2" destOrd="0" presId="urn:microsoft.com/office/officeart/2018/5/layout/IconCircleLabelList"/>
    <dgm:cxn modelId="{D1D72FFD-5A51-45D8-9241-F7CD3B80C23B}" type="presParOf" srcId="{7EF7AADE-B6B9-43E6-94B1-98A16AFAD9AB}" destId="{56665C12-71E9-4FCF-88BC-E1E5CDFFE0EB}" srcOrd="3" destOrd="0" presId="urn:microsoft.com/office/officeart/2018/5/layout/IconCircleLabelList"/>
    <dgm:cxn modelId="{FB884DD5-736B-45E9-85DF-D0DBA02F4518}" type="presParOf" srcId="{A8C9E027-5509-4BBF-8D9B-F74CA3AF2434}" destId="{5431CEEB-69D8-469F-89F0-837674220278}" srcOrd="1" destOrd="0" presId="urn:microsoft.com/office/officeart/2018/5/layout/IconCircleLabelList"/>
    <dgm:cxn modelId="{D5761317-04DD-4079-A96F-5A9346BF34EB}" type="presParOf" srcId="{A8C9E027-5509-4BBF-8D9B-F74CA3AF2434}" destId="{4306D87C-203C-4B28-96D2-6798DDDA6FC2}" srcOrd="2" destOrd="0" presId="urn:microsoft.com/office/officeart/2018/5/layout/IconCircleLabelList"/>
    <dgm:cxn modelId="{5A439FC9-69C7-4C67-ACC3-A7C8983B3520}" type="presParOf" srcId="{4306D87C-203C-4B28-96D2-6798DDDA6FC2}" destId="{33094791-E643-416F-9DD7-D69FBC8ADE4A}" srcOrd="0" destOrd="0" presId="urn:microsoft.com/office/officeart/2018/5/layout/IconCircleLabelList"/>
    <dgm:cxn modelId="{CA814DBB-C835-4C4F-8CC9-56F5E151D824}" type="presParOf" srcId="{4306D87C-203C-4B28-96D2-6798DDDA6FC2}" destId="{73190227-BFD4-42FC-854A-05A1D3891E36}" srcOrd="1" destOrd="0" presId="urn:microsoft.com/office/officeart/2018/5/layout/IconCircleLabelList"/>
    <dgm:cxn modelId="{AF4E53FF-8F0F-4CAB-A74A-BBED9581CC55}" type="presParOf" srcId="{4306D87C-203C-4B28-96D2-6798DDDA6FC2}" destId="{00E92C9A-60DE-4F23-A347-DB744352DFE5}" srcOrd="2" destOrd="0" presId="urn:microsoft.com/office/officeart/2018/5/layout/IconCircleLabelList"/>
    <dgm:cxn modelId="{27A52DD2-0604-4F79-8130-FCF2C81CE4B4}" type="presParOf" srcId="{4306D87C-203C-4B28-96D2-6798DDDA6FC2}" destId="{4909DBA3-17AF-490B-BFB8-1F32EA211F35}" srcOrd="3" destOrd="0" presId="urn:microsoft.com/office/officeart/2018/5/layout/IconCircleLabelList"/>
    <dgm:cxn modelId="{4790E9F7-1FB7-40E0-905B-661E2DE4E950}" type="presParOf" srcId="{A8C9E027-5509-4BBF-8D9B-F74CA3AF2434}" destId="{354BB030-D399-4084-AB67-30C318B27806}" srcOrd="3" destOrd="0" presId="urn:microsoft.com/office/officeart/2018/5/layout/IconCircleLabelList"/>
    <dgm:cxn modelId="{98DD80A5-9749-46C9-9C77-A7BB3AC6C4CA}" type="presParOf" srcId="{A8C9E027-5509-4BBF-8D9B-F74CA3AF2434}" destId="{3BF550AD-C090-4C1B-8722-A4C2D669ECE4}" srcOrd="4" destOrd="0" presId="urn:microsoft.com/office/officeart/2018/5/layout/IconCircleLabelList"/>
    <dgm:cxn modelId="{5EC1D393-64BD-4142-9DEA-DAC240B2A16E}" type="presParOf" srcId="{3BF550AD-C090-4C1B-8722-A4C2D669ECE4}" destId="{4B5E88EC-EA9E-4CFA-93CC-124EEE057EBB}" srcOrd="0" destOrd="0" presId="urn:microsoft.com/office/officeart/2018/5/layout/IconCircleLabelList"/>
    <dgm:cxn modelId="{9BC90AAF-BB99-45DD-BF13-B1AEF1692DDD}" type="presParOf" srcId="{3BF550AD-C090-4C1B-8722-A4C2D669ECE4}" destId="{BED4710E-7F41-4F4F-9F46-8ED3792502ED}" srcOrd="1" destOrd="0" presId="urn:microsoft.com/office/officeart/2018/5/layout/IconCircleLabelList"/>
    <dgm:cxn modelId="{40A2BF85-D31B-43B6-8BA6-1BC4586A6E0F}" type="presParOf" srcId="{3BF550AD-C090-4C1B-8722-A4C2D669ECE4}" destId="{77D31B77-928E-4750-B47E-7A31406FFE2C}" srcOrd="2" destOrd="0" presId="urn:microsoft.com/office/officeart/2018/5/layout/IconCircleLabelList"/>
    <dgm:cxn modelId="{37E76A0E-5DF9-429B-B708-073C614A2BD4}" type="presParOf" srcId="{3BF550AD-C090-4C1B-8722-A4C2D669ECE4}" destId="{A409FB10-053F-405E-AAE2-BC8F112DA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39CFB-3C83-427F-86C3-D4963FEF8C08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E9F579-17B4-435E-85D1-2E4B92DCF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Unstrukturierter Code erschwert Wartung, Erweiterung und Zusammenarbeit.</a:t>
          </a:r>
        </a:p>
      </dgm:t>
    </dgm:pt>
    <dgm:pt modelId="{3FD54838-815C-4ECA-B95B-189B6A4F6EF5}" type="parTrans" cxnId="{79FD0AC1-3944-46BA-827B-3A57A35EE4FC}">
      <dgm:prSet/>
      <dgm:spPr/>
      <dgm:t>
        <a:bodyPr/>
        <a:lstStyle/>
        <a:p>
          <a:endParaRPr lang="en-US"/>
        </a:p>
      </dgm:t>
    </dgm:pt>
    <dgm:pt modelId="{13D37C12-89B4-4B22-AAD9-85FFC10D29B0}" type="sibTrans" cxnId="{79FD0AC1-3944-46BA-827B-3A57A35EE4FC}">
      <dgm:prSet/>
      <dgm:spPr/>
      <dgm:t>
        <a:bodyPr/>
        <a:lstStyle/>
        <a:p>
          <a:endParaRPr lang="en-US"/>
        </a:p>
      </dgm:t>
    </dgm:pt>
    <dgm:pt modelId="{5AC102E7-CD63-4B80-9960-0E672652B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Ziel: Modularer, verständlicher, wartbarer Code in Data-Science-Projekten.</a:t>
          </a:r>
        </a:p>
      </dgm:t>
    </dgm:pt>
    <dgm:pt modelId="{CCD4BB8B-3285-48AD-B457-A41DFC96F5FB}" type="parTrans" cxnId="{762D582D-5951-4AEF-8D81-F477139EF3C7}">
      <dgm:prSet/>
      <dgm:spPr/>
      <dgm:t>
        <a:bodyPr/>
        <a:lstStyle/>
        <a:p>
          <a:endParaRPr lang="en-US"/>
        </a:p>
      </dgm:t>
    </dgm:pt>
    <dgm:pt modelId="{97590118-B7EF-4E7E-87BF-DC7E3D442E01}" type="sibTrans" cxnId="{762D582D-5951-4AEF-8D81-F477139EF3C7}">
      <dgm:prSet/>
      <dgm:spPr/>
      <dgm:t>
        <a:bodyPr/>
        <a:lstStyle/>
        <a:p>
          <a:endParaRPr lang="en-US"/>
        </a:p>
      </dgm:t>
    </dgm:pt>
    <dgm:pt modelId="{E00D7521-FA0F-49E8-84C1-1389157CD206}" type="pres">
      <dgm:prSet presAssocID="{56539CFB-3C83-427F-86C3-D4963FEF8C08}" presName="root" presStyleCnt="0">
        <dgm:presLayoutVars>
          <dgm:dir/>
          <dgm:resizeHandles val="exact"/>
        </dgm:presLayoutVars>
      </dgm:prSet>
      <dgm:spPr/>
    </dgm:pt>
    <dgm:pt modelId="{DDCE5B7D-B4A0-4E1E-AE3B-7233B1C9DA7A}" type="pres">
      <dgm:prSet presAssocID="{15E9F579-17B4-435E-85D1-2E4B92DCF08A}" presName="compNode" presStyleCnt="0"/>
      <dgm:spPr/>
    </dgm:pt>
    <dgm:pt modelId="{E73F8120-7F80-4DD7-A85D-FD8707D5DADA}" type="pres">
      <dgm:prSet presAssocID="{15E9F579-17B4-435E-85D1-2E4B92DCF0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tz Silhouette"/>
        </a:ext>
      </dgm:extLst>
    </dgm:pt>
    <dgm:pt modelId="{9A669170-C647-42FB-8A09-4197F3B4AB2F}" type="pres">
      <dgm:prSet presAssocID="{15E9F579-17B4-435E-85D1-2E4B92DCF08A}" presName="spaceRect" presStyleCnt="0"/>
      <dgm:spPr/>
    </dgm:pt>
    <dgm:pt modelId="{E187FD02-D906-4F89-87DE-98776F14FF8F}" type="pres">
      <dgm:prSet presAssocID="{15E9F579-17B4-435E-85D1-2E4B92DCF08A}" presName="textRect" presStyleLbl="revTx" presStyleIdx="0" presStyleCnt="2">
        <dgm:presLayoutVars>
          <dgm:chMax val="1"/>
          <dgm:chPref val="1"/>
        </dgm:presLayoutVars>
      </dgm:prSet>
      <dgm:spPr/>
    </dgm:pt>
    <dgm:pt modelId="{5CE5E755-EF42-4C5E-9353-841FFCEFF1ED}" type="pres">
      <dgm:prSet presAssocID="{13D37C12-89B4-4B22-AAD9-85FFC10D29B0}" presName="sibTrans" presStyleCnt="0"/>
      <dgm:spPr/>
    </dgm:pt>
    <dgm:pt modelId="{05787CB4-7568-415E-BE0E-C4A1A5EF4A0A}" type="pres">
      <dgm:prSet presAssocID="{5AC102E7-CD63-4B80-9960-0E672652BAD0}" presName="compNode" presStyleCnt="0"/>
      <dgm:spPr/>
    </dgm:pt>
    <dgm:pt modelId="{E4FF40B2-C592-4AC2-86CE-8F1BF0D83CF7}" type="pres">
      <dgm:prSet presAssocID="{5AC102E7-CD63-4B80-9960-0E672652BA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AE0CD3-6C05-4F8B-9EF2-CD419036AA69}" type="pres">
      <dgm:prSet presAssocID="{5AC102E7-CD63-4B80-9960-0E672652BAD0}" presName="spaceRect" presStyleCnt="0"/>
      <dgm:spPr/>
    </dgm:pt>
    <dgm:pt modelId="{FCDF604F-6AFE-4271-8632-BF696F020B35}" type="pres">
      <dgm:prSet presAssocID="{5AC102E7-CD63-4B80-9960-0E672652BA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6B9714-0448-43EF-BFA5-D801C0CC151B}" type="presOf" srcId="{15E9F579-17B4-435E-85D1-2E4B92DCF08A}" destId="{E187FD02-D906-4F89-87DE-98776F14FF8F}" srcOrd="0" destOrd="0" presId="urn:microsoft.com/office/officeart/2018/2/layout/IconLabelList"/>
    <dgm:cxn modelId="{762D582D-5951-4AEF-8D81-F477139EF3C7}" srcId="{56539CFB-3C83-427F-86C3-D4963FEF8C08}" destId="{5AC102E7-CD63-4B80-9960-0E672652BAD0}" srcOrd="1" destOrd="0" parTransId="{CCD4BB8B-3285-48AD-B457-A41DFC96F5FB}" sibTransId="{97590118-B7EF-4E7E-87BF-DC7E3D442E01}"/>
    <dgm:cxn modelId="{1C08255B-06E7-457A-B399-F81A974FBCB9}" type="presOf" srcId="{56539CFB-3C83-427F-86C3-D4963FEF8C08}" destId="{E00D7521-FA0F-49E8-84C1-1389157CD206}" srcOrd="0" destOrd="0" presId="urn:microsoft.com/office/officeart/2018/2/layout/IconLabelList"/>
    <dgm:cxn modelId="{48D94C7F-5677-44C1-892A-6CD8BBC196CB}" type="presOf" srcId="{5AC102E7-CD63-4B80-9960-0E672652BAD0}" destId="{FCDF604F-6AFE-4271-8632-BF696F020B35}" srcOrd="0" destOrd="0" presId="urn:microsoft.com/office/officeart/2018/2/layout/IconLabelList"/>
    <dgm:cxn modelId="{79FD0AC1-3944-46BA-827B-3A57A35EE4FC}" srcId="{56539CFB-3C83-427F-86C3-D4963FEF8C08}" destId="{15E9F579-17B4-435E-85D1-2E4B92DCF08A}" srcOrd="0" destOrd="0" parTransId="{3FD54838-815C-4ECA-B95B-189B6A4F6EF5}" sibTransId="{13D37C12-89B4-4B22-AAD9-85FFC10D29B0}"/>
    <dgm:cxn modelId="{CADB6DF3-09D8-43D0-B2B4-7A255DF36015}" type="presParOf" srcId="{E00D7521-FA0F-49E8-84C1-1389157CD206}" destId="{DDCE5B7D-B4A0-4E1E-AE3B-7233B1C9DA7A}" srcOrd="0" destOrd="0" presId="urn:microsoft.com/office/officeart/2018/2/layout/IconLabelList"/>
    <dgm:cxn modelId="{A924E4F6-335E-4772-BCF5-9283D6B4D957}" type="presParOf" srcId="{DDCE5B7D-B4A0-4E1E-AE3B-7233B1C9DA7A}" destId="{E73F8120-7F80-4DD7-A85D-FD8707D5DADA}" srcOrd="0" destOrd="0" presId="urn:microsoft.com/office/officeart/2018/2/layout/IconLabelList"/>
    <dgm:cxn modelId="{3AEBDE0D-A5BE-40D1-B33B-64AF082A8EF6}" type="presParOf" srcId="{DDCE5B7D-B4A0-4E1E-AE3B-7233B1C9DA7A}" destId="{9A669170-C647-42FB-8A09-4197F3B4AB2F}" srcOrd="1" destOrd="0" presId="urn:microsoft.com/office/officeart/2018/2/layout/IconLabelList"/>
    <dgm:cxn modelId="{1F45735F-2B24-4D7A-AEB6-CDEEEB7FA7DD}" type="presParOf" srcId="{DDCE5B7D-B4A0-4E1E-AE3B-7233B1C9DA7A}" destId="{E187FD02-D906-4F89-87DE-98776F14FF8F}" srcOrd="2" destOrd="0" presId="urn:microsoft.com/office/officeart/2018/2/layout/IconLabelList"/>
    <dgm:cxn modelId="{C0FF29C3-DDF7-490B-90EB-479D8BC989EC}" type="presParOf" srcId="{E00D7521-FA0F-49E8-84C1-1389157CD206}" destId="{5CE5E755-EF42-4C5E-9353-841FFCEFF1ED}" srcOrd="1" destOrd="0" presId="urn:microsoft.com/office/officeart/2018/2/layout/IconLabelList"/>
    <dgm:cxn modelId="{55CF1504-770E-4B59-8A3C-59070D7137B4}" type="presParOf" srcId="{E00D7521-FA0F-49E8-84C1-1389157CD206}" destId="{05787CB4-7568-415E-BE0E-C4A1A5EF4A0A}" srcOrd="2" destOrd="0" presId="urn:microsoft.com/office/officeart/2018/2/layout/IconLabelList"/>
    <dgm:cxn modelId="{A572513C-A256-4BB1-A34E-A570E48DF061}" type="presParOf" srcId="{05787CB4-7568-415E-BE0E-C4A1A5EF4A0A}" destId="{E4FF40B2-C592-4AC2-86CE-8F1BF0D83CF7}" srcOrd="0" destOrd="0" presId="urn:microsoft.com/office/officeart/2018/2/layout/IconLabelList"/>
    <dgm:cxn modelId="{7FFD0003-F2AC-46BE-9E29-69E849301895}" type="presParOf" srcId="{05787CB4-7568-415E-BE0E-C4A1A5EF4A0A}" destId="{EEAE0CD3-6C05-4F8B-9EF2-CD419036AA69}" srcOrd="1" destOrd="0" presId="urn:microsoft.com/office/officeart/2018/2/layout/IconLabelList"/>
    <dgm:cxn modelId="{D987D465-C619-4E6D-BCE1-8F61C79B4FBE}" type="presParOf" srcId="{05787CB4-7568-415E-BE0E-C4A1A5EF4A0A}" destId="{FCDF604F-6AFE-4271-8632-BF696F020B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1606-12A0-462A-97F9-4CC645D040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F2060F-5E0D-4B45-A43E-593B44443883}">
      <dgm:prSet/>
      <dgm:spPr/>
      <dgm:t>
        <a:bodyPr/>
        <a:lstStyle/>
        <a:p>
          <a:pPr>
            <a:defRPr cap="all"/>
          </a:pPr>
          <a:r>
            <a:rPr lang="de-DE" dirty="0"/>
            <a:t>Anstelle </a:t>
          </a:r>
          <a:r>
            <a:rPr lang="de-DE"/>
            <a:t>von einem </a:t>
          </a:r>
          <a:r>
            <a:rPr lang="de-DE" dirty="0"/>
            <a:t>großen Code. Den Code in mehreren </a:t>
          </a:r>
          <a:r>
            <a:rPr lang="de-DE" dirty="0" err="1"/>
            <a:t>unabhänigen</a:t>
          </a:r>
          <a:r>
            <a:rPr lang="de-DE" dirty="0"/>
            <a:t>, voneinander abgetrennte Codes (Module) scheiben. </a:t>
          </a:r>
          <a:endParaRPr lang="en-US" dirty="0"/>
        </a:p>
      </dgm:t>
    </dgm:pt>
    <dgm:pt modelId="{394D6E5A-D046-49DF-89C8-62174062D680}" type="parTrans" cxnId="{4FBE24A2-88E1-4D75-924D-4B5C874BB839}">
      <dgm:prSet/>
      <dgm:spPr/>
      <dgm:t>
        <a:bodyPr/>
        <a:lstStyle/>
        <a:p>
          <a:endParaRPr lang="en-US"/>
        </a:p>
      </dgm:t>
    </dgm:pt>
    <dgm:pt modelId="{1EFEBDAC-21A7-4A89-B5E7-391B467F1078}" type="sibTrans" cxnId="{4FBE24A2-88E1-4D75-924D-4B5C874BB839}">
      <dgm:prSet/>
      <dgm:spPr/>
      <dgm:t>
        <a:bodyPr/>
        <a:lstStyle/>
        <a:p>
          <a:endParaRPr lang="en-US"/>
        </a:p>
      </dgm:t>
    </dgm:pt>
    <dgm:pt modelId="{9C45C4D2-61AD-431E-85F7-7B9651BB9EA8}">
      <dgm:prSet/>
      <dgm:spPr/>
      <dgm:t>
        <a:bodyPr/>
        <a:lstStyle/>
        <a:p>
          <a:pPr>
            <a:defRPr cap="all"/>
          </a:pPr>
          <a:r>
            <a:rPr lang="de-DE"/>
            <a:t>Skalierbarkeit: Modulare Codes sind leichter zu erweitern und anzupassen </a:t>
          </a:r>
          <a:endParaRPr lang="en-US"/>
        </a:p>
      </dgm:t>
    </dgm:pt>
    <dgm:pt modelId="{CC61D0B4-6DDB-44BD-84B0-E6D7DEEDF7AD}" type="parTrans" cxnId="{64602155-FE9E-44E0-A216-6F2817F774C8}">
      <dgm:prSet/>
      <dgm:spPr/>
      <dgm:t>
        <a:bodyPr/>
        <a:lstStyle/>
        <a:p>
          <a:endParaRPr lang="en-US"/>
        </a:p>
      </dgm:t>
    </dgm:pt>
    <dgm:pt modelId="{CDCCF902-A83F-4A13-B3AE-FD415DBD1951}" type="sibTrans" cxnId="{64602155-FE9E-44E0-A216-6F2817F774C8}">
      <dgm:prSet/>
      <dgm:spPr/>
      <dgm:t>
        <a:bodyPr/>
        <a:lstStyle/>
        <a:p>
          <a:endParaRPr lang="en-US"/>
        </a:p>
      </dgm:t>
    </dgm:pt>
    <dgm:pt modelId="{E34D0BA8-6DD4-4FFE-9808-D8BED888C5E8}">
      <dgm:prSet/>
      <dgm:spPr/>
      <dgm:t>
        <a:bodyPr/>
        <a:lstStyle/>
        <a:p>
          <a:pPr>
            <a:defRPr cap="all"/>
          </a:pPr>
          <a:r>
            <a:rPr lang="de-DE"/>
            <a:t>Strukturierung: Modulare Codes sind leichter zu verstehen und zu verändern.</a:t>
          </a:r>
          <a:endParaRPr lang="en-US"/>
        </a:p>
      </dgm:t>
    </dgm:pt>
    <dgm:pt modelId="{A1C86E86-4C0D-4EBF-B9B5-AD5773B451BA}" type="parTrans" cxnId="{F91288B5-836C-4D5B-ADFB-AB5061A02B2E}">
      <dgm:prSet/>
      <dgm:spPr/>
      <dgm:t>
        <a:bodyPr/>
        <a:lstStyle/>
        <a:p>
          <a:endParaRPr lang="en-US"/>
        </a:p>
      </dgm:t>
    </dgm:pt>
    <dgm:pt modelId="{2F40AA4A-6A4C-4DA5-8481-D80A7E7F16E3}" type="sibTrans" cxnId="{F91288B5-836C-4D5B-ADFB-AB5061A02B2E}">
      <dgm:prSet/>
      <dgm:spPr/>
      <dgm:t>
        <a:bodyPr/>
        <a:lstStyle/>
        <a:p>
          <a:endParaRPr lang="en-US"/>
        </a:p>
      </dgm:t>
    </dgm:pt>
    <dgm:pt modelId="{E48DD075-BA19-46D8-B6A5-C1B197F855F8}" type="pres">
      <dgm:prSet presAssocID="{66B51606-12A0-462A-97F9-4CC645D0402F}" presName="root" presStyleCnt="0">
        <dgm:presLayoutVars>
          <dgm:dir/>
          <dgm:resizeHandles val="exact"/>
        </dgm:presLayoutVars>
      </dgm:prSet>
      <dgm:spPr/>
    </dgm:pt>
    <dgm:pt modelId="{04F5B733-908F-4BED-89C8-C4AE5342B0A3}" type="pres">
      <dgm:prSet presAssocID="{AEF2060F-5E0D-4B45-A43E-593B44443883}" presName="compNode" presStyleCnt="0"/>
      <dgm:spPr/>
    </dgm:pt>
    <dgm:pt modelId="{B547E93D-7F78-4A84-8FC0-9F80DB2C4056}" type="pres">
      <dgm:prSet presAssocID="{AEF2060F-5E0D-4B45-A43E-593B444438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BFFFD1-7640-494C-8D38-0BB31C35B7A0}" type="pres">
      <dgm:prSet presAssocID="{AEF2060F-5E0D-4B45-A43E-593B444438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6F9131EA-5F27-4DB8-8542-4276D73B59AE}" type="pres">
      <dgm:prSet presAssocID="{AEF2060F-5E0D-4B45-A43E-593B44443883}" presName="spaceRect" presStyleCnt="0"/>
      <dgm:spPr/>
    </dgm:pt>
    <dgm:pt modelId="{8CE4C8FD-97E1-4783-BFA5-2F0F37127A89}" type="pres">
      <dgm:prSet presAssocID="{AEF2060F-5E0D-4B45-A43E-593B44443883}" presName="textRect" presStyleLbl="revTx" presStyleIdx="0" presStyleCnt="3">
        <dgm:presLayoutVars>
          <dgm:chMax val="1"/>
          <dgm:chPref val="1"/>
        </dgm:presLayoutVars>
      </dgm:prSet>
      <dgm:spPr/>
    </dgm:pt>
    <dgm:pt modelId="{41EE82CE-0F91-44E7-8680-07B6A925CF57}" type="pres">
      <dgm:prSet presAssocID="{1EFEBDAC-21A7-4A89-B5E7-391B467F1078}" presName="sibTrans" presStyleCnt="0"/>
      <dgm:spPr/>
    </dgm:pt>
    <dgm:pt modelId="{B08A6DA7-010A-45EA-8FE9-9F9B8150C500}" type="pres">
      <dgm:prSet presAssocID="{9C45C4D2-61AD-431E-85F7-7B9651BB9EA8}" presName="compNode" presStyleCnt="0"/>
      <dgm:spPr/>
    </dgm:pt>
    <dgm:pt modelId="{65280F55-92C4-4A0F-BC9E-3C793B5B5487}" type="pres">
      <dgm:prSet presAssocID="{9C45C4D2-61AD-431E-85F7-7B9651BB9EA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8A4A05-C226-47D6-98A0-29BC6E6A4337}" type="pres">
      <dgm:prSet presAssocID="{9C45C4D2-61AD-431E-85F7-7B9651BB9E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D7EB46E-5DE2-4E7A-A087-1973DF306194}" type="pres">
      <dgm:prSet presAssocID="{9C45C4D2-61AD-431E-85F7-7B9651BB9EA8}" presName="spaceRect" presStyleCnt="0"/>
      <dgm:spPr/>
    </dgm:pt>
    <dgm:pt modelId="{24189321-6E37-4426-A3C7-D5024B279735}" type="pres">
      <dgm:prSet presAssocID="{9C45C4D2-61AD-431E-85F7-7B9651BB9EA8}" presName="textRect" presStyleLbl="revTx" presStyleIdx="1" presStyleCnt="3">
        <dgm:presLayoutVars>
          <dgm:chMax val="1"/>
          <dgm:chPref val="1"/>
        </dgm:presLayoutVars>
      </dgm:prSet>
      <dgm:spPr/>
    </dgm:pt>
    <dgm:pt modelId="{F689F2C8-BD7C-43D0-A59A-D4EE1129BD25}" type="pres">
      <dgm:prSet presAssocID="{CDCCF902-A83F-4A13-B3AE-FD415DBD1951}" presName="sibTrans" presStyleCnt="0"/>
      <dgm:spPr/>
    </dgm:pt>
    <dgm:pt modelId="{038E1184-9847-4A23-808A-3BDD3E26976D}" type="pres">
      <dgm:prSet presAssocID="{E34D0BA8-6DD4-4FFE-9808-D8BED888C5E8}" presName="compNode" presStyleCnt="0"/>
      <dgm:spPr/>
    </dgm:pt>
    <dgm:pt modelId="{FC8DF18B-08E1-4D12-B195-5841DE5D4518}" type="pres">
      <dgm:prSet presAssocID="{E34D0BA8-6DD4-4FFE-9808-D8BED888C5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F81ABB-24DF-4F08-8685-70AF353484BC}" type="pres">
      <dgm:prSet presAssocID="{E34D0BA8-6DD4-4FFE-9808-D8BED888C5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948BB668-E0FC-4521-993D-1184DBE859D1}" type="pres">
      <dgm:prSet presAssocID="{E34D0BA8-6DD4-4FFE-9808-D8BED888C5E8}" presName="spaceRect" presStyleCnt="0"/>
      <dgm:spPr/>
    </dgm:pt>
    <dgm:pt modelId="{54A2D9F6-F7C4-4B73-9413-1E58E175EDED}" type="pres">
      <dgm:prSet presAssocID="{E34D0BA8-6DD4-4FFE-9808-D8BED888C5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A34219-A549-4B50-932A-428636DF799B}" type="presOf" srcId="{9C45C4D2-61AD-431E-85F7-7B9651BB9EA8}" destId="{24189321-6E37-4426-A3C7-D5024B279735}" srcOrd="0" destOrd="0" presId="urn:microsoft.com/office/officeart/2018/5/layout/IconLeafLabelList"/>
    <dgm:cxn modelId="{E0A4F634-A08F-4172-BD53-1F86F9D226ED}" type="presOf" srcId="{66B51606-12A0-462A-97F9-4CC645D0402F}" destId="{E48DD075-BA19-46D8-B6A5-C1B197F855F8}" srcOrd="0" destOrd="0" presId="urn:microsoft.com/office/officeart/2018/5/layout/IconLeafLabelList"/>
    <dgm:cxn modelId="{55581269-1183-46F3-8E58-86035EBF033E}" type="presOf" srcId="{E34D0BA8-6DD4-4FFE-9808-D8BED888C5E8}" destId="{54A2D9F6-F7C4-4B73-9413-1E58E175EDED}" srcOrd="0" destOrd="0" presId="urn:microsoft.com/office/officeart/2018/5/layout/IconLeafLabelList"/>
    <dgm:cxn modelId="{64602155-FE9E-44E0-A216-6F2817F774C8}" srcId="{66B51606-12A0-462A-97F9-4CC645D0402F}" destId="{9C45C4D2-61AD-431E-85F7-7B9651BB9EA8}" srcOrd="1" destOrd="0" parTransId="{CC61D0B4-6DDB-44BD-84B0-E6D7DEEDF7AD}" sibTransId="{CDCCF902-A83F-4A13-B3AE-FD415DBD1951}"/>
    <dgm:cxn modelId="{4FBE24A2-88E1-4D75-924D-4B5C874BB839}" srcId="{66B51606-12A0-462A-97F9-4CC645D0402F}" destId="{AEF2060F-5E0D-4B45-A43E-593B44443883}" srcOrd="0" destOrd="0" parTransId="{394D6E5A-D046-49DF-89C8-62174062D680}" sibTransId="{1EFEBDAC-21A7-4A89-B5E7-391B467F1078}"/>
    <dgm:cxn modelId="{F91288B5-836C-4D5B-ADFB-AB5061A02B2E}" srcId="{66B51606-12A0-462A-97F9-4CC645D0402F}" destId="{E34D0BA8-6DD4-4FFE-9808-D8BED888C5E8}" srcOrd="2" destOrd="0" parTransId="{A1C86E86-4C0D-4EBF-B9B5-AD5773B451BA}" sibTransId="{2F40AA4A-6A4C-4DA5-8481-D80A7E7F16E3}"/>
    <dgm:cxn modelId="{5BA09CBD-F054-48FA-AF14-88D40E2709DB}" type="presOf" srcId="{AEF2060F-5E0D-4B45-A43E-593B44443883}" destId="{8CE4C8FD-97E1-4783-BFA5-2F0F37127A89}" srcOrd="0" destOrd="0" presId="urn:microsoft.com/office/officeart/2018/5/layout/IconLeafLabelList"/>
    <dgm:cxn modelId="{B77E23AE-F9FB-45CB-A3A3-F9F5AB471C8B}" type="presParOf" srcId="{E48DD075-BA19-46D8-B6A5-C1B197F855F8}" destId="{04F5B733-908F-4BED-89C8-C4AE5342B0A3}" srcOrd="0" destOrd="0" presId="urn:microsoft.com/office/officeart/2018/5/layout/IconLeafLabelList"/>
    <dgm:cxn modelId="{678375EB-BC76-42F4-AE8C-42016A64C2EE}" type="presParOf" srcId="{04F5B733-908F-4BED-89C8-C4AE5342B0A3}" destId="{B547E93D-7F78-4A84-8FC0-9F80DB2C4056}" srcOrd="0" destOrd="0" presId="urn:microsoft.com/office/officeart/2018/5/layout/IconLeafLabelList"/>
    <dgm:cxn modelId="{99BEAA53-4D6F-479C-BD3F-1EF075618CED}" type="presParOf" srcId="{04F5B733-908F-4BED-89C8-C4AE5342B0A3}" destId="{12BFFFD1-7640-494C-8D38-0BB31C35B7A0}" srcOrd="1" destOrd="0" presId="urn:microsoft.com/office/officeart/2018/5/layout/IconLeafLabelList"/>
    <dgm:cxn modelId="{AABA45E4-8DD8-46DD-95E4-71273DC01264}" type="presParOf" srcId="{04F5B733-908F-4BED-89C8-C4AE5342B0A3}" destId="{6F9131EA-5F27-4DB8-8542-4276D73B59AE}" srcOrd="2" destOrd="0" presId="urn:microsoft.com/office/officeart/2018/5/layout/IconLeafLabelList"/>
    <dgm:cxn modelId="{A6838EE2-B76F-494D-B1AF-4E5526D70438}" type="presParOf" srcId="{04F5B733-908F-4BED-89C8-C4AE5342B0A3}" destId="{8CE4C8FD-97E1-4783-BFA5-2F0F37127A89}" srcOrd="3" destOrd="0" presId="urn:microsoft.com/office/officeart/2018/5/layout/IconLeafLabelList"/>
    <dgm:cxn modelId="{0D47D3AB-04E7-4F1A-ACE6-8405E70E07C9}" type="presParOf" srcId="{E48DD075-BA19-46D8-B6A5-C1B197F855F8}" destId="{41EE82CE-0F91-44E7-8680-07B6A925CF57}" srcOrd="1" destOrd="0" presId="urn:microsoft.com/office/officeart/2018/5/layout/IconLeafLabelList"/>
    <dgm:cxn modelId="{1890AC93-195A-44AA-9A33-4D9D86109720}" type="presParOf" srcId="{E48DD075-BA19-46D8-B6A5-C1B197F855F8}" destId="{B08A6DA7-010A-45EA-8FE9-9F9B8150C500}" srcOrd="2" destOrd="0" presId="urn:microsoft.com/office/officeart/2018/5/layout/IconLeafLabelList"/>
    <dgm:cxn modelId="{CAA09A53-C012-4B97-B382-14159BD8FFDB}" type="presParOf" srcId="{B08A6DA7-010A-45EA-8FE9-9F9B8150C500}" destId="{65280F55-92C4-4A0F-BC9E-3C793B5B5487}" srcOrd="0" destOrd="0" presId="urn:microsoft.com/office/officeart/2018/5/layout/IconLeafLabelList"/>
    <dgm:cxn modelId="{62B45827-ECC0-45D0-9A47-B1C2EBB05EF7}" type="presParOf" srcId="{B08A6DA7-010A-45EA-8FE9-9F9B8150C500}" destId="{878A4A05-C226-47D6-98A0-29BC6E6A4337}" srcOrd="1" destOrd="0" presId="urn:microsoft.com/office/officeart/2018/5/layout/IconLeafLabelList"/>
    <dgm:cxn modelId="{80F16D69-D92D-4EF6-A56A-35938A68F3D5}" type="presParOf" srcId="{B08A6DA7-010A-45EA-8FE9-9F9B8150C500}" destId="{CD7EB46E-5DE2-4E7A-A087-1973DF306194}" srcOrd="2" destOrd="0" presId="urn:microsoft.com/office/officeart/2018/5/layout/IconLeafLabelList"/>
    <dgm:cxn modelId="{26CF7E91-08DA-4E98-8A75-227298C31E95}" type="presParOf" srcId="{B08A6DA7-010A-45EA-8FE9-9F9B8150C500}" destId="{24189321-6E37-4426-A3C7-D5024B279735}" srcOrd="3" destOrd="0" presId="urn:microsoft.com/office/officeart/2018/5/layout/IconLeafLabelList"/>
    <dgm:cxn modelId="{87A9EAAA-7787-484C-9FF7-842CEEDE7989}" type="presParOf" srcId="{E48DD075-BA19-46D8-B6A5-C1B197F855F8}" destId="{F689F2C8-BD7C-43D0-A59A-D4EE1129BD25}" srcOrd="3" destOrd="0" presId="urn:microsoft.com/office/officeart/2018/5/layout/IconLeafLabelList"/>
    <dgm:cxn modelId="{40BD3AE2-9E6E-4016-91BD-2D19A2D8AFA8}" type="presParOf" srcId="{E48DD075-BA19-46D8-B6A5-C1B197F855F8}" destId="{038E1184-9847-4A23-808A-3BDD3E26976D}" srcOrd="4" destOrd="0" presId="urn:microsoft.com/office/officeart/2018/5/layout/IconLeafLabelList"/>
    <dgm:cxn modelId="{20F1B52F-8EC2-4F17-80E9-D2918AFA0C8D}" type="presParOf" srcId="{038E1184-9847-4A23-808A-3BDD3E26976D}" destId="{FC8DF18B-08E1-4D12-B195-5841DE5D4518}" srcOrd="0" destOrd="0" presId="urn:microsoft.com/office/officeart/2018/5/layout/IconLeafLabelList"/>
    <dgm:cxn modelId="{002C67DF-A6AE-4B9B-9DE0-74DA02057ACC}" type="presParOf" srcId="{038E1184-9847-4A23-808A-3BDD3E26976D}" destId="{F6F81ABB-24DF-4F08-8685-70AF353484BC}" srcOrd="1" destOrd="0" presId="urn:microsoft.com/office/officeart/2018/5/layout/IconLeafLabelList"/>
    <dgm:cxn modelId="{F5E66A52-033B-4AF4-92A2-3567AC9B214A}" type="presParOf" srcId="{038E1184-9847-4A23-808A-3BDD3E26976D}" destId="{948BB668-E0FC-4521-993D-1184DBE859D1}" srcOrd="2" destOrd="0" presId="urn:microsoft.com/office/officeart/2018/5/layout/IconLeafLabelList"/>
    <dgm:cxn modelId="{07E70436-5702-4DFD-98FE-E9FE2CDD55A6}" type="presParOf" srcId="{038E1184-9847-4A23-808A-3BDD3E26976D}" destId="{54A2D9F6-F7C4-4B73-9413-1E58E175ED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621928-2E87-4C5C-9435-16145EE59E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EBB2EBD-E110-441C-AC0A-DC40420EA48B}">
      <dgm:prSet/>
      <dgm:spPr/>
      <dgm:t>
        <a:bodyPr/>
        <a:lstStyle/>
        <a:p>
          <a:pPr algn="l">
            <a:defRPr cap="all"/>
          </a:pPr>
          <a:r>
            <a:rPr lang="de-DE" b="1" dirty="0"/>
            <a:t>Reduziert Fehler:</a:t>
          </a:r>
        </a:p>
        <a:p>
          <a:pPr algn="l">
            <a:defRPr cap="all"/>
          </a:pPr>
          <a:r>
            <a:rPr lang="de-DE" dirty="0"/>
            <a:t>Wiederholende Codes können leichter fehleranfälliger sein, da eine andere Umänderung nicht auf alle wiederholten Codes übergreift.</a:t>
          </a:r>
          <a:endParaRPr lang="en-US" dirty="0"/>
        </a:p>
      </dgm:t>
    </dgm:pt>
    <dgm:pt modelId="{0A0764E1-57EB-4DE7-AD9F-66D8791BACA9}" type="parTrans" cxnId="{2B372503-26F8-4244-ADD1-12A685275CD7}">
      <dgm:prSet/>
      <dgm:spPr/>
      <dgm:t>
        <a:bodyPr/>
        <a:lstStyle/>
        <a:p>
          <a:endParaRPr lang="en-US"/>
        </a:p>
      </dgm:t>
    </dgm:pt>
    <dgm:pt modelId="{F1A2AEA0-CE44-4DCF-83B2-DE4D7B815969}" type="sibTrans" cxnId="{2B372503-26F8-4244-ADD1-12A685275CD7}">
      <dgm:prSet/>
      <dgm:spPr/>
      <dgm:t>
        <a:bodyPr/>
        <a:lstStyle/>
        <a:p>
          <a:endParaRPr lang="en-US"/>
        </a:p>
      </dgm:t>
    </dgm:pt>
    <dgm:pt modelId="{E2A9E0C7-C6EE-499F-BF2B-528979D6B2A6}">
      <dgm:prSet/>
      <dgm:spPr/>
      <dgm:t>
        <a:bodyPr/>
        <a:lstStyle/>
        <a:p>
          <a:pPr algn="l">
            <a:defRPr cap="all"/>
          </a:pPr>
          <a:r>
            <a:rPr lang="de-DE" b="1"/>
            <a:t>Verbesserte Wartbarkeit: </a:t>
          </a:r>
        </a:p>
        <a:p>
          <a:pPr algn="l">
            <a:defRPr cap="all"/>
          </a:pPr>
          <a:r>
            <a:rPr lang="de-DE"/>
            <a:t>Wenn Code nur an einer stelle existiert, ist es einfacher ihn zu ändern.</a:t>
          </a:r>
          <a:endParaRPr lang="en-US"/>
        </a:p>
      </dgm:t>
    </dgm:pt>
    <dgm:pt modelId="{2B8C2283-0687-4B02-AEB8-29C54730D00E}" type="parTrans" cxnId="{11173844-B175-4D8C-AA54-F8A2D30E420B}">
      <dgm:prSet/>
      <dgm:spPr/>
      <dgm:t>
        <a:bodyPr/>
        <a:lstStyle/>
        <a:p>
          <a:endParaRPr lang="en-US"/>
        </a:p>
      </dgm:t>
    </dgm:pt>
    <dgm:pt modelId="{2673B0A7-3014-40F3-9C78-87B8F0895990}" type="sibTrans" cxnId="{11173844-B175-4D8C-AA54-F8A2D30E420B}">
      <dgm:prSet/>
      <dgm:spPr/>
      <dgm:t>
        <a:bodyPr/>
        <a:lstStyle/>
        <a:p>
          <a:endParaRPr lang="en-US"/>
        </a:p>
      </dgm:t>
    </dgm:pt>
    <dgm:pt modelId="{56876CE8-2E3D-4385-ABE5-4EB712C17BD4}">
      <dgm:prSet/>
      <dgm:spPr/>
      <dgm:t>
        <a:bodyPr/>
        <a:lstStyle/>
        <a:p>
          <a:pPr algn="l">
            <a:defRPr cap="all"/>
          </a:pPr>
          <a:r>
            <a:rPr lang="de-DE" b="1"/>
            <a:t>Höhere Lesbarkeit:</a:t>
          </a:r>
        </a:p>
        <a:p>
          <a:pPr algn="l">
            <a:defRPr cap="all"/>
          </a:pPr>
          <a:r>
            <a:rPr lang="de-DE"/>
            <a:t> Weniger sich wiederholender Codes führt zur einen leichter verstehenden Code </a:t>
          </a:r>
          <a:endParaRPr lang="en-US"/>
        </a:p>
      </dgm:t>
    </dgm:pt>
    <dgm:pt modelId="{A9608AF6-CDEE-4282-8AEE-A448D890BB8B}" type="parTrans" cxnId="{6816DB0D-E79C-4BC6-A484-598FE5B5ABBE}">
      <dgm:prSet/>
      <dgm:spPr/>
      <dgm:t>
        <a:bodyPr/>
        <a:lstStyle/>
        <a:p>
          <a:endParaRPr lang="en-US"/>
        </a:p>
      </dgm:t>
    </dgm:pt>
    <dgm:pt modelId="{122220DA-2DD1-477B-A94D-61592B9BBF22}" type="sibTrans" cxnId="{6816DB0D-E79C-4BC6-A484-598FE5B5ABBE}">
      <dgm:prSet/>
      <dgm:spPr/>
      <dgm:t>
        <a:bodyPr/>
        <a:lstStyle/>
        <a:p>
          <a:endParaRPr lang="en-US"/>
        </a:p>
      </dgm:t>
    </dgm:pt>
    <dgm:pt modelId="{C86EA043-F0E6-494C-BC13-6DFC96410B9A}">
      <dgm:prSet/>
      <dgm:spPr/>
      <dgm:t>
        <a:bodyPr/>
        <a:lstStyle/>
        <a:p>
          <a:pPr algn="l">
            <a:defRPr cap="all"/>
          </a:pPr>
          <a:r>
            <a:rPr lang="de-DE" b="1"/>
            <a:t>Steigende Wiederverwendbarkeit:</a:t>
          </a:r>
        </a:p>
        <a:p>
          <a:pPr algn="l">
            <a:defRPr cap="all"/>
          </a:pPr>
          <a:r>
            <a:rPr lang="de-DE"/>
            <a:t> Code-Abschnitte könne in verschiedenen Teilen des Projekts oder in anderen Projekten wieder verwendet werden. </a:t>
          </a:r>
          <a:endParaRPr lang="en-US"/>
        </a:p>
      </dgm:t>
    </dgm:pt>
    <dgm:pt modelId="{AE0C86E3-7BC8-4DDB-A140-985BB8C69767}" type="parTrans" cxnId="{DE07119C-2239-4CAE-BC68-E1EB108C8C39}">
      <dgm:prSet/>
      <dgm:spPr/>
      <dgm:t>
        <a:bodyPr/>
        <a:lstStyle/>
        <a:p>
          <a:endParaRPr lang="en-US"/>
        </a:p>
      </dgm:t>
    </dgm:pt>
    <dgm:pt modelId="{E0486A90-BC0D-4027-872A-B8604ACB4B70}" type="sibTrans" cxnId="{DE07119C-2239-4CAE-BC68-E1EB108C8C39}">
      <dgm:prSet/>
      <dgm:spPr/>
      <dgm:t>
        <a:bodyPr/>
        <a:lstStyle/>
        <a:p>
          <a:endParaRPr lang="en-US"/>
        </a:p>
      </dgm:t>
    </dgm:pt>
    <dgm:pt modelId="{5FB71A99-0D8B-4910-A0D3-31395E26C546}" type="pres">
      <dgm:prSet presAssocID="{51621928-2E87-4C5C-9435-16145EE59E90}" presName="root" presStyleCnt="0">
        <dgm:presLayoutVars>
          <dgm:dir/>
          <dgm:resizeHandles val="exact"/>
        </dgm:presLayoutVars>
      </dgm:prSet>
      <dgm:spPr/>
    </dgm:pt>
    <dgm:pt modelId="{844F6DC9-8186-4DFB-8907-D17BA3109BFC}" type="pres">
      <dgm:prSet presAssocID="{9EBB2EBD-E110-441C-AC0A-DC40420EA48B}" presName="compNode" presStyleCnt="0"/>
      <dgm:spPr/>
    </dgm:pt>
    <dgm:pt modelId="{8D64E2A5-39EA-4EF8-BB7F-F1D94813856C}" type="pres">
      <dgm:prSet presAssocID="{9EBB2EBD-E110-441C-AC0A-DC40420EA48B}" presName="iconBgRect" presStyleLbl="bgShp" presStyleIdx="0" presStyleCnt="4"/>
      <dgm:spPr/>
    </dgm:pt>
    <dgm:pt modelId="{1B6785E7-50A1-4B39-8A37-9E0DB707333B}" type="pres">
      <dgm:prSet presAssocID="{9EBB2EBD-E110-441C-AC0A-DC40420EA4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C43C67DF-B58D-49C4-96E9-6728BF6202AA}" type="pres">
      <dgm:prSet presAssocID="{9EBB2EBD-E110-441C-AC0A-DC40420EA48B}" presName="spaceRect" presStyleCnt="0"/>
      <dgm:spPr/>
    </dgm:pt>
    <dgm:pt modelId="{D1C1B889-C13A-46FD-9505-4A841273E769}" type="pres">
      <dgm:prSet presAssocID="{9EBB2EBD-E110-441C-AC0A-DC40420EA48B}" presName="textRect" presStyleLbl="revTx" presStyleIdx="0" presStyleCnt="4" custLinFactNeighborX="5588">
        <dgm:presLayoutVars>
          <dgm:chMax val="1"/>
          <dgm:chPref val="1"/>
        </dgm:presLayoutVars>
      </dgm:prSet>
      <dgm:spPr/>
    </dgm:pt>
    <dgm:pt modelId="{A64A6767-6B1D-4A0D-ADB9-A955EAEB8BEF}" type="pres">
      <dgm:prSet presAssocID="{F1A2AEA0-CE44-4DCF-83B2-DE4D7B815969}" presName="sibTrans" presStyleCnt="0"/>
      <dgm:spPr/>
    </dgm:pt>
    <dgm:pt modelId="{8DF29DD3-DA17-4E77-B512-3E943FBB4F4F}" type="pres">
      <dgm:prSet presAssocID="{E2A9E0C7-C6EE-499F-BF2B-528979D6B2A6}" presName="compNode" presStyleCnt="0"/>
      <dgm:spPr/>
    </dgm:pt>
    <dgm:pt modelId="{FE768FDC-D621-4BEC-94FB-83D57585EF4A}" type="pres">
      <dgm:prSet presAssocID="{E2A9E0C7-C6EE-499F-BF2B-528979D6B2A6}" presName="iconBgRect" presStyleLbl="bgShp" presStyleIdx="1" presStyleCnt="4"/>
      <dgm:spPr/>
    </dgm:pt>
    <dgm:pt modelId="{9CDAC359-5231-49D2-85D5-5A41EAF0A8B7}" type="pres">
      <dgm:prSet presAssocID="{E2A9E0C7-C6EE-499F-BF2B-528979D6B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E87E91EE-53A3-4990-B386-14598F4D2EE2}" type="pres">
      <dgm:prSet presAssocID="{E2A9E0C7-C6EE-499F-BF2B-528979D6B2A6}" presName="spaceRect" presStyleCnt="0"/>
      <dgm:spPr/>
    </dgm:pt>
    <dgm:pt modelId="{7F71E1EA-702C-43DB-B903-0E8E13152C09}" type="pres">
      <dgm:prSet presAssocID="{E2A9E0C7-C6EE-499F-BF2B-528979D6B2A6}" presName="textRect" presStyleLbl="revTx" presStyleIdx="1" presStyleCnt="4">
        <dgm:presLayoutVars>
          <dgm:chMax val="1"/>
          <dgm:chPref val="1"/>
        </dgm:presLayoutVars>
      </dgm:prSet>
      <dgm:spPr/>
    </dgm:pt>
    <dgm:pt modelId="{0E7F57DC-61CC-4F07-82FC-80C31DB2F0E8}" type="pres">
      <dgm:prSet presAssocID="{2673B0A7-3014-40F3-9C78-87B8F0895990}" presName="sibTrans" presStyleCnt="0"/>
      <dgm:spPr/>
    </dgm:pt>
    <dgm:pt modelId="{C3582125-BEE2-4D54-A5D3-E49993FA87E5}" type="pres">
      <dgm:prSet presAssocID="{56876CE8-2E3D-4385-ABE5-4EB712C17BD4}" presName="compNode" presStyleCnt="0"/>
      <dgm:spPr/>
    </dgm:pt>
    <dgm:pt modelId="{5ED457DA-BC49-4440-B3A9-0A5B7A8ED6EC}" type="pres">
      <dgm:prSet presAssocID="{56876CE8-2E3D-4385-ABE5-4EB712C17BD4}" presName="iconBgRect" presStyleLbl="bgShp" presStyleIdx="2" presStyleCnt="4" custLinFactNeighborX="-26801" custLinFactNeighborY="3963"/>
      <dgm:spPr/>
    </dgm:pt>
    <dgm:pt modelId="{AEDB26A3-8633-4238-B0FE-63F08BBD3763}" type="pres">
      <dgm:prSet presAssocID="{56876CE8-2E3D-4385-ABE5-4EB712C17BD4}" presName="iconRect" presStyleLbl="node1" presStyleIdx="2" presStyleCnt="4" custLinFactNeighborX="-55154" custLinFactNeighborY="690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95D11B2-EA3A-4253-983A-5216D2DCDCDD}" type="pres">
      <dgm:prSet presAssocID="{56876CE8-2E3D-4385-ABE5-4EB712C17BD4}" presName="spaceRect" presStyleCnt="0"/>
      <dgm:spPr/>
    </dgm:pt>
    <dgm:pt modelId="{E8084EBE-5456-453D-A5BC-8BD54E446CD6}" type="pres">
      <dgm:prSet presAssocID="{56876CE8-2E3D-4385-ABE5-4EB712C17BD4}" presName="textRect" presStyleLbl="revTx" presStyleIdx="2" presStyleCnt="4">
        <dgm:presLayoutVars>
          <dgm:chMax val="1"/>
          <dgm:chPref val="1"/>
        </dgm:presLayoutVars>
      </dgm:prSet>
      <dgm:spPr/>
    </dgm:pt>
    <dgm:pt modelId="{79DCA282-17A7-4C48-A51D-E22ADEF51D57}" type="pres">
      <dgm:prSet presAssocID="{122220DA-2DD1-477B-A94D-61592B9BBF22}" presName="sibTrans" presStyleCnt="0"/>
      <dgm:spPr/>
    </dgm:pt>
    <dgm:pt modelId="{E356BB6E-D04E-44DA-96FB-0E50270F3297}" type="pres">
      <dgm:prSet presAssocID="{C86EA043-F0E6-494C-BC13-6DFC96410B9A}" presName="compNode" presStyleCnt="0"/>
      <dgm:spPr/>
    </dgm:pt>
    <dgm:pt modelId="{600C71E6-0B46-4EF7-971A-61DD17E10F2A}" type="pres">
      <dgm:prSet presAssocID="{C86EA043-F0E6-494C-BC13-6DFC96410B9A}" presName="iconBgRect" presStyleLbl="bgShp" presStyleIdx="3" presStyleCnt="4" custLinFactNeighborX="-30481" custLinFactNeighborY="3964"/>
      <dgm:spPr/>
    </dgm:pt>
    <dgm:pt modelId="{04CAC375-3D32-4A45-A33B-738D9811033E}" type="pres">
      <dgm:prSet presAssocID="{C86EA043-F0E6-494C-BC13-6DFC96410B9A}" presName="iconRect" presStyleLbl="node1" presStyleIdx="3" presStyleCnt="4" custLinFactNeighborX="-40640" custLinFactNeighborY="69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84F2EF-6B12-47C0-8D23-589C970DF73B}" type="pres">
      <dgm:prSet presAssocID="{C86EA043-F0E6-494C-BC13-6DFC96410B9A}" presName="spaceRect" presStyleCnt="0"/>
      <dgm:spPr/>
    </dgm:pt>
    <dgm:pt modelId="{5CB30FEF-BB10-489C-A3DB-955F2625DFC6}" type="pres">
      <dgm:prSet presAssocID="{C86EA043-F0E6-494C-BC13-6DFC96410B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2E702-8CB4-43C9-8D11-A46648CA295E}" type="presOf" srcId="{56876CE8-2E3D-4385-ABE5-4EB712C17BD4}" destId="{E8084EBE-5456-453D-A5BC-8BD54E446CD6}" srcOrd="0" destOrd="0" presId="urn:microsoft.com/office/officeart/2018/5/layout/IconCircleLabelList"/>
    <dgm:cxn modelId="{2B372503-26F8-4244-ADD1-12A685275CD7}" srcId="{51621928-2E87-4C5C-9435-16145EE59E90}" destId="{9EBB2EBD-E110-441C-AC0A-DC40420EA48B}" srcOrd="0" destOrd="0" parTransId="{0A0764E1-57EB-4DE7-AD9F-66D8791BACA9}" sibTransId="{F1A2AEA0-CE44-4DCF-83B2-DE4D7B815969}"/>
    <dgm:cxn modelId="{6816DB0D-E79C-4BC6-A484-598FE5B5ABBE}" srcId="{51621928-2E87-4C5C-9435-16145EE59E90}" destId="{56876CE8-2E3D-4385-ABE5-4EB712C17BD4}" srcOrd="2" destOrd="0" parTransId="{A9608AF6-CDEE-4282-8AEE-A448D890BB8B}" sibTransId="{122220DA-2DD1-477B-A94D-61592B9BBF22}"/>
    <dgm:cxn modelId="{7ABE2037-9370-4C72-9549-E7285658C31F}" type="presOf" srcId="{E2A9E0C7-C6EE-499F-BF2B-528979D6B2A6}" destId="{7F71E1EA-702C-43DB-B903-0E8E13152C09}" srcOrd="0" destOrd="0" presId="urn:microsoft.com/office/officeart/2018/5/layout/IconCircleLabelList"/>
    <dgm:cxn modelId="{11173844-B175-4D8C-AA54-F8A2D30E420B}" srcId="{51621928-2E87-4C5C-9435-16145EE59E90}" destId="{E2A9E0C7-C6EE-499F-BF2B-528979D6B2A6}" srcOrd="1" destOrd="0" parTransId="{2B8C2283-0687-4B02-AEB8-29C54730D00E}" sibTransId="{2673B0A7-3014-40F3-9C78-87B8F0895990}"/>
    <dgm:cxn modelId="{14EE016D-B171-40D9-BA17-C53A2283E719}" type="presOf" srcId="{9EBB2EBD-E110-441C-AC0A-DC40420EA48B}" destId="{D1C1B889-C13A-46FD-9505-4A841273E769}" srcOrd="0" destOrd="0" presId="urn:microsoft.com/office/officeart/2018/5/layout/IconCircleLabelList"/>
    <dgm:cxn modelId="{30C4978F-5953-42C4-99DD-04672A5BBCE2}" type="presOf" srcId="{C86EA043-F0E6-494C-BC13-6DFC96410B9A}" destId="{5CB30FEF-BB10-489C-A3DB-955F2625DFC6}" srcOrd="0" destOrd="0" presId="urn:microsoft.com/office/officeart/2018/5/layout/IconCircleLabelList"/>
    <dgm:cxn modelId="{DE07119C-2239-4CAE-BC68-E1EB108C8C39}" srcId="{51621928-2E87-4C5C-9435-16145EE59E90}" destId="{C86EA043-F0E6-494C-BC13-6DFC96410B9A}" srcOrd="3" destOrd="0" parTransId="{AE0C86E3-7BC8-4DDB-A140-985BB8C69767}" sibTransId="{E0486A90-BC0D-4027-872A-B8604ACB4B70}"/>
    <dgm:cxn modelId="{AD3B62E5-21BF-4D49-9588-CB719E7B7DA4}" type="presOf" srcId="{51621928-2E87-4C5C-9435-16145EE59E90}" destId="{5FB71A99-0D8B-4910-A0D3-31395E26C546}" srcOrd="0" destOrd="0" presId="urn:microsoft.com/office/officeart/2018/5/layout/IconCircleLabelList"/>
    <dgm:cxn modelId="{EE626CCF-0603-4377-82A6-1B1BA3D54950}" type="presParOf" srcId="{5FB71A99-0D8B-4910-A0D3-31395E26C546}" destId="{844F6DC9-8186-4DFB-8907-D17BA3109BFC}" srcOrd="0" destOrd="0" presId="urn:microsoft.com/office/officeart/2018/5/layout/IconCircleLabelList"/>
    <dgm:cxn modelId="{D90D5B9F-D607-4DBE-92FC-06448F437411}" type="presParOf" srcId="{844F6DC9-8186-4DFB-8907-D17BA3109BFC}" destId="{8D64E2A5-39EA-4EF8-BB7F-F1D94813856C}" srcOrd="0" destOrd="0" presId="urn:microsoft.com/office/officeart/2018/5/layout/IconCircleLabelList"/>
    <dgm:cxn modelId="{3DBFAB57-26F6-4A38-8575-39DB2E23C98D}" type="presParOf" srcId="{844F6DC9-8186-4DFB-8907-D17BA3109BFC}" destId="{1B6785E7-50A1-4B39-8A37-9E0DB707333B}" srcOrd="1" destOrd="0" presId="urn:microsoft.com/office/officeart/2018/5/layout/IconCircleLabelList"/>
    <dgm:cxn modelId="{24C2B4DE-47D0-4325-A804-8082EB5FFC84}" type="presParOf" srcId="{844F6DC9-8186-4DFB-8907-D17BA3109BFC}" destId="{C43C67DF-B58D-49C4-96E9-6728BF6202AA}" srcOrd="2" destOrd="0" presId="urn:microsoft.com/office/officeart/2018/5/layout/IconCircleLabelList"/>
    <dgm:cxn modelId="{3F7035C3-9EFE-452B-8ED6-2FDC2D046F8B}" type="presParOf" srcId="{844F6DC9-8186-4DFB-8907-D17BA3109BFC}" destId="{D1C1B889-C13A-46FD-9505-4A841273E769}" srcOrd="3" destOrd="0" presId="urn:microsoft.com/office/officeart/2018/5/layout/IconCircleLabelList"/>
    <dgm:cxn modelId="{A2209BEB-6665-466A-B59E-0BE727F38F41}" type="presParOf" srcId="{5FB71A99-0D8B-4910-A0D3-31395E26C546}" destId="{A64A6767-6B1D-4A0D-ADB9-A955EAEB8BEF}" srcOrd="1" destOrd="0" presId="urn:microsoft.com/office/officeart/2018/5/layout/IconCircleLabelList"/>
    <dgm:cxn modelId="{CAC96622-1D78-4941-A05F-329EC3A838C3}" type="presParOf" srcId="{5FB71A99-0D8B-4910-A0D3-31395E26C546}" destId="{8DF29DD3-DA17-4E77-B512-3E943FBB4F4F}" srcOrd="2" destOrd="0" presId="urn:microsoft.com/office/officeart/2018/5/layout/IconCircleLabelList"/>
    <dgm:cxn modelId="{B882193E-4514-4C74-9B38-E574970EF9C7}" type="presParOf" srcId="{8DF29DD3-DA17-4E77-B512-3E943FBB4F4F}" destId="{FE768FDC-D621-4BEC-94FB-83D57585EF4A}" srcOrd="0" destOrd="0" presId="urn:microsoft.com/office/officeart/2018/5/layout/IconCircleLabelList"/>
    <dgm:cxn modelId="{3E8AE5C5-0F9E-4FA1-AEC8-F4C22FD1BCBD}" type="presParOf" srcId="{8DF29DD3-DA17-4E77-B512-3E943FBB4F4F}" destId="{9CDAC359-5231-49D2-85D5-5A41EAF0A8B7}" srcOrd="1" destOrd="0" presId="urn:microsoft.com/office/officeart/2018/5/layout/IconCircleLabelList"/>
    <dgm:cxn modelId="{19138267-2AAA-4F2B-B4AC-EE22F6EF8395}" type="presParOf" srcId="{8DF29DD3-DA17-4E77-B512-3E943FBB4F4F}" destId="{E87E91EE-53A3-4990-B386-14598F4D2EE2}" srcOrd="2" destOrd="0" presId="urn:microsoft.com/office/officeart/2018/5/layout/IconCircleLabelList"/>
    <dgm:cxn modelId="{6EB65B42-9C99-4968-B727-4794637F5C7C}" type="presParOf" srcId="{8DF29DD3-DA17-4E77-B512-3E943FBB4F4F}" destId="{7F71E1EA-702C-43DB-B903-0E8E13152C09}" srcOrd="3" destOrd="0" presId="urn:microsoft.com/office/officeart/2018/5/layout/IconCircleLabelList"/>
    <dgm:cxn modelId="{0B5D7AE6-9BAF-4186-B816-035CCB63F738}" type="presParOf" srcId="{5FB71A99-0D8B-4910-A0D3-31395E26C546}" destId="{0E7F57DC-61CC-4F07-82FC-80C31DB2F0E8}" srcOrd="3" destOrd="0" presId="urn:microsoft.com/office/officeart/2018/5/layout/IconCircleLabelList"/>
    <dgm:cxn modelId="{0E515AA5-71DE-4B12-ABB8-406ECBDDAE2A}" type="presParOf" srcId="{5FB71A99-0D8B-4910-A0D3-31395E26C546}" destId="{C3582125-BEE2-4D54-A5D3-E49993FA87E5}" srcOrd="4" destOrd="0" presId="urn:microsoft.com/office/officeart/2018/5/layout/IconCircleLabelList"/>
    <dgm:cxn modelId="{4897E2C5-4BAB-426D-9CA8-F51FEDBC3C09}" type="presParOf" srcId="{C3582125-BEE2-4D54-A5D3-E49993FA87E5}" destId="{5ED457DA-BC49-4440-B3A9-0A5B7A8ED6EC}" srcOrd="0" destOrd="0" presId="urn:microsoft.com/office/officeart/2018/5/layout/IconCircleLabelList"/>
    <dgm:cxn modelId="{779DD225-4B9B-4ACE-93F8-9FEB8CD8F772}" type="presParOf" srcId="{C3582125-BEE2-4D54-A5D3-E49993FA87E5}" destId="{AEDB26A3-8633-4238-B0FE-63F08BBD3763}" srcOrd="1" destOrd="0" presId="urn:microsoft.com/office/officeart/2018/5/layout/IconCircleLabelList"/>
    <dgm:cxn modelId="{AE1B1F66-AFCD-4398-B541-61D597BB347F}" type="presParOf" srcId="{C3582125-BEE2-4D54-A5D3-E49993FA87E5}" destId="{895D11B2-EA3A-4253-983A-5216D2DCDCDD}" srcOrd="2" destOrd="0" presId="urn:microsoft.com/office/officeart/2018/5/layout/IconCircleLabelList"/>
    <dgm:cxn modelId="{4FD35116-B30A-4F5B-8178-EB0A9D2B0DB9}" type="presParOf" srcId="{C3582125-BEE2-4D54-A5D3-E49993FA87E5}" destId="{E8084EBE-5456-453D-A5BC-8BD54E446CD6}" srcOrd="3" destOrd="0" presId="urn:microsoft.com/office/officeart/2018/5/layout/IconCircleLabelList"/>
    <dgm:cxn modelId="{86001360-438B-40CB-B5FB-69BA32D854F8}" type="presParOf" srcId="{5FB71A99-0D8B-4910-A0D3-31395E26C546}" destId="{79DCA282-17A7-4C48-A51D-E22ADEF51D57}" srcOrd="5" destOrd="0" presId="urn:microsoft.com/office/officeart/2018/5/layout/IconCircleLabelList"/>
    <dgm:cxn modelId="{9644580B-D553-4239-86FC-CFF55B41A647}" type="presParOf" srcId="{5FB71A99-0D8B-4910-A0D3-31395E26C546}" destId="{E356BB6E-D04E-44DA-96FB-0E50270F3297}" srcOrd="6" destOrd="0" presId="urn:microsoft.com/office/officeart/2018/5/layout/IconCircleLabelList"/>
    <dgm:cxn modelId="{5AEB1A1B-C9D5-4BA7-ABA9-DC8198186712}" type="presParOf" srcId="{E356BB6E-D04E-44DA-96FB-0E50270F3297}" destId="{600C71E6-0B46-4EF7-971A-61DD17E10F2A}" srcOrd="0" destOrd="0" presId="urn:microsoft.com/office/officeart/2018/5/layout/IconCircleLabelList"/>
    <dgm:cxn modelId="{3A5E0D16-0FDF-40C7-8E34-276D7B4F2D50}" type="presParOf" srcId="{E356BB6E-D04E-44DA-96FB-0E50270F3297}" destId="{04CAC375-3D32-4A45-A33B-738D9811033E}" srcOrd="1" destOrd="0" presId="urn:microsoft.com/office/officeart/2018/5/layout/IconCircleLabelList"/>
    <dgm:cxn modelId="{8494921C-C70E-4C3C-9631-FBE9B88B2788}" type="presParOf" srcId="{E356BB6E-D04E-44DA-96FB-0E50270F3297}" destId="{AC84F2EF-6B12-47C0-8D23-589C970DF73B}" srcOrd="2" destOrd="0" presId="urn:microsoft.com/office/officeart/2018/5/layout/IconCircleLabelList"/>
    <dgm:cxn modelId="{454B5BD6-0EB5-426D-8212-5B3F27CAE429}" type="presParOf" srcId="{E356BB6E-D04E-44DA-96FB-0E50270F3297}" destId="{5CB30FEF-BB10-489C-A3DB-955F2625DF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576107-3A61-4B9E-9375-C227DDA48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7FA99-7D4A-44BC-B724-EB59D1B2FA33}">
      <dgm:prSet/>
      <dgm:spPr/>
      <dgm:t>
        <a:bodyPr/>
        <a:lstStyle/>
        <a:p>
          <a:r>
            <a:rPr lang="de-DE" dirty="0"/>
            <a:t>Trenne Datenverarbeitung, Visualisierung und Modellierung </a:t>
          </a:r>
          <a:endParaRPr lang="en-US" dirty="0"/>
        </a:p>
      </dgm:t>
    </dgm:pt>
    <dgm:pt modelId="{48175DFE-8C71-4841-9F84-F1FC31CF0BF8}" type="parTrans" cxnId="{383B5311-B19C-4BFC-B830-5127AE9B973D}">
      <dgm:prSet/>
      <dgm:spPr/>
      <dgm:t>
        <a:bodyPr/>
        <a:lstStyle/>
        <a:p>
          <a:endParaRPr lang="en-US"/>
        </a:p>
      </dgm:t>
    </dgm:pt>
    <dgm:pt modelId="{145D53E2-C318-4684-B417-641E8888C22D}" type="sibTrans" cxnId="{383B5311-B19C-4BFC-B830-5127AE9B973D}">
      <dgm:prSet/>
      <dgm:spPr/>
      <dgm:t>
        <a:bodyPr/>
        <a:lstStyle/>
        <a:p>
          <a:endParaRPr lang="en-US"/>
        </a:p>
      </dgm:t>
    </dgm:pt>
    <dgm:pt modelId="{5706E805-A64B-458B-9C9A-408B970AEAB0}">
      <dgm:prSet/>
      <dgm:spPr/>
      <dgm:t>
        <a:bodyPr/>
        <a:lstStyle/>
        <a:p>
          <a:r>
            <a:rPr lang="de-DE"/>
            <a:t>Verbessert Testbarkeit: Jede Einheit kann unabhänig getestet werden, was den Testprozess vereinfacht. </a:t>
          </a:r>
          <a:endParaRPr lang="en-US"/>
        </a:p>
      </dgm:t>
    </dgm:pt>
    <dgm:pt modelId="{D644B1A5-D238-4D7D-83AA-B11C0A636A1C}" type="parTrans" cxnId="{F5A57C05-ACD7-4913-9821-F5FB82C4592F}">
      <dgm:prSet/>
      <dgm:spPr/>
      <dgm:t>
        <a:bodyPr/>
        <a:lstStyle/>
        <a:p>
          <a:endParaRPr lang="en-US"/>
        </a:p>
      </dgm:t>
    </dgm:pt>
    <dgm:pt modelId="{B4BC32CB-0074-4C83-8154-493E531B3CDA}" type="sibTrans" cxnId="{F5A57C05-ACD7-4913-9821-F5FB82C4592F}">
      <dgm:prSet/>
      <dgm:spPr/>
      <dgm:t>
        <a:bodyPr/>
        <a:lstStyle/>
        <a:p>
          <a:endParaRPr lang="en-US"/>
        </a:p>
      </dgm:t>
    </dgm:pt>
    <dgm:pt modelId="{1E71E682-0A53-443C-AB59-A25905D60476}">
      <dgm:prSet/>
      <dgm:spPr/>
      <dgm:t>
        <a:bodyPr/>
        <a:lstStyle/>
        <a:p>
          <a:r>
            <a:rPr lang="de-DE"/>
            <a:t>Bessere Zusammenarbeit: das Team kann sich auf die Entwicklung bestimmter Module konzentrieren.</a:t>
          </a:r>
          <a:endParaRPr lang="en-US"/>
        </a:p>
      </dgm:t>
    </dgm:pt>
    <dgm:pt modelId="{552706F8-0B36-4094-BFEC-E0EF8D44EC89}" type="parTrans" cxnId="{E904247A-FBB6-4166-BAD6-3025A24F673F}">
      <dgm:prSet/>
      <dgm:spPr/>
      <dgm:t>
        <a:bodyPr/>
        <a:lstStyle/>
        <a:p>
          <a:endParaRPr lang="en-US"/>
        </a:p>
      </dgm:t>
    </dgm:pt>
    <dgm:pt modelId="{5670CBCB-9B92-490D-9883-DFABD7DF1CBD}" type="sibTrans" cxnId="{E904247A-FBB6-4166-BAD6-3025A24F673F}">
      <dgm:prSet/>
      <dgm:spPr/>
      <dgm:t>
        <a:bodyPr/>
        <a:lstStyle/>
        <a:p>
          <a:endParaRPr lang="en-US"/>
        </a:p>
      </dgm:t>
    </dgm:pt>
    <dgm:pt modelId="{DE5CDB27-114E-49E0-A15F-8AAE4CF343F9}" type="pres">
      <dgm:prSet presAssocID="{EA576107-3A61-4B9E-9375-C227DDA4835C}" presName="linear" presStyleCnt="0">
        <dgm:presLayoutVars>
          <dgm:animLvl val="lvl"/>
          <dgm:resizeHandles val="exact"/>
        </dgm:presLayoutVars>
      </dgm:prSet>
      <dgm:spPr/>
    </dgm:pt>
    <dgm:pt modelId="{C6B4539C-0726-4BFC-BA4E-C189B297F9EF}" type="pres">
      <dgm:prSet presAssocID="{3DD7FA99-7D4A-44BC-B724-EB59D1B2FA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48B8DC-975A-4774-984D-482965481B5F}" type="pres">
      <dgm:prSet presAssocID="{145D53E2-C318-4684-B417-641E8888C22D}" presName="spacer" presStyleCnt="0"/>
      <dgm:spPr/>
    </dgm:pt>
    <dgm:pt modelId="{2962D69E-0674-426B-9D82-A24C215C6D35}" type="pres">
      <dgm:prSet presAssocID="{5706E805-A64B-458B-9C9A-408B970AEA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902B40-44C4-4B17-8A12-7AA00B310515}" type="pres">
      <dgm:prSet presAssocID="{B4BC32CB-0074-4C83-8154-493E531B3CDA}" presName="spacer" presStyleCnt="0"/>
      <dgm:spPr/>
    </dgm:pt>
    <dgm:pt modelId="{4DE956F4-150A-4B91-B819-27B54AA7FA36}" type="pres">
      <dgm:prSet presAssocID="{1E71E682-0A53-443C-AB59-A25905D604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57C05-ACD7-4913-9821-F5FB82C4592F}" srcId="{EA576107-3A61-4B9E-9375-C227DDA4835C}" destId="{5706E805-A64B-458B-9C9A-408B970AEAB0}" srcOrd="1" destOrd="0" parTransId="{D644B1A5-D238-4D7D-83AA-B11C0A636A1C}" sibTransId="{B4BC32CB-0074-4C83-8154-493E531B3CDA}"/>
    <dgm:cxn modelId="{383B5311-B19C-4BFC-B830-5127AE9B973D}" srcId="{EA576107-3A61-4B9E-9375-C227DDA4835C}" destId="{3DD7FA99-7D4A-44BC-B724-EB59D1B2FA33}" srcOrd="0" destOrd="0" parTransId="{48175DFE-8C71-4841-9F84-F1FC31CF0BF8}" sibTransId="{145D53E2-C318-4684-B417-641E8888C22D}"/>
    <dgm:cxn modelId="{E904247A-FBB6-4166-BAD6-3025A24F673F}" srcId="{EA576107-3A61-4B9E-9375-C227DDA4835C}" destId="{1E71E682-0A53-443C-AB59-A25905D60476}" srcOrd="2" destOrd="0" parTransId="{552706F8-0B36-4094-BFEC-E0EF8D44EC89}" sibTransId="{5670CBCB-9B92-490D-9883-DFABD7DF1CBD}"/>
    <dgm:cxn modelId="{B96DC97B-F409-47FE-801E-014586C921EF}" type="presOf" srcId="{5706E805-A64B-458B-9C9A-408B970AEAB0}" destId="{2962D69E-0674-426B-9D82-A24C215C6D35}" srcOrd="0" destOrd="0" presId="urn:microsoft.com/office/officeart/2005/8/layout/vList2"/>
    <dgm:cxn modelId="{A197157D-76AB-4A6B-A567-5008F61F78BF}" type="presOf" srcId="{EA576107-3A61-4B9E-9375-C227DDA4835C}" destId="{DE5CDB27-114E-49E0-A15F-8AAE4CF343F9}" srcOrd="0" destOrd="0" presId="urn:microsoft.com/office/officeart/2005/8/layout/vList2"/>
    <dgm:cxn modelId="{CD648D80-831E-4856-AF74-5D818D2490EB}" type="presOf" srcId="{3DD7FA99-7D4A-44BC-B724-EB59D1B2FA33}" destId="{C6B4539C-0726-4BFC-BA4E-C189B297F9EF}" srcOrd="0" destOrd="0" presId="urn:microsoft.com/office/officeart/2005/8/layout/vList2"/>
    <dgm:cxn modelId="{EB2772F3-A791-44CD-9178-4A195809CC62}" type="presOf" srcId="{1E71E682-0A53-443C-AB59-A25905D60476}" destId="{4DE956F4-150A-4B91-B819-27B54AA7FA36}" srcOrd="0" destOrd="0" presId="urn:microsoft.com/office/officeart/2005/8/layout/vList2"/>
    <dgm:cxn modelId="{F14B9A15-C501-443F-B34B-3213103C721C}" type="presParOf" srcId="{DE5CDB27-114E-49E0-A15F-8AAE4CF343F9}" destId="{C6B4539C-0726-4BFC-BA4E-C189B297F9EF}" srcOrd="0" destOrd="0" presId="urn:microsoft.com/office/officeart/2005/8/layout/vList2"/>
    <dgm:cxn modelId="{96EFC5E4-954D-4C9E-9F75-4112F7C80BF5}" type="presParOf" srcId="{DE5CDB27-114E-49E0-A15F-8AAE4CF343F9}" destId="{4648B8DC-975A-4774-984D-482965481B5F}" srcOrd="1" destOrd="0" presId="urn:microsoft.com/office/officeart/2005/8/layout/vList2"/>
    <dgm:cxn modelId="{CACF181D-61A9-4AEC-8E91-3F83502BB468}" type="presParOf" srcId="{DE5CDB27-114E-49E0-A15F-8AAE4CF343F9}" destId="{2962D69E-0674-426B-9D82-A24C215C6D35}" srcOrd="2" destOrd="0" presId="urn:microsoft.com/office/officeart/2005/8/layout/vList2"/>
    <dgm:cxn modelId="{98AA4EBD-D6C0-453F-ABF1-4AC2F048A447}" type="presParOf" srcId="{DE5CDB27-114E-49E0-A15F-8AAE4CF343F9}" destId="{59902B40-44C4-4B17-8A12-7AA00B310515}" srcOrd="3" destOrd="0" presId="urn:microsoft.com/office/officeart/2005/8/layout/vList2"/>
    <dgm:cxn modelId="{5DB6B88E-648A-49A1-89FA-E0E58A63AB0E}" type="presParOf" srcId="{DE5CDB27-114E-49E0-A15F-8AAE4CF343F9}" destId="{4DE956F4-150A-4B91-B819-27B54AA7FA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790954-716D-4DD3-B843-5F116446A8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E1109C-D7E3-44EA-96D4-42896AA7EA57}">
      <dgm:prSet/>
      <dgm:spPr/>
      <dgm:t>
        <a:bodyPr/>
        <a:lstStyle/>
        <a:p>
          <a:r>
            <a:rPr lang="de-DE" b="0" i="0" baseline="0"/>
            <a:t>Verhindert Regressionen bei Refactoring.</a:t>
          </a:r>
          <a:endParaRPr lang="en-US"/>
        </a:p>
      </dgm:t>
    </dgm:pt>
    <dgm:pt modelId="{38846B60-5C2C-4DA2-AE25-783AEAC442F4}" type="parTrans" cxnId="{37779C27-58D5-4CEF-A055-ED1556F64CFF}">
      <dgm:prSet/>
      <dgm:spPr/>
      <dgm:t>
        <a:bodyPr/>
        <a:lstStyle/>
        <a:p>
          <a:endParaRPr lang="en-US"/>
        </a:p>
      </dgm:t>
    </dgm:pt>
    <dgm:pt modelId="{804BBAAA-6F47-4CB3-8E5A-6B4B45C12961}" type="sibTrans" cxnId="{37779C27-58D5-4CEF-A055-ED1556F64CFF}">
      <dgm:prSet/>
      <dgm:spPr/>
      <dgm:t>
        <a:bodyPr/>
        <a:lstStyle/>
        <a:p>
          <a:endParaRPr lang="en-US"/>
        </a:p>
      </dgm:t>
    </dgm:pt>
    <dgm:pt modelId="{C2F8E7B0-9E4C-4E2F-9AAC-D66A728D6EAE}">
      <dgm:prSet/>
      <dgm:spPr/>
      <dgm:t>
        <a:bodyPr/>
        <a:lstStyle/>
        <a:p>
          <a:r>
            <a:rPr lang="de-DE" b="0" i="0" baseline="0"/>
            <a:t>Unterstützt „sauberes Design“.</a:t>
          </a:r>
          <a:endParaRPr lang="en-US"/>
        </a:p>
      </dgm:t>
    </dgm:pt>
    <dgm:pt modelId="{8B542C49-F5CD-465A-97BC-09E9FCACAA04}" type="parTrans" cxnId="{55D79D39-9607-4038-B5A5-49FA24BCC162}">
      <dgm:prSet/>
      <dgm:spPr/>
      <dgm:t>
        <a:bodyPr/>
        <a:lstStyle/>
        <a:p>
          <a:endParaRPr lang="en-US"/>
        </a:p>
      </dgm:t>
    </dgm:pt>
    <dgm:pt modelId="{D553F76B-ED1F-470B-90A0-EAF3F6CAE7DF}" type="sibTrans" cxnId="{55D79D39-9607-4038-B5A5-49FA24BCC162}">
      <dgm:prSet/>
      <dgm:spPr/>
      <dgm:t>
        <a:bodyPr/>
        <a:lstStyle/>
        <a:p>
          <a:endParaRPr lang="en-US"/>
        </a:p>
      </dgm:t>
    </dgm:pt>
    <dgm:pt modelId="{FE57ADAE-B0D2-48B0-8C3B-2194E772B30A}">
      <dgm:prSet/>
      <dgm:spPr/>
      <dgm:t>
        <a:bodyPr/>
        <a:lstStyle/>
        <a:p>
          <a:r>
            <a:rPr lang="de-DE" b="0" i="0" baseline="0"/>
            <a:t>Macht Funktionen modular und testbar.</a:t>
          </a:r>
          <a:endParaRPr lang="en-US"/>
        </a:p>
      </dgm:t>
    </dgm:pt>
    <dgm:pt modelId="{D62A7916-B058-4C82-B386-8657C54BA9EF}" type="parTrans" cxnId="{3F101ABA-EB90-4590-B676-3FE71143F46D}">
      <dgm:prSet/>
      <dgm:spPr/>
      <dgm:t>
        <a:bodyPr/>
        <a:lstStyle/>
        <a:p>
          <a:endParaRPr lang="en-US"/>
        </a:p>
      </dgm:t>
    </dgm:pt>
    <dgm:pt modelId="{DA450277-B337-4651-8A73-0D13A1671CEC}" type="sibTrans" cxnId="{3F101ABA-EB90-4590-B676-3FE71143F46D}">
      <dgm:prSet/>
      <dgm:spPr/>
      <dgm:t>
        <a:bodyPr/>
        <a:lstStyle/>
        <a:p>
          <a:endParaRPr lang="en-US"/>
        </a:p>
      </dgm:t>
    </dgm:pt>
    <dgm:pt modelId="{CBEA6921-0E59-4CB7-92AF-DE0BA1B17B08}">
      <dgm:prSet/>
      <dgm:spPr/>
      <dgm:t>
        <a:bodyPr/>
        <a:lstStyle/>
        <a:p>
          <a:r>
            <a:rPr lang="de-DE" b="0" i="0" baseline="0"/>
            <a:t>Fördert Vertrauen in Experimente durch reproduzierbare Pipelines.</a:t>
          </a:r>
          <a:endParaRPr lang="en-US"/>
        </a:p>
      </dgm:t>
    </dgm:pt>
    <dgm:pt modelId="{5152A76F-F527-4C91-A93C-BD7E188CEFDE}" type="parTrans" cxnId="{2C75337A-0D9D-47ED-9A30-58F704BD5864}">
      <dgm:prSet/>
      <dgm:spPr/>
      <dgm:t>
        <a:bodyPr/>
        <a:lstStyle/>
        <a:p>
          <a:endParaRPr lang="en-US"/>
        </a:p>
      </dgm:t>
    </dgm:pt>
    <dgm:pt modelId="{A48A1CEF-F708-48E5-A966-DB9EA59CC9D3}" type="sibTrans" cxnId="{2C75337A-0D9D-47ED-9A30-58F704BD5864}">
      <dgm:prSet/>
      <dgm:spPr/>
      <dgm:t>
        <a:bodyPr/>
        <a:lstStyle/>
        <a:p>
          <a:endParaRPr lang="en-US"/>
        </a:p>
      </dgm:t>
    </dgm:pt>
    <dgm:pt modelId="{BE8E87F8-03B1-42EA-B68C-2D14B1DCB32A}" type="pres">
      <dgm:prSet presAssocID="{89790954-716D-4DD3-B843-5F116446A883}" presName="diagram" presStyleCnt="0">
        <dgm:presLayoutVars>
          <dgm:dir/>
          <dgm:resizeHandles val="exact"/>
        </dgm:presLayoutVars>
      </dgm:prSet>
      <dgm:spPr/>
    </dgm:pt>
    <dgm:pt modelId="{7B330050-5CE2-4C6D-ABF3-B0A23E842C32}" type="pres">
      <dgm:prSet presAssocID="{88E1109C-D7E3-44EA-96D4-42896AA7EA57}" presName="node" presStyleLbl="node1" presStyleIdx="0" presStyleCnt="4">
        <dgm:presLayoutVars>
          <dgm:bulletEnabled val="1"/>
        </dgm:presLayoutVars>
      </dgm:prSet>
      <dgm:spPr/>
    </dgm:pt>
    <dgm:pt modelId="{0F9753E7-F211-47B4-88D3-305DA47F4CFC}" type="pres">
      <dgm:prSet presAssocID="{804BBAAA-6F47-4CB3-8E5A-6B4B45C12961}" presName="sibTrans" presStyleCnt="0"/>
      <dgm:spPr/>
    </dgm:pt>
    <dgm:pt modelId="{0EE5AF57-B384-4779-9360-F498BA0C62B9}" type="pres">
      <dgm:prSet presAssocID="{C2F8E7B0-9E4C-4E2F-9AAC-D66A728D6EAE}" presName="node" presStyleLbl="node1" presStyleIdx="1" presStyleCnt="4">
        <dgm:presLayoutVars>
          <dgm:bulletEnabled val="1"/>
        </dgm:presLayoutVars>
      </dgm:prSet>
      <dgm:spPr/>
    </dgm:pt>
    <dgm:pt modelId="{7FFE6F67-05A5-40D4-B36D-2211F1CBEEA5}" type="pres">
      <dgm:prSet presAssocID="{D553F76B-ED1F-470B-90A0-EAF3F6CAE7DF}" presName="sibTrans" presStyleCnt="0"/>
      <dgm:spPr/>
    </dgm:pt>
    <dgm:pt modelId="{0A2A94DF-8F87-4672-BAEA-A1078301B064}" type="pres">
      <dgm:prSet presAssocID="{FE57ADAE-B0D2-48B0-8C3B-2194E772B30A}" presName="node" presStyleLbl="node1" presStyleIdx="2" presStyleCnt="4">
        <dgm:presLayoutVars>
          <dgm:bulletEnabled val="1"/>
        </dgm:presLayoutVars>
      </dgm:prSet>
      <dgm:spPr/>
    </dgm:pt>
    <dgm:pt modelId="{E7A0860D-96C7-450E-B924-A1B4A24F2403}" type="pres">
      <dgm:prSet presAssocID="{DA450277-B337-4651-8A73-0D13A1671CEC}" presName="sibTrans" presStyleCnt="0"/>
      <dgm:spPr/>
    </dgm:pt>
    <dgm:pt modelId="{A6889D77-178A-4F05-BC51-0FCADDE08D35}" type="pres">
      <dgm:prSet presAssocID="{CBEA6921-0E59-4CB7-92AF-DE0BA1B17B08}" presName="node" presStyleLbl="node1" presStyleIdx="3" presStyleCnt="4">
        <dgm:presLayoutVars>
          <dgm:bulletEnabled val="1"/>
        </dgm:presLayoutVars>
      </dgm:prSet>
      <dgm:spPr/>
    </dgm:pt>
  </dgm:ptLst>
  <dgm:cxnLst>
    <dgm:cxn modelId="{37779C27-58D5-4CEF-A055-ED1556F64CFF}" srcId="{89790954-716D-4DD3-B843-5F116446A883}" destId="{88E1109C-D7E3-44EA-96D4-42896AA7EA57}" srcOrd="0" destOrd="0" parTransId="{38846B60-5C2C-4DA2-AE25-783AEAC442F4}" sibTransId="{804BBAAA-6F47-4CB3-8E5A-6B4B45C12961}"/>
    <dgm:cxn modelId="{55D79D39-9607-4038-B5A5-49FA24BCC162}" srcId="{89790954-716D-4DD3-B843-5F116446A883}" destId="{C2F8E7B0-9E4C-4E2F-9AAC-D66A728D6EAE}" srcOrd="1" destOrd="0" parTransId="{8B542C49-F5CD-465A-97BC-09E9FCACAA04}" sibTransId="{D553F76B-ED1F-470B-90A0-EAF3F6CAE7DF}"/>
    <dgm:cxn modelId="{A791446B-62FB-4690-9ED1-A546ECEF836C}" type="presOf" srcId="{CBEA6921-0E59-4CB7-92AF-DE0BA1B17B08}" destId="{A6889D77-178A-4F05-BC51-0FCADDE08D35}" srcOrd="0" destOrd="0" presId="urn:microsoft.com/office/officeart/2005/8/layout/default"/>
    <dgm:cxn modelId="{2C75337A-0D9D-47ED-9A30-58F704BD5864}" srcId="{89790954-716D-4DD3-B843-5F116446A883}" destId="{CBEA6921-0E59-4CB7-92AF-DE0BA1B17B08}" srcOrd="3" destOrd="0" parTransId="{5152A76F-F527-4C91-A93C-BD7E188CEFDE}" sibTransId="{A48A1CEF-F708-48E5-A966-DB9EA59CC9D3}"/>
    <dgm:cxn modelId="{3F101ABA-EB90-4590-B676-3FE71143F46D}" srcId="{89790954-716D-4DD3-B843-5F116446A883}" destId="{FE57ADAE-B0D2-48B0-8C3B-2194E772B30A}" srcOrd="2" destOrd="0" parTransId="{D62A7916-B058-4C82-B386-8657C54BA9EF}" sibTransId="{DA450277-B337-4651-8A73-0D13A1671CEC}"/>
    <dgm:cxn modelId="{87DC5EBD-F5B7-43E7-8757-2B453B45B523}" type="presOf" srcId="{89790954-716D-4DD3-B843-5F116446A883}" destId="{BE8E87F8-03B1-42EA-B68C-2D14B1DCB32A}" srcOrd="0" destOrd="0" presId="urn:microsoft.com/office/officeart/2005/8/layout/default"/>
    <dgm:cxn modelId="{822F5ED7-D718-4234-A918-5082F1C3A60E}" type="presOf" srcId="{88E1109C-D7E3-44EA-96D4-42896AA7EA57}" destId="{7B330050-5CE2-4C6D-ABF3-B0A23E842C32}" srcOrd="0" destOrd="0" presId="urn:microsoft.com/office/officeart/2005/8/layout/default"/>
    <dgm:cxn modelId="{D2FBE4DB-8501-438B-9AF5-874F0189A416}" type="presOf" srcId="{C2F8E7B0-9E4C-4E2F-9AAC-D66A728D6EAE}" destId="{0EE5AF57-B384-4779-9360-F498BA0C62B9}" srcOrd="0" destOrd="0" presId="urn:microsoft.com/office/officeart/2005/8/layout/default"/>
    <dgm:cxn modelId="{F753CCE0-6BA4-4FDD-B5F2-EF885BBCFA21}" type="presOf" srcId="{FE57ADAE-B0D2-48B0-8C3B-2194E772B30A}" destId="{0A2A94DF-8F87-4672-BAEA-A1078301B064}" srcOrd="0" destOrd="0" presId="urn:microsoft.com/office/officeart/2005/8/layout/default"/>
    <dgm:cxn modelId="{B5E752E8-DD1A-49F5-BB87-38F1E4F9DDA9}" type="presParOf" srcId="{BE8E87F8-03B1-42EA-B68C-2D14B1DCB32A}" destId="{7B330050-5CE2-4C6D-ABF3-B0A23E842C32}" srcOrd="0" destOrd="0" presId="urn:microsoft.com/office/officeart/2005/8/layout/default"/>
    <dgm:cxn modelId="{54354B0C-FCD9-42C1-9B36-44736DD6C4B5}" type="presParOf" srcId="{BE8E87F8-03B1-42EA-B68C-2D14B1DCB32A}" destId="{0F9753E7-F211-47B4-88D3-305DA47F4CFC}" srcOrd="1" destOrd="0" presId="urn:microsoft.com/office/officeart/2005/8/layout/default"/>
    <dgm:cxn modelId="{81EC0E1C-A172-407B-9AE0-513AF041A67C}" type="presParOf" srcId="{BE8E87F8-03B1-42EA-B68C-2D14B1DCB32A}" destId="{0EE5AF57-B384-4779-9360-F498BA0C62B9}" srcOrd="2" destOrd="0" presId="urn:microsoft.com/office/officeart/2005/8/layout/default"/>
    <dgm:cxn modelId="{089F33A8-3EC8-47C8-82A2-426B5BCBEEC4}" type="presParOf" srcId="{BE8E87F8-03B1-42EA-B68C-2D14B1DCB32A}" destId="{7FFE6F67-05A5-40D4-B36D-2211F1CBEEA5}" srcOrd="3" destOrd="0" presId="urn:microsoft.com/office/officeart/2005/8/layout/default"/>
    <dgm:cxn modelId="{2361DD4F-109F-4261-9742-C3E528CDAD81}" type="presParOf" srcId="{BE8E87F8-03B1-42EA-B68C-2D14B1DCB32A}" destId="{0A2A94DF-8F87-4672-BAEA-A1078301B064}" srcOrd="4" destOrd="0" presId="urn:microsoft.com/office/officeart/2005/8/layout/default"/>
    <dgm:cxn modelId="{F31EEA37-256B-4509-AAF4-EE77DF984C73}" type="presParOf" srcId="{BE8E87F8-03B1-42EA-B68C-2D14B1DCB32A}" destId="{E7A0860D-96C7-450E-B924-A1B4A24F2403}" srcOrd="5" destOrd="0" presId="urn:microsoft.com/office/officeart/2005/8/layout/default"/>
    <dgm:cxn modelId="{29D26184-00C4-4AF2-BD92-9D52CC65623A}" type="presParOf" srcId="{BE8E87F8-03B1-42EA-B68C-2D14B1DCB32A}" destId="{A6889D77-178A-4F05-BC51-0FCADDE08D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7511B2-2053-4447-8EDB-E9C7912E6A4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8F87B6-97A0-4BD1-8EE5-D244E9CC2941}">
      <dgm:prSet/>
      <dgm:spPr/>
      <dgm:t>
        <a:bodyPr/>
        <a:lstStyle/>
        <a:p>
          <a:r>
            <a:rPr lang="en-US"/>
            <a:t>black – Automatische Codeformatierung</a:t>
          </a:r>
        </a:p>
      </dgm:t>
    </dgm:pt>
    <dgm:pt modelId="{CAD77330-4AAC-4087-A2D1-03B47B8BD4AC}" type="parTrans" cxnId="{084E1C9B-8F88-403C-AE27-09EC53B8C364}">
      <dgm:prSet/>
      <dgm:spPr/>
      <dgm:t>
        <a:bodyPr/>
        <a:lstStyle/>
        <a:p>
          <a:endParaRPr lang="en-US"/>
        </a:p>
      </dgm:t>
    </dgm:pt>
    <dgm:pt modelId="{0EB1AB08-DDEC-4446-AFD1-EA5417E13A34}" type="sibTrans" cxnId="{084E1C9B-8F88-403C-AE27-09EC53B8C364}">
      <dgm:prSet/>
      <dgm:spPr/>
      <dgm:t>
        <a:bodyPr/>
        <a:lstStyle/>
        <a:p>
          <a:endParaRPr lang="en-US"/>
        </a:p>
      </dgm:t>
    </dgm:pt>
    <dgm:pt modelId="{63566F3B-8521-47C0-BE31-02B37C090273}">
      <dgm:prSet/>
      <dgm:spPr/>
      <dgm:t>
        <a:bodyPr/>
        <a:lstStyle/>
        <a:p>
          <a:r>
            <a:rPr lang="en-US"/>
            <a:t>flake8 – Linting (Code-Analyse)</a:t>
          </a:r>
        </a:p>
      </dgm:t>
    </dgm:pt>
    <dgm:pt modelId="{AFD717A1-0A67-49D1-BF08-8EC8B3DAECF4}" type="parTrans" cxnId="{A7F82024-54C7-49B6-932D-DDB712FBF9E2}">
      <dgm:prSet/>
      <dgm:spPr/>
      <dgm:t>
        <a:bodyPr/>
        <a:lstStyle/>
        <a:p>
          <a:endParaRPr lang="en-US"/>
        </a:p>
      </dgm:t>
    </dgm:pt>
    <dgm:pt modelId="{E15E2C38-7CED-4C92-A737-8283EE18D858}" type="sibTrans" cxnId="{A7F82024-54C7-49B6-932D-DDB712FBF9E2}">
      <dgm:prSet/>
      <dgm:spPr/>
      <dgm:t>
        <a:bodyPr/>
        <a:lstStyle/>
        <a:p>
          <a:endParaRPr lang="en-US"/>
        </a:p>
      </dgm:t>
    </dgm:pt>
    <dgm:pt modelId="{43498648-4569-4DE0-93A0-3D6AB174D2D4}">
      <dgm:prSet/>
      <dgm:spPr/>
      <dgm:t>
        <a:bodyPr/>
        <a:lstStyle/>
        <a:p>
          <a:r>
            <a:rPr lang="en-US"/>
            <a:t>mypy – Typprüfung</a:t>
          </a:r>
        </a:p>
      </dgm:t>
    </dgm:pt>
    <dgm:pt modelId="{67BBA9C2-9F9C-4040-9069-ED33C800E3B7}" type="parTrans" cxnId="{EF6A6C1C-DA6C-41A2-A7FE-BFE2BF82CA40}">
      <dgm:prSet/>
      <dgm:spPr/>
      <dgm:t>
        <a:bodyPr/>
        <a:lstStyle/>
        <a:p>
          <a:endParaRPr lang="en-US"/>
        </a:p>
      </dgm:t>
    </dgm:pt>
    <dgm:pt modelId="{79B7EDDC-9C59-4EFF-BC5A-EC5D3B403116}" type="sibTrans" cxnId="{EF6A6C1C-DA6C-41A2-A7FE-BFE2BF82CA40}">
      <dgm:prSet/>
      <dgm:spPr/>
      <dgm:t>
        <a:bodyPr/>
        <a:lstStyle/>
        <a:p>
          <a:endParaRPr lang="en-US"/>
        </a:p>
      </dgm:t>
    </dgm:pt>
    <dgm:pt modelId="{2B2D770A-7E91-40B3-8BD0-F3271CEB58E9}">
      <dgm:prSet/>
      <dgm:spPr/>
      <dgm:t>
        <a:bodyPr/>
        <a:lstStyle/>
        <a:p>
          <a:r>
            <a:rPr lang="en-US"/>
            <a:t>pytest – Testframework</a:t>
          </a:r>
        </a:p>
      </dgm:t>
    </dgm:pt>
    <dgm:pt modelId="{06AA319D-DAE1-4F45-A339-E8B05CA9A7AE}" type="parTrans" cxnId="{52058B0C-CE2D-495E-B105-4D05DA63C09C}">
      <dgm:prSet/>
      <dgm:spPr/>
      <dgm:t>
        <a:bodyPr/>
        <a:lstStyle/>
        <a:p>
          <a:endParaRPr lang="en-US"/>
        </a:p>
      </dgm:t>
    </dgm:pt>
    <dgm:pt modelId="{775CFB80-EF5F-4A79-8E5A-BDE630BAE6E1}" type="sibTrans" cxnId="{52058B0C-CE2D-495E-B105-4D05DA63C09C}">
      <dgm:prSet/>
      <dgm:spPr/>
      <dgm:t>
        <a:bodyPr/>
        <a:lstStyle/>
        <a:p>
          <a:endParaRPr lang="en-US"/>
        </a:p>
      </dgm:t>
    </dgm:pt>
    <dgm:pt modelId="{CDC250D2-7FA7-4FE9-B5D1-64BE33309471}">
      <dgm:prSet/>
      <dgm:spPr/>
      <dgm:t>
        <a:bodyPr/>
        <a:lstStyle/>
        <a:p>
          <a:r>
            <a:rPr lang="en-US"/>
            <a:t>pre-commit – Automatisierte Checks bei Commits</a:t>
          </a:r>
        </a:p>
      </dgm:t>
    </dgm:pt>
    <dgm:pt modelId="{0B901D63-0C0B-430C-8FC6-64277925D36F}" type="parTrans" cxnId="{E4523681-DE3D-4F30-A2CD-6D5E7A2BF3F6}">
      <dgm:prSet/>
      <dgm:spPr/>
      <dgm:t>
        <a:bodyPr/>
        <a:lstStyle/>
        <a:p>
          <a:endParaRPr lang="en-US"/>
        </a:p>
      </dgm:t>
    </dgm:pt>
    <dgm:pt modelId="{D65C472B-17A0-4A4D-B407-70BE0BD56BA5}" type="sibTrans" cxnId="{E4523681-DE3D-4F30-A2CD-6D5E7A2BF3F6}">
      <dgm:prSet/>
      <dgm:spPr/>
      <dgm:t>
        <a:bodyPr/>
        <a:lstStyle/>
        <a:p>
          <a:endParaRPr lang="en-US"/>
        </a:p>
      </dgm:t>
    </dgm:pt>
    <dgm:pt modelId="{F6DB481E-BD61-41F5-9AD3-6ADCD0287923}" type="pres">
      <dgm:prSet presAssocID="{0F7511B2-2053-4447-8EDB-E9C7912E6A48}" presName="diagram" presStyleCnt="0">
        <dgm:presLayoutVars>
          <dgm:dir/>
          <dgm:resizeHandles val="exact"/>
        </dgm:presLayoutVars>
      </dgm:prSet>
      <dgm:spPr/>
    </dgm:pt>
    <dgm:pt modelId="{B68FD377-3FB6-497B-BD6B-035D7A017C0E}" type="pres">
      <dgm:prSet presAssocID="{408F87B6-97A0-4BD1-8EE5-D244E9CC2941}" presName="node" presStyleLbl="node1" presStyleIdx="0" presStyleCnt="5">
        <dgm:presLayoutVars>
          <dgm:bulletEnabled val="1"/>
        </dgm:presLayoutVars>
      </dgm:prSet>
      <dgm:spPr/>
    </dgm:pt>
    <dgm:pt modelId="{53F28723-58EA-452A-BA2B-C93BAFBD2E1B}" type="pres">
      <dgm:prSet presAssocID="{0EB1AB08-DDEC-4446-AFD1-EA5417E13A34}" presName="sibTrans" presStyleCnt="0"/>
      <dgm:spPr/>
    </dgm:pt>
    <dgm:pt modelId="{185F50D0-3373-4A8B-8F0F-1151B2D67D45}" type="pres">
      <dgm:prSet presAssocID="{63566F3B-8521-47C0-BE31-02B37C090273}" presName="node" presStyleLbl="node1" presStyleIdx="1" presStyleCnt="5">
        <dgm:presLayoutVars>
          <dgm:bulletEnabled val="1"/>
        </dgm:presLayoutVars>
      </dgm:prSet>
      <dgm:spPr/>
    </dgm:pt>
    <dgm:pt modelId="{D2DE255F-30B6-4DC2-AD7B-63291452D4B7}" type="pres">
      <dgm:prSet presAssocID="{E15E2C38-7CED-4C92-A737-8283EE18D858}" presName="sibTrans" presStyleCnt="0"/>
      <dgm:spPr/>
    </dgm:pt>
    <dgm:pt modelId="{D55A4A49-E560-400D-B792-362B68AADC64}" type="pres">
      <dgm:prSet presAssocID="{43498648-4569-4DE0-93A0-3D6AB174D2D4}" presName="node" presStyleLbl="node1" presStyleIdx="2" presStyleCnt="5">
        <dgm:presLayoutVars>
          <dgm:bulletEnabled val="1"/>
        </dgm:presLayoutVars>
      </dgm:prSet>
      <dgm:spPr/>
    </dgm:pt>
    <dgm:pt modelId="{D185B7B8-192A-4506-A373-F2C9B7166BC5}" type="pres">
      <dgm:prSet presAssocID="{79B7EDDC-9C59-4EFF-BC5A-EC5D3B403116}" presName="sibTrans" presStyleCnt="0"/>
      <dgm:spPr/>
    </dgm:pt>
    <dgm:pt modelId="{D9170AB2-13DB-4EC7-B8A1-CF99AAE19282}" type="pres">
      <dgm:prSet presAssocID="{2B2D770A-7E91-40B3-8BD0-F3271CEB58E9}" presName="node" presStyleLbl="node1" presStyleIdx="3" presStyleCnt="5">
        <dgm:presLayoutVars>
          <dgm:bulletEnabled val="1"/>
        </dgm:presLayoutVars>
      </dgm:prSet>
      <dgm:spPr/>
    </dgm:pt>
    <dgm:pt modelId="{ECF0133C-2138-48F3-BB49-500405A18FCB}" type="pres">
      <dgm:prSet presAssocID="{775CFB80-EF5F-4A79-8E5A-BDE630BAE6E1}" presName="sibTrans" presStyleCnt="0"/>
      <dgm:spPr/>
    </dgm:pt>
    <dgm:pt modelId="{46762172-D75E-453D-86E3-2C9239D2E070}" type="pres">
      <dgm:prSet presAssocID="{CDC250D2-7FA7-4FE9-B5D1-64BE33309471}" presName="node" presStyleLbl="node1" presStyleIdx="4" presStyleCnt="5">
        <dgm:presLayoutVars>
          <dgm:bulletEnabled val="1"/>
        </dgm:presLayoutVars>
      </dgm:prSet>
      <dgm:spPr/>
    </dgm:pt>
  </dgm:ptLst>
  <dgm:cxnLst>
    <dgm:cxn modelId="{52058B0C-CE2D-495E-B105-4D05DA63C09C}" srcId="{0F7511B2-2053-4447-8EDB-E9C7912E6A48}" destId="{2B2D770A-7E91-40B3-8BD0-F3271CEB58E9}" srcOrd="3" destOrd="0" parTransId="{06AA319D-DAE1-4F45-A339-E8B05CA9A7AE}" sibTransId="{775CFB80-EF5F-4A79-8E5A-BDE630BAE6E1}"/>
    <dgm:cxn modelId="{EF6A6C1C-DA6C-41A2-A7FE-BFE2BF82CA40}" srcId="{0F7511B2-2053-4447-8EDB-E9C7912E6A48}" destId="{43498648-4569-4DE0-93A0-3D6AB174D2D4}" srcOrd="2" destOrd="0" parTransId="{67BBA9C2-9F9C-4040-9069-ED33C800E3B7}" sibTransId="{79B7EDDC-9C59-4EFF-BC5A-EC5D3B403116}"/>
    <dgm:cxn modelId="{A7F82024-54C7-49B6-932D-DDB712FBF9E2}" srcId="{0F7511B2-2053-4447-8EDB-E9C7912E6A48}" destId="{63566F3B-8521-47C0-BE31-02B37C090273}" srcOrd="1" destOrd="0" parTransId="{AFD717A1-0A67-49D1-BF08-8EC8B3DAECF4}" sibTransId="{E15E2C38-7CED-4C92-A737-8283EE18D858}"/>
    <dgm:cxn modelId="{8B5C5127-F426-412B-87C8-AD07BE648FCA}" type="presOf" srcId="{408F87B6-97A0-4BD1-8EE5-D244E9CC2941}" destId="{B68FD377-3FB6-497B-BD6B-035D7A017C0E}" srcOrd="0" destOrd="0" presId="urn:microsoft.com/office/officeart/2005/8/layout/default"/>
    <dgm:cxn modelId="{C818B62D-3ED8-40EB-90FC-0105204C4F45}" type="presOf" srcId="{43498648-4569-4DE0-93A0-3D6AB174D2D4}" destId="{D55A4A49-E560-400D-B792-362B68AADC64}" srcOrd="0" destOrd="0" presId="urn:microsoft.com/office/officeart/2005/8/layout/default"/>
    <dgm:cxn modelId="{0DD84A65-A35E-4D84-B704-554FD3A9F38C}" type="presOf" srcId="{2B2D770A-7E91-40B3-8BD0-F3271CEB58E9}" destId="{D9170AB2-13DB-4EC7-B8A1-CF99AAE19282}" srcOrd="0" destOrd="0" presId="urn:microsoft.com/office/officeart/2005/8/layout/default"/>
    <dgm:cxn modelId="{C9314849-A333-4277-BFD1-5C284879F2FC}" type="presOf" srcId="{63566F3B-8521-47C0-BE31-02B37C090273}" destId="{185F50D0-3373-4A8B-8F0F-1151B2D67D45}" srcOrd="0" destOrd="0" presId="urn:microsoft.com/office/officeart/2005/8/layout/default"/>
    <dgm:cxn modelId="{E4523681-DE3D-4F30-A2CD-6D5E7A2BF3F6}" srcId="{0F7511B2-2053-4447-8EDB-E9C7912E6A48}" destId="{CDC250D2-7FA7-4FE9-B5D1-64BE33309471}" srcOrd="4" destOrd="0" parTransId="{0B901D63-0C0B-430C-8FC6-64277925D36F}" sibTransId="{D65C472B-17A0-4A4D-B407-70BE0BD56BA5}"/>
    <dgm:cxn modelId="{2A0A2887-C2EE-4338-B28B-EF1CE5155592}" type="presOf" srcId="{0F7511B2-2053-4447-8EDB-E9C7912E6A48}" destId="{F6DB481E-BD61-41F5-9AD3-6ADCD0287923}" srcOrd="0" destOrd="0" presId="urn:microsoft.com/office/officeart/2005/8/layout/default"/>
    <dgm:cxn modelId="{084E1C9B-8F88-403C-AE27-09EC53B8C364}" srcId="{0F7511B2-2053-4447-8EDB-E9C7912E6A48}" destId="{408F87B6-97A0-4BD1-8EE5-D244E9CC2941}" srcOrd="0" destOrd="0" parTransId="{CAD77330-4AAC-4087-A2D1-03B47B8BD4AC}" sibTransId="{0EB1AB08-DDEC-4446-AFD1-EA5417E13A34}"/>
    <dgm:cxn modelId="{06AA86A7-AD80-4EAD-B956-7726CF041740}" type="presOf" srcId="{CDC250D2-7FA7-4FE9-B5D1-64BE33309471}" destId="{46762172-D75E-453D-86E3-2C9239D2E070}" srcOrd="0" destOrd="0" presId="urn:microsoft.com/office/officeart/2005/8/layout/default"/>
    <dgm:cxn modelId="{19E4511F-A439-4C29-9BD2-8C26E69A5256}" type="presParOf" srcId="{F6DB481E-BD61-41F5-9AD3-6ADCD0287923}" destId="{B68FD377-3FB6-497B-BD6B-035D7A017C0E}" srcOrd="0" destOrd="0" presId="urn:microsoft.com/office/officeart/2005/8/layout/default"/>
    <dgm:cxn modelId="{9613A97A-67DC-462B-9E0F-4F43281683B3}" type="presParOf" srcId="{F6DB481E-BD61-41F5-9AD3-6ADCD0287923}" destId="{53F28723-58EA-452A-BA2B-C93BAFBD2E1B}" srcOrd="1" destOrd="0" presId="urn:microsoft.com/office/officeart/2005/8/layout/default"/>
    <dgm:cxn modelId="{1781507F-05CC-4E31-BE82-A59F4D6D3928}" type="presParOf" srcId="{F6DB481E-BD61-41F5-9AD3-6ADCD0287923}" destId="{185F50D0-3373-4A8B-8F0F-1151B2D67D45}" srcOrd="2" destOrd="0" presId="urn:microsoft.com/office/officeart/2005/8/layout/default"/>
    <dgm:cxn modelId="{CB759315-708D-4522-8B90-A2A84A711022}" type="presParOf" srcId="{F6DB481E-BD61-41F5-9AD3-6ADCD0287923}" destId="{D2DE255F-30B6-4DC2-AD7B-63291452D4B7}" srcOrd="3" destOrd="0" presId="urn:microsoft.com/office/officeart/2005/8/layout/default"/>
    <dgm:cxn modelId="{6E937A20-7D23-48D7-9904-B85BDB25BA2B}" type="presParOf" srcId="{F6DB481E-BD61-41F5-9AD3-6ADCD0287923}" destId="{D55A4A49-E560-400D-B792-362B68AADC64}" srcOrd="4" destOrd="0" presId="urn:microsoft.com/office/officeart/2005/8/layout/default"/>
    <dgm:cxn modelId="{1C216A4F-91A2-4E17-855F-EC7EBAC556D6}" type="presParOf" srcId="{F6DB481E-BD61-41F5-9AD3-6ADCD0287923}" destId="{D185B7B8-192A-4506-A373-F2C9B7166BC5}" srcOrd="5" destOrd="0" presId="urn:microsoft.com/office/officeart/2005/8/layout/default"/>
    <dgm:cxn modelId="{1156B440-2F4A-44E5-8559-E5E59BC22D2C}" type="presParOf" srcId="{F6DB481E-BD61-41F5-9AD3-6ADCD0287923}" destId="{D9170AB2-13DB-4EC7-B8A1-CF99AAE19282}" srcOrd="6" destOrd="0" presId="urn:microsoft.com/office/officeart/2005/8/layout/default"/>
    <dgm:cxn modelId="{6AE09EF1-BD2F-4659-BC44-09B13871359F}" type="presParOf" srcId="{F6DB481E-BD61-41F5-9AD3-6ADCD0287923}" destId="{ECF0133C-2138-48F3-BB49-500405A18FCB}" srcOrd="7" destOrd="0" presId="urn:microsoft.com/office/officeart/2005/8/layout/default"/>
    <dgm:cxn modelId="{0229CD8D-6604-4C93-96BD-F6A9F374DB84}" type="presParOf" srcId="{F6DB481E-BD61-41F5-9AD3-6ADCD0287923}" destId="{46762172-D75E-453D-86E3-2C9239D2E0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895572-59C9-4C26-A0C4-397CD501F0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9C668B-2F31-413E-A04D-8014D35F7463}">
      <dgm:prSet/>
      <dgm:spPr/>
      <dgm:t>
        <a:bodyPr/>
        <a:lstStyle/>
        <a:p>
          <a:r>
            <a:rPr lang="en-US"/>
            <a:t>Gutes Design und Refactoring erhöhen Qualität und Wartbarkeit.</a:t>
          </a:r>
        </a:p>
      </dgm:t>
    </dgm:pt>
    <dgm:pt modelId="{653B1043-FD96-4723-8FE9-1B1421E267FF}" type="parTrans" cxnId="{B7635C27-7B0B-4509-98D9-1F3E05023C18}">
      <dgm:prSet/>
      <dgm:spPr/>
      <dgm:t>
        <a:bodyPr/>
        <a:lstStyle/>
        <a:p>
          <a:endParaRPr lang="en-US"/>
        </a:p>
      </dgm:t>
    </dgm:pt>
    <dgm:pt modelId="{04517387-B4B7-42F1-9D7A-7E5FA93B5322}" type="sibTrans" cxnId="{B7635C27-7B0B-4509-98D9-1F3E05023C18}">
      <dgm:prSet/>
      <dgm:spPr/>
      <dgm:t>
        <a:bodyPr/>
        <a:lstStyle/>
        <a:p>
          <a:endParaRPr lang="en-US"/>
        </a:p>
      </dgm:t>
    </dgm:pt>
    <dgm:pt modelId="{80914388-285A-4384-99A8-D9D84869913B}">
      <dgm:prSet/>
      <dgm:spPr/>
      <dgm:t>
        <a:bodyPr/>
        <a:lstStyle/>
        <a:p>
          <a:r>
            <a:rPr lang="en-US"/>
            <a:t>TDD und Tools wie pytest oder black unterstützen nachhaltige Entwicklung.</a:t>
          </a:r>
        </a:p>
      </dgm:t>
    </dgm:pt>
    <dgm:pt modelId="{89B9615E-A3CD-4118-8AE3-4BCD242BDBBC}" type="parTrans" cxnId="{3107D76C-2753-4225-9BF9-DE0D2CB6E4DD}">
      <dgm:prSet/>
      <dgm:spPr/>
      <dgm:t>
        <a:bodyPr/>
        <a:lstStyle/>
        <a:p>
          <a:endParaRPr lang="en-US"/>
        </a:p>
      </dgm:t>
    </dgm:pt>
    <dgm:pt modelId="{700F10D4-531E-4778-8F3B-CCAA2E071A17}" type="sibTrans" cxnId="{3107D76C-2753-4225-9BF9-DE0D2CB6E4DD}">
      <dgm:prSet/>
      <dgm:spPr/>
      <dgm:t>
        <a:bodyPr/>
        <a:lstStyle/>
        <a:p>
          <a:endParaRPr lang="en-US"/>
        </a:p>
      </dgm:t>
    </dgm:pt>
    <dgm:pt modelId="{C0610097-6CDD-4A86-A8BD-11DC59A29987}">
      <dgm:prSet/>
      <dgm:spPr/>
      <dgm:t>
        <a:bodyPr/>
        <a:lstStyle/>
        <a:p>
          <a:r>
            <a:rPr lang="en-US"/>
            <a:t>Strukturierte Projekte erleichtern Teamarbeit und Skalierung.</a:t>
          </a:r>
        </a:p>
      </dgm:t>
    </dgm:pt>
    <dgm:pt modelId="{9830A110-07A0-43F2-8EB9-6BC1710B56B9}" type="parTrans" cxnId="{8B157B0C-6111-408D-8EBB-696DA71CE42A}">
      <dgm:prSet/>
      <dgm:spPr/>
      <dgm:t>
        <a:bodyPr/>
        <a:lstStyle/>
        <a:p>
          <a:endParaRPr lang="en-US"/>
        </a:p>
      </dgm:t>
    </dgm:pt>
    <dgm:pt modelId="{2F8318D8-038A-4E51-9DB0-9AAA65A83AE7}" type="sibTrans" cxnId="{8B157B0C-6111-408D-8EBB-696DA71CE42A}">
      <dgm:prSet/>
      <dgm:spPr/>
      <dgm:t>
        <a:bodyPr/>
        <a:lstStyle/>
        <a:p>
          <a:endParaRPr lang="en-US"/>
        </a:p>
      </dgm:t>
    </dgm:pt>
    <dgm:pt modelId="{A18CED31-CB18-48BC-A53A-D7E8CA04B3E2}" type="pres">
      <dgm:prSet presAssocID="{86895572-59C9-4C26-A0C4-397CD501F0C2}" presName="linear" presStyleCnt="0">
        <dgm:presLayoutVars>
          <dgm:animLvl val="lvl"/>
          <dgm:resizeHandles val="exact"/>
        </dgm:presLayoutVars>
      </dgm:prSet>
      <dgm:spPr/>
    </dgm:pt>
    <dgm:pt modelId="{0D9EDCC6-28F9-4480-9F9B-1CAD1ADFF9F8}" type="pres">
      <dgm:prSet presAssocID="{429C668B-2F31-413E-A04D-8014D35F74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607D1E-8F88-4B70-BDD0-A9DAE0CEE817}" type="pres">
      <dgm:prSet presAssocID="{04517387-B4B7-42F1-9D7A-7E5FA93B5322}" presName="spacer" presStyleCnt="0"/>
      <dgm:spPr/>
    </dgm:pt>
    <dgm:pt modelId="{41F568D0-CC13-4733-B5B1-70E7C1327FF0}" type="pres">
      <dgm:prSet presAssocID="{80914388-285A-4384-99A8-D9D8486991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19AC8-4EAE-497F-86B8-08E87764FE77}" type="pres">
      <dgm:prSet presAssocID="{700F10D4-531E-4778-8F3B-CCAA2E071A17}" presName="spacer" presStyleCnt="0"/>
      <dgm:spPr/>
    </dgm:pt>
    <dgm:pt modelId="{1E97D33A-08F2-458E-A9F6-F5201359B4A0}" type="pres">
      <dgm:prSet presAssocID="{C0610097-6CDD-4A86-A8BD-11DC59A299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157B0C-6111-408D-8EBB-696DA71CE42A}" srcId="{86895572-59C9-4C26-A0C4-397CD501F0C2}" destId="{C0610097-6CDD-4A86-A8BD-11DC59A29987}" srcOrd="2" destOrd="0" parTransId="{9830A110-07A0-43F2-8EB9-6BC1710B56B9}" sibTransId="{2F8318D8-038A-4E51-9DB0-9AAA65A83AE7}"/>
    <dgm:cxn modelId="{B7635C27-7B0B-4509-98D9-1F3E05023C18}" srcId="{86895572-59C9-4C26-A0C4-397CD501F0C2}" destId="{429C668B-2F31-413E-A04D-8014D35F7463}" srcOrd="0" destOrd="0" parTransId="{653B1043-FD96-4723-8FE9-1B1421E267FF}" sibTransId="{04517387-B4B7-42F1-9D7A-7E5FA93B5322}"/>
    <dgm:cxn modelId="{04D07B63-A36C-46DD-B8E9-B18E147034E2}" type="presOf" srcId="{C0610097-6CDD-4A86-A8BD-11DC59A29987}" destId="{1E97D33A-08F2-458E-A9F6-F5201359B4A0}" srcOrd="0" destOrd="0" presId="urn:microsoft.com/office/officeart/2005/8/layout/vList2"/>
    <dgm:cxn modelId="{3107D76C-2753-4225-9BF9-DE0D2CB6E4DD}" srcId="{86895572-59C9-4C26-A0C4-397CD501F0C2}" destId="{80914388-285A-4384-99A8-D9D84869913B}" srcOrd="1" destOrd="0" parTransId="{89B9615E-A3CD-4118-8AE3-4BCD242BDBBC}" sibTransId="{700F10D4-531E-4778-8F3B-CCAA2E071A17}"/>
    <dgm:cxn modelId="{F8F4014E-2DF7-42A3-B60F-06A4422FFE0B}" type="presOf" srcId="{86895572-59C9-4C26-A0C4-397CD501F0C2}" destId="{A18CED31-CB18-48BC-A53A-D7E8CA04B3E2}" srcOrd="0" destOrd="0" presId="urn:microsoft.com/office/officeart/2005/8/layout/vList2"/>
    <dgm:cxn modelId="{3589347D-6413-4B37-942A-88DB57045CCC}" type="presOf" srcId="{80914388-285A-4384-99A8-D9D84869913B}" destId="{41F568D0-CC13-4733-B5B1-70E7C1327FF0}" srcOrd="0" destOrd="0" presId="urn:microsoft.com/office/officeart/2005/8/layout/vList2"/>
    <dgm:cxn modelId="{22D01093-6553-485F-93DA-F6D7212D1B94}" type="presOf" srcId="{429C668B-2F31-413E-A04D-8014D35F7463}" destId="{0D9EDCC6-28F9-4480-9F9B-1CAD1ADFF9F8}" srcOrd="0" destOrd="0" presId="urn:microsoft.com/office/officeart/2005/8/layout/vList2"/>
    <dgm:cxn modelId="{843B3019-D867-4D2D-A6CC-75DF0FBAC1A9}" type="presParOf" srcId="{A18CED31-CB18-48BC-A53A-D7E8CA04B3E2}" destId="{0D9EDCC6-28F9-4480-9F9B-1CAD1ADFF9F8}" srcOrd="0" destOrd="0" presId="urn:microsoft.com/office/officeart/2005/8/layout/vList2"/>
    <dgm:cxn modelId="{8E66DF6B-5348-471F-A3F2-87ACCCE65977}" type="presParOf" srcId="{A18CED31-CB18-48BC-A53A-D7E8CA04B3E2}" destId="{ED607D1E-8F88-4B70-BDD0-A9DAE0CEE817}" srcOrd="1" destOrd="0" presId="urn:microsoft.com/office/officeart/2005/8/layout/vList2"/>
    <dgm:cxn modelId="{88D63E3B-98EF-432B-A28D-D40ABC6CB2BA}" type="presParOf" srcId="{A18CED31-CB18-48BC-A53A-D7E8CA04B3E2}" destId="{41F568D0-CC13-4733-B5B1-70E7C1327FF0}" srcOrd="2" destOrd="0" presId="urn:microsoft.com/office/officeart/2005/8/layout/vList2"/>
    <dgm:cxn modelId="{DFE662FE-CBA4-40B5-A13B-920F0A83097E}" type="presParOf" srcId="{A18CED31-CB18-48BC-A53A-D7E8CA04B3E2}" destId="{A2E19AC8-4EAE-497F-86B8-08E87764FE77}" srcOrd="3" destOrd="0" presId="urn:microsoft.com/office/officeart/2005/8/layout/vList2"/>
    <dgm:cxn modelId="{FD0F03BB-DDC4-4612-8187-91AD7FDCB7D3}" type="presParOf" srcId="{A18CED31-CB18-48BC-A53A-D7E8CA04B3E2}" destId="{1E97D33A-08F2-458E-A9F6-F5201359B4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82728-9ACB-440C-95BA-ED0660D3AB7B}">
      <dsp:nvSpPr>
        <dsp:cNvPr id="0" name=""/>
        <dsp:cNvSpPr/>
      </dsp:nvSpPr>
      <dsp:spPr>
        <a:xfrm>
          <a:off x="1592296" y="1864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Vom Notebook zum strukturierten Projekt</a:t>
          </a:r>
        </a:p>
      </dsp:txBody>
      <dsp:txXfrm>
        <a:off x="1632100" y="41668"/>
        <a:ext cx="1711725" cy="735784"/>
      </dsp:txXfrm>
    </dsp:sp>
    <dsp:sp modelId="{7B0AAC25-D577-472F-8355-9ABB16542B1E}">
      <dsp:nvSpPr>
        <dsp:cNvPr id="0" name=""/>
        <dsp:cNvSpPr/>
      </dsp:nvSpPr>
      <dsp:spPr>
        <a:xfrm>
          <a:off x="1592296" y="858027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Prinzipien guten Designs</a:t>
          </a:r>
        </a:p>
      </dsp:txBody>
      <dsp:txXfrm>
        <a:off x="1632100" y="897831"/>
        <a:ext cx="1711725" cy="735784"/>
      </dsp:txXfrm>
    </dsp:sp>
    <dsp:sp modelId="{DBC81630-A9A3-4029-B1A6-033B8A4E565C}">
      <dsp:nvSpPr>
        <dsp:cNvPr id="0" name=""/>
        <dsp:cNvSpPr/>
      </dsp:nvSpPr>
      <dsp:spPr>
        <a:xfrm>
          <a:off x="1592296" y="1714189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Refactoring</a:t>
          </a:r>
        </a:p>
      </dsp:txBody>
      <dsp:txXfrm>
        <a:off x="1632100" y="1753993"/>
        <a:ext cx="1711725" cy="735784"/>
      </dsp:txXfrm>
    </dsp:sp>
    <dsp:sp modelId="{918650B8-E47B-4AED-9A4F-3D1BB61FFE14}">
      <dsp:nvSpPr>
        <dsp:cNvPr id="0" name=""/>
        <dsp:cNvSpPr/>
      </dsp:nvSpPr>
      <dsp:spPr>
        <a:xfrm>
          <a:off x="1592296" y="2570351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Testgetriebene Entwicklung (TDD)</a:t>
          </a:r>
        </a:p>
      </dsp:txBody>
      <dsp:txXfrm>
        <a:off x="1632100" y="2610155"/>
        <a:ext cx="1711725" cy="735784"/>
      </dsp:txXfrm>
    </dsp:sp>
    <dsp:sp modelId="{16865A3E-4858-4D16-80C4-9C0E1FD3E4DA}">
      <dsp:nvSpPr>
        <dsp:cNvPr id="0" name=""/>
        <dsp:cNvSpPr/>
      </dsp:nvSpPr>
      <dsp:spPr>
        <a:xfrm>
          <a:off x="1592296" y="3426513"/>
          <a:ext cx="1791333" cy="8153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Werkzeuge &amp; Automatisierung</a:t>
          </a:r>
        </a:p>
      </dsp:txBody>
      <dsp:txXfrm>
        <a:off x="1632100" y="3466317"/>
        <a:ext cx="1711725" cy="735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DA40-5C3B-417F-A64C-E9BC8669BAE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0344-8A62-4D71-BEF1-976D0BD4F57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5C12-71E9-4FCF-88BC-E1E5CDFFE0E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C00000"/>
              </a:solidFill>
            </a:rPr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C00000"/>
              </a:solidFill>
            </a:rPr>
            <a:t>Jupyter</a:t>
          </a:r>
          <a:r>
            <a:rPr lang="en-US" sz="1100" kern="1200" dirty="0">
              <a:solidFill>
                <a:srgbClr val="C00000"/>
              </a:solidFill>
            </a:rPr>
            <a:t> Notebooks -&gt; </a:t>
          </a:r>
          <a:r>
            <a:rPr lang="en-US" sz="1100" kern="1200" dirty="0" err="1">
              <a:solidFill>
                <a:srgbClr val="C00000"/>
              </a:solidFill>
            </a:rPr>
            <a:t>schwer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wartbar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bei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wachsender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Komplexität</a:t>
          </a:r>
          <a:r>
            <a:rPr lang="en-US" sz="1100" kern="1200" dirty="0">
              <a:solidFill>
                <a:srgbClr val="C00000"/>
              </a:solidFill>
            </a:rPr>
            <a:t>.</a:t>
          </a:r>
        </a:p>
      </dsp:txBody>
      <dsp:txXfrm>
        <a:off x="46529" y="2703902"/>
        <a:ext cx="2418750" cy="720000"/>
      </dsp:txXfrm>
    </dsp:sp>
    <dsp:sp modelId="{33094791-E643-416F-9DD7-D69FBC8ADE4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90227-BFD4-42FC-854A-05A1D3891E3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DBA3-17AF-490B-BFB8-1F32EA211F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92D050"/>
              </a:solidFill>
            </a:rPr>
            <a:t>Lösung</a:t>
          </a:r>
          <a:r>
            <a:rPr lang="en-US" sz="1100" kern="1200" dirty="0">
              <a:solidFill>
                <a:srgbClr val="92D050"/>
              </a:solidFill>
            </a:rPr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92D050"/>
              </a:solidFill>
            </a:rPr>
            <a:t> Klare </a:t>
          </a:r>
          <a:r>
            <a:rPr lang="en-US" sz="1100" kern="1200" dirty="0" err="1">
              <a:solidFill>
                <a:srgbClr val="92D050"/>
              </a:solidFill>
            </a:rPr>
            <a:t>Projektstruktur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mit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Ordnern</a:t>
          </a:r>
          <a:r>
            <a:rPr lang="en-US" sz="1100" kern="1200" dirty="0">
              <a:solidFill>
                <a:srgbClr val="92D050"/>
              </a:solidFill>
            </a:rPr>
            <a:t> für Code, Daten, Modelle etc</a:t>
          </a:r>
          <a:r>
            <a:rPr lang="en-US" sz="1100" kern="1200" dirty="0"/>
            <a:t>.</a:t>
          </a:r>
        </a:p>
      </dsp:txBody>
      <dsp:txXfrm>
        <a:off x="2888560" y="2703902"/>
        <a:ext cx="2418750" cy="720000"/>
      </dsp:txXfrm>
    </dsp:sp>
    <dsp:sp modelId="{4B5E88EC-EA9E-4CFA-93CC-124EEE057EB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4710E-7F41-4F4F-9F46-8ED3792502E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FB10-053F-405E-AAE2-BC8F112DA78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Ziel: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 </a:t>
          </a:r>
          <a:r>
            <a:rPr lang="en-US" sz="1100" kern="1200" dirty="0" err="1">
              <a:solidFill>
                <a:srgbClr val="7030A0"/>
              </a:solidFill>
            </a:rPr>
            <a:t>Trennung</a:t>
          </a:r>
          <a:r>
            <a:rPr lang="en-US" sz="1100" kern="1200" dirty="0">
              <a:solidFill>
                <a:srgbClr val="7030A0"/>
              </a:solidFill>
            </a:rPr>
            <a:t> von Exploration und Produktion.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F8120-7F80-4DD7-A85D-FD8707D5DADA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FD02-D906-4F89-87DE-98776F14FF8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Unstrukturierter Code erschwert Wartung, Erweiterung und Zusammenarbeit.</a:t>
          </a:r>
        </a:p>
      </dsp:txBody>
      <dsp:txXfrm>
        <a:off x="85060" y="2776702"/>
        <a:ext cx="3690000" cy="720000"/>
      </dsp:txXfrm>
    </dsp:sp>
    <dsp:sp modelId="{E4FF40B2-C592-4AC2-86CE-8F1BF0D83CF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F604F-6AFE-4271-8632-BF696F020B35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Ziel: Modularer, verständlicher, wartbarer Code in Data-Science-Projekten.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E93D-7F78-4A84-8FC0-9F80DB2C4056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FFFD1-7640-494C-8D38-0BB31C35B7A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4C8FD-97E1-4783-BFA5-2F0F37127A8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Anstelle </a:t>
          </a:r>
          <a:r>
            <a:rPr lang="de-DE" sz="1100" kern="1200"/>
            <a:t>von einem </a:t>
          </a:r>
          <a:r>
            <a:rPr lang="de-DE" sz="1100" kern="1200" dirty="0"/>
            <a:t>großen Code. Den Code in mehreren </a:t>
          </a:r>
          <a:r>
            <a:rPr lang="de-DE" sz="1100" kern="1200" dirty="0" err="1"/>
            <a:t>unabhänigen</a:t>
          </a:r>
          <a:r>
            <a:rPr lang="de-DE" sz="1100" kern="1200" dirty="0"/>
            <a:t>, voneinander abgetrennte Codes (Module) scheiben. </a:t>
          </a:r>
          <a:endParaRPr lang="en-US" sz="1100" kern="1200" dirty="0"/>
        </a:p>
      </dsp:txBody>
      <dsp:txXfrm>
        <a:off x="46529" y="2703902"/>
        <a:ext cx="2418750" cy="720000"/>
      </dsp:txXfrm>
    </dsp:sp>
    <dsp:sp modelId="{65280F55-92C4-4A0F-BC9E-3C793B5B5487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A4A05-C226-47D6-98A0-29BC6E6A433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9321-6E37-4426-A3C7-D5024B2797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Skalierbarkeit: Modulare Codes sind leichter zu erweitern und anzupassen </a:t>
          </a:r>
          <a:endParaRPr lang="en-US" sz="1100" kern="1200"/>
        </a:p>
      </dsp:txBody>
      <dsp:txXfrm>
        <a:off x="2888560" y="2703902"/>
        <a:ext cx="2418750" cy="720000"/>
      </dsp:txXfrm>
    </dsp:sp>
    <dsp:sp modelId="{FC8DF18B-08E1-4D12-B195-5841DE5D451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81ABB-24DF-4F08-8685-70AF353484B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2D9F6-F7C4-4B73-9413-1E58E175EDE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Strukturierung: Modulare Codes sind leichter zu verstehen und zu verändern.</a:t>
          </a:r>
          <a:endParaRPr lang="en-US" sz="1100" kern="1200"/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E2A5-39EA-4EF8-BB7F-F1D94813856C}">
      <dsp:nvSpPr>
        <dsp:cNvPr id="0" name=""/>
        <dsp:cNvSpPr/>
      </dsp:nvSpPr>
      <dsp:spPr>
        <a:xfrm>
          <a:off x="376435" y="7239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85E7-50A1-4B39-8A37-9E0DB707333B}">
      <dsp:nvSpPr>
        <dsp:cNvPr id="0" name=""/>
        <dsp:cNvSpPr/>
      </dsp:nvSpPr>
      <dsp:spPr>
        <a:xfrm>
          <a:off x="610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1B889-C13A-46FD-9505-4A841273E769}">
      <dsp:nvSpPr>
        <dsp:cNvPr id="0" name=""/>
        <dsp:cNvSpPr/>
      </dsp:nvSpPr>
      <dsp:spPr>
        <a:xfrm>
          <a:off x="126019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 dirty="0"/>
            <a:t>Reduziert Fehler: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Wiederholende Codes können leichter fehleranfälliger sein, da eine andere Umänderung nicht auf alle wiederholten Codes übergreift.</a:t>
          </a:r>
          <a:endParaRPr lang="en-US" sz="1100" kern="1200" dirty="0"/>
        </a:p>
      </dsp:txBody>
      <dsp:txXfrm>
        <a:off x="126019" y="2163902"/>
        <a:ext cx="1800000" cy="1305000"/>
      </dsp:txXfrm>
    </dsp:sp>
    <dsp:sp modelId="{FE768FDC-D621-4BEC-94FB-83D57585EF4A}">
      <dsp:nvSpPr>
        <dsp:cNvPr id="0" name=""/>
        <dsp:cNvSpPr/>
      </dsp:nvSpPr>
      <dsp:spPr>
        <a:xfrm>
          <a:off x="2491435" y="7239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AC359-5231-49D2-85D5-5A41EAF0A8B7}">
      <dsp:nvSpPr>
        <dsp:cNvPr id="0" name=""/>
        <dsp:cNvSpPr/>
      </dsp:nvSpPr>
      <dsp:spPr>
        <a:xfrm>
          <a:off x="2725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E1EA-702C-43DB-B903-0E8E13152C09}">
      <dsp:nvSpPr>
        <dsp:cNvPr id="0" name=""/>
        <dsp:cNvSpPr/>
      </dsp:nvSpPr>
      <dsp:spPr>
        <a:xfrm>
          <a:off x="214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Verbesserte Wartbarkeit: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Wenn Code nur an einer stelle existiert, ist es einfacher ihn zu ändern.</a:t>
          </a:r>
          <a:endParaRPr lang="en-US" sz="1100" kern="1200"/>
        </a:p>
      </dsp:txBody>
      <dsp:txXfrm>
        <a:off x="2140435" y="2163902"/>
        <a:ext cx="1800000" cy="1305000"/>
      </dsp:txXfrm>
    </dsp:sp>
    <dsp:sp modelId="{5ED457DA-BC49-4440-B3A9-0A5B7A8ED6EC}">
      <dsp:nvSpPr>
        <dsp:cNvPr id="0" name=""/>
        <dsp:cNvSpPr/>
      </dsp:nvSpPr>
      <dsp:spPr>
        <a:xfrm>
          <a:off x="4312160" y="76741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26A3-8633-4238-B0FE-63F08BBD3763}">
      <dsp:nvSpPr>
        <dsp:cNvPr id="0" name=""/>
        <dsp:cNvSpPr/>
      </dsp:nvSpPr>
      <dsp:spPr>
        <a:xfrm>
          <a:off x="4492965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84EBE-5456-453D-A5BC-8BD54E446CD6}">
      <dsp:nvSpPr>
        <dsp:cNvPr id="0" name=""/>
        <dsp:cNvSpPr/>
      </dsp:nvSpPr>
      <dsp:spPr>
        <a:xfrm>
          <a:off x="4255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Höhere Lesbarkeit: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Weniger sich wiederholender Codes führt zur einen leichter verstehenden Code </a:t>
          </a:r>
          <a:endParaRPr lang="en-US" sz="1100" kern="1200"/>
        </a:p>
      </dsp:txBody>
      <dsp:txXfrm>
        <a:off x="4255435" y="2163902"/>
        <a:ext cx="1800000" cy="1305000"/>
      </dsp:txXfrm>
    </dsp:sp>
    <dsp:sp modelId="{600C71E6-0B46-4EF7-971A-61DD17E10F2A}">
      <dsp:nvSpPr>
        <dsp:cNvPr id="0" name=""/>
        <dsp:cNvSpPr/>
      </dsp:nvSpPr>
      <dsp:spPr>
        <a:xfrm>
          <a:off x="6386754" y="76742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AC375-3D32-4A45-A33B-738D9811033E}">
      <dsp:nvSpPr>
        <dsp:cNvPr id="0" name=""/>
        <dsp:cNvSpPr/>
      </dsp:nvSpPr>
      <dsp:spPr>
        <a:xfrm>
          <a:off x="6699403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0FEF-BB10-489C-A3DB-955F2625DFC6}">
      <dsp:nvSpPr>
        <dsp:cNvPr id="0" name=""/>
        <dsp:cNvSpPr/>
      </dsp:nvSpPr>
      <dsp:spPr>
        <a:xfrm>
          <a:off x="637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Steigende Wiederverwendbarkeit: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Code-Abschnitte könne in verschiedenen Teilen des Projekts oder in anderen Projekten wieder verwendet werden. </a:t>
          </a:r>
          <a:endParaRPr lang="en-US" sz="1100" kern="1200"/>
        </a:p>
      </dsp:txBody>
      <dsp:txXfrm>
        <a:off x="6370435" y="2163902"/>
        <a:ext cx="1800000" cy="130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4539C-0726-4BFC-BA4E-C189B297F9EF}">
      <dsp:nvSpPr>
        <dsp:cNvPr id="0" name=""/>
        <dsp:cNvSpPr/>
      </dsp:nvSpPr>
      <dsp:spPr>
        <a:xfrm>
          <a:off x="0" y="215378"/>
          <a:ext cx="7293023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Trenne Datenverarbeitung, Visualisierung und Modellierung </a:t>
          </a:r>
          <a:endParaRPr lang="en-US" sz="2600" kern="1200" dirty="0"/>
        </a:p>
      </dsp:txBody>
      <dsp:txXfrm>
        <a:off x="50489" y="265867"/>
        <a:ext cx="7192045" cy="933302"/>
      </dsp:txXfrm>
    </dsp:sp>
    <dsp:sp modelId="{2962D69E-0674-426B-9D82-A24C215C6D35}">
      <dsp:nvSpPr>
        <dsp:cNvPr id="0" name=""/>
        <dsp:cNvSpPr/>
      </dsp:nvSpPr>
      <dsp:spPr>
        <a:xfrm>
          <a:off x="0" y="1324539"/>
          <a:ext cx="7293023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Verbessert Testbarkeit: Jede Einheit kann unabhänig getestet werden, was den Testprozess vereinfacht. </a:t>
          </a:r>
          <a:endParaRPr lang="en-US" sz="2600" kern="1200"/>
        </a:p>
      </dsp:txBody>
      <dsp:txXfrm>
        <a:off x="50489" y="1375028"/>
        <a:ext cx="7192045" cy="933302"/>
      </dsp:txXfrm>
    </dsp:sp>
    <dsp:sp modelId="{4DE956F4-150A-4B91-B819-27B54AA7FA36}">
      <dsp:nvSpPr>
        <dsp:cNvPr id="0" name=""/>
        <dsp:cNvSpPr/>
      </dsp:nvSpPr>
      <dsp:spPr>
        <a:xfrm>
          <a:off x="0" y="2433699"/>
          <a:ext cx="7293023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Bessere Zusammenarbeit: das Team kann sich auf die Entwicklung bestimmter Module konzentrieren.</a:t>
          </a:r>
          <a:endParaRPr lang="en-US" sz="2600" kern="1200"/>
        </a:p>
      </dsp:txBody>
      <dsp:txXfrm>
        <a:off x="50489" y="2484188"/>
        <a:ext cx="7192045" cy="933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0050-5CE2-4C6D-ABF3-B0A23E842C32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Verhindert Regressionen bei Refactoring.</a:t>
          </a:r>
          <a:endParaRPr lang="en-US" sz="2800" kern="1200"/>
        </a:p>
      </dsp:txBody>
      <dsp:txXfrm>
        <a:off x="715337" y="2413"/>
        <a:ext cx="3221521" cy="1932912"/>
      </dsp:txXfrm>
    </dsp:sp>
    <dsp:sp modelId="{0EE5AF57-B384-4779-9360-F498BA0C62B9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Unterstützt „sauberes Design“.</a:t>
          </a:r>
          <a:endParaRPr lang="en-US" sz="2800" kern="1200"/>
        </a:p>
      </dsp:txBody>
      <dsp:txXfrm>
        <a:off x="4259011" y="2413"/>
        <a:ext cx="3221521" cy="1932912"/>
      </dsp:txXfrm>
    </dsp:sp>
    <dsp:sp modelId="{0A2A94DF-8F87-4672-BAEA-A1078301B064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Macht Funktionen modular und testbar.</a:t>
          </a:r>
          <a:endParaRPr lang="en-US" sz="2800" kern="1200"/>
        </a:p>
      </dsp:txBody>
      <dsp:txXfrm>
        <a:off x="715337" y="2257478"/>
        <a:ext cx="3221521" cy="1932912"/>
      </dsp:txXfrm>
    </dsp:sp>
    <dsp:sp modelId="{A6889D77-178A-4F05-BC51-0FCADDE08D35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Fördert Vertrauen in Experimente durch reproduzierbare Pipelines.</a:t>
          </a:r>
          <a:endParaRPr lang="en-US" sz="2800" kern="1200"/>
        </a:p>
      </dsp:txBody>
      <dsp:txXfrm>
        <a:off x="4259011" y="2257478"/>
        <a:ext cx="3221521" cy="1932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FD377-3FB6-497B-BD6B-035D7A017C0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black – Automatische Codeformatierung</a:t>
          </a:r>
        </a:p>
      </dsp:txBody>
      <dsp:txXfrm>
        <a:off x="0" y="431616"/>
        <a:ext cx="2561209" cy="1536725"/>
      </dsp:txXfrm>
    </dsp:sp>
    <dsp:sp modelId="{185F50D0-3373-4A8B-8F0F-1151B2D67D45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flake8 – Linting (Code-Analyse)</a:t>
          </a:r>
        </a:p>
      </dsp:txBody>
      <dsp:txXfrm>
        <a:off x="2817330" y="431616"/>
        <a:ext cx="2561209" cy="1536725"/>
      </dsp:txXfrm>
    </dsp:sp>
    <dsp:sp modelId="{D55A4A49-E560-400D-B792-362B68AADC64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mypy – Typprüfung</a:t>
          </a:r>
        </a:p>
      </dsp:txBody>
      <dsp:txXfrm>
        <a:off x="5634661" y="431616"/>
        <a:ext cx="2561209" cy="1536725"/>
      </dsp:txXfrm>
    </dsp:sp>
    <dsp:sp modelId="{D9170AB2-13DB-4EC7-B8A1-CF99AAE1928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pytest – Testframework</a:t>
          </a:r>
        </a:p>
      </dsp:txBody>
      <dsp:txXfrm>
        <a:off x="1408665" y="2224462"/>
        <a:ext cx="2561209" cy="1536725"/>
      </dsp:txXfrm>
    </dsp:sp>
    <dsp:sp modelId="{46762172-D75E-453D-86E3-2C9239D2E07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pre-commit – Automatisierte Checks bei Commits</a:t>
          </a:r>
        </a:p>
      </dsp:txBody>
      <dsp:txXfrm>
        <a:off x="4225995" y="2224462"/>
        <a:ext cx="2561209" cy="1536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EDCC6-28F9-4480-9F9B-1CAD1ADFF9F8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Gutes Design und Refactoring erhöhen Qualität und Wartbarkeit.</a:t>
          </a:r>
        </a:p>
      </dsp:txBody>
      <dsp:txXfrm>
        <a:off x="56315" y="87067"/>
        <a:ext cx="8083241" cy="1040990"/>
      </dsp:txXfrm>
    </dsp:sp>
    <dsp:sp modelId="{41F568D0-CC13-4733-B5B1-70E7C1327FF0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TDD und Tools wie pytest oder black unterstützen nachhaltige Entwicklung.</a:t>
          </a:r>
        </a:p>
      </dsp:txBody>
      <dsp:txXfrm>
        <a:off x="56315" y="1324207"/>
        <a:ext cx="8083241" cy="1040990"/>
      </dsp:txXfrm>
    </dsp:sp>
    <dsp:sp modelId="{1E97D33A-08F2-458E-A9F6-F5201359B4A0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Strukturierte Projekte erleichtern Teamarbeit und Skalierung.</a:t>
          </a:r>
        </a:p>
      </dsp:txBody>
      <dsp:txXfrm>
        <a:off x="56315" y="2561347"/>
        <a:ext cx="80832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82DA2-27EB-4BBE-AE6D-78F6953F1E0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7FC90-15EC-482F-8132-F899F08B0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1860-A05D-46B3-BF5A-977038B249F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1755-AD40-4367-AC58-5DD0767F1EE9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DA91-F416-48CD-AD3A-2E6DA83686FB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970-2121-4739-824A-1344C630977A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7FA-F17F-4248-9092-28A59F8C1FF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361A-CC8C-4536-8679-E767A17570F3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E19B-D8F1-4BF8-8ACE-83BE095A247E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8973-DC1A-4F27-9ADD-70AE179A775C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9765-501D-4751-91ED-FAD5A8E0D7DB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C39D-A189-4B03-8676-5029EFC7472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B26A-6BE5-41A1-8A50-584FBAC8A1A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44C5-0170-483E-BC6C-52821468C66B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enzeilen bis zur Unendlichkeit">
            <a:extLst>
              <a:ext uri="{FF2B5EF4-FFF2-40B4-BE49-F238E27FC236}">
                <a16:creationId xmlns:a16="http://schemas.microsoft.com/office/drawing/2014/main" id="{4A6C820A-D7EC-E45F-DC56-9A679441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586" r="5082" b="1"/>
          <a:stretch>
            <a:fillRect/>
          </a:stretch>
        </p:blipFill>
        <p:spPr>
          <a:xfrm>
            <a:off x="-7192" y="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6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de-DE" sz="3500" dirty="0">
                <a:solidFill>
                  <a:srgbClr val="FFFFFF"/>
                </a:solidFill>
              </a:rPr>
              <a:t>Kapitel 8. Design und </a:t>
            </a:r>
            <a:r>
              <a:rPr lang="de-DE" sz="3500" dirty="0" err="1">
                <a:solidFill>
                  <a:srgbClr val="FFFFFF"/>
                </a:solidFill>
              </a:rPr>
              <a:t>Refactoring</a:t>
            </a:r>
            <a:r>
              <a:rPr lang="de-DE" sz="3500" dirty="0">
                <a:solidFill>
                  <a:srgbClr val="FFFFFF"/>
                </a:solidFill>
              </a:rPr>
              <a:t> in Data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1250" y="4040370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de-DE" sz="1600" dirty="0">
                <a:solidFill>
                  <a:srgbClr val="FFFFFF"/>
                </a:solidFill>
              </a:rPr>
              <a:t>Der Inhalt diese Kapitel wird Ihnen Präsentiert von Benjamin Delic und Riccardo Aumüller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428BA-D0FC-8D6A-1AE4-29778436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SoC</a:t>
            </a:r>
            <a:r>
              <a:rPr lang="de-DE" sz="3600" dirty="0">
                <a:solidFill>
                  <a:schemeClr val="bg1"/>
                </a:solidFill>
              </a:rPr>
              <a:t> (</a:t>
            </a:r>
            <a:r>
              <a:rPr lang="de-DE" sz="3600" dirty="0" err="1">
                <a:solidFill>
                  <a:schemeClr val="bg1"/>
                </a:solidFill>
              </a:rPr>
              <a:t>Seperation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of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Concerns</a:t>
            </a:r>
            <a:r>
              <a:rPr lang="de-DE" sz="3600" dirty="0">
                <a:solidFill>
                  <a:schemeClr val="bg1"/>
                </a:solidFill>
              </a:rPr>
              <a:t>) </a:t>
            </a:r>
            <a:br>
              <a:rPr lang="de-DE" sz="3600" dirty="0">
                <a:solidFill>
                  <a:srgbClr val="92D050"/>
                </a:solidFill>
              </a:rPr>
            </a:b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A2F09FEC-0389-1285-1637-007E1B853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90059"/>
              </p:ext>
            </p:extLst>
          </p:nvPr>
        </p:nvGraphicFramePr>
        <p:xfrm>
          <a:off x="925486" y="1760413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0430E-3FF4-E31C-7153-41A7CD6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985F-3B6E-4A56-90D0-340738AAEE1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E8100-D3BF-7C41-2BD1-38762A56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148" y="6356350"/>
            <a:ext cx="6243484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56448-5814-896D-4949-FF95BD49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3. Refactoring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25487" y="1129477"/>
            <a:ext cx="6389714" cy="20423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Unter </a:t>
            </a:r>
            <a:r>
              <a:rPr lang="de-DE" sz="1700" dirty="0" err="1"/>
              <a:t>Refactoring</a:t>
            </a:r>
            <a:r>
              <a:rPr lang="de-DE" sz="1700" dirty="0"/>
              <a:t> versteht man die Umstrukturierung vom Code ohne Funktionsänderung.</a:t>
            </a:r>
          </a:p>
          <a:p>
            <a:pPr marL="0" indent="0">
              <a:buNone/>
            </a:pPr>
            <a:endParaRPr lang="de-DE" sz="17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45A971-0BDB-6382-9D25-5ECD694E7554}"/>
              </a:ext>
            </a:extLst>
          </p:cNvPr>
          <p:cNvSpPr txBox="1"/>
          <p:nvPr/>
        </p:nvSpPr>
        <p:spPr>
          <a:xfrm>
            <a:off x="666750" y="4006764"/>
            <a:ext cx="3286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Ziele: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Verständlicher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Bessere Wartbarkeit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Vorbereitung auf neue Features </a:t>
            </a:r>
          </a:p>
          <a:p>
            <a:r>
              <a:rPr lang="de-DE" sz="14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066DC9-6E12-E2C0-1D5D-A8629C9076CC}"/>
              </a:ext>
            </a:extLst>
          </p:cNvPr>
          <p:cNvSpPr txBox="1"/>
          <p:nvPr/>
        </p:nvSpPr>
        <p:spPr>
          <a:xfrm>
            <a:off x="4957762" y="3903345"/>
            <a:ext cx="31813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Vorgehensweise:</a:t>
            </a:r>
          </a:p>
          <a:p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Verstehe den existierenden Code und seine Funktionalität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Schreibe Tests (falls nicht vorhanden), um Regression zu vermeiden.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Identifiziere Code Smell (schlechte Struktur)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Ändere Schrittweise die Struktur.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Teste erneut und wiederhole bei bedarf.</a:t>
            </a:r>
          </a:p>
          <a:p>
            <a:endParaRPr lang="de-DE" dirty="0"/>
          </a:p>
        </p:txBody>
      </p:sp>
      <p:pic>
        <p:nvPicPr>
          <p:cNvPr id="17" name="Grafik 16" descr="Volltreffer mit einfarbiger Füllung">
            <a:extLst>
              <a:ext uri="{FF2B5EF4-FFF2-40B4-BE49-F238E27FC236}">
                <a16:creationId xmlns:a16="http://schemas.microsoft.com/office/drawing/2014/main" id="{A07282D8-C39D-0554-83C0-778BBEBA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2848496"/>
            <a:ext cx="914400" cy="914400"/>
          </a:xfrm>
          <a:prstGeom prst="rect">
            <a:avLst/>
          </a:prstGeom>
        </p:spPr>
      </p:pic>
      <p:pic>
        <p:nvPicPr>
          <p:cNvPr id="22" name="Grafik 21" descr="Klemmbrett abgehakt mit einfarbiger Füllung">
            <a:extLst>
              <a:ext uri="{FF2B5EF4-FFF2-40B4-BE49-F238E27FC236}">
                <a16:creationId xmlns:a16="http://schemas.microsoft.com/office/drawing/2014/main" id="{54575310-65E7-6664-6C5B-3AA0F8236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2799487"/>
            <a:ext cx="914400" cy="914400"/>
          </a:xfrm>
          <a:prstGeom prst="rect">
            <a:avLst/>
          </a:prstGeom>
        </p:spPr>
      </p:pic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B676B96E-C649-F3C9-9E88-2D7C08F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B201-7329-4998-93C7-69DFC176FC0B}" type="datetime1">
              <a:rPr lang="en-US" smtClean="0"/>
              <a:t>5/15/2025</a:t>
            </a:fld>
            <a:endParaRPr lang="en-US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56E96B40-8A77-E1A9-585C-19C7CD8B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4474" y="6270738"/>
            <a:ext cx="2895600" cy="365125"/>
          </a:xfrm>
        </p:spPr>
        <p:txBody>
          <a:bodyPr/>
          <a:lstStyle/>
          <a:p>
            <a:r>
              <a:rPr lang="en-US" dirty="0"/>
              <a:t>https://github.com/Riccardo-android/Design-und-Refactoring/tree/main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D90F7147-E527-AC47-FCEA-BCF34987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8E3A2-293F-66A7-0602-191B74B8B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C71FB0-AED9-D2DC-E302-A583324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C84F4-B3B2-E190-ECBA-903D8C18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F4279-6E51-77CE-9662-146EC27EC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C020F-AA01-28FF-FA11-0130BF2D6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D8DBAB-26EB-A4CE-F792-25E7F0000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552D7-1BAB-0B5E-861C-FF59F7F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Wie sieht </a:t>
            </a:r>
            <a:r>
              <a:rPr lang="de-DE" sz="3500" dirty="0" err="1">
                <a:solidFill>
                  <a:srgbClr val="FFFFFF"/>
                </a:solidFill>
              </a:rPr>
              <a:t>refacoring</a:t>
            </a:r>
            <a:r>
              <a:rPr lang="de-DE" sz="3500" dirty="0">
                <a:solidFill>
                  <a:srgbClr val="FFFFFF"/>
                </a:solidFill>
              </a:rPr>
              <a:t> aus ?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2AB3F5-E0A4-8FC7-0E08-E8B897F5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177" y="2074590"/>
            <a:ext cx="1119623" cy="14497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700" b="1" dirty="0"/>
              <a:t>Vorher: </a:t>
            </a:r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ABF2C621-1446-F6AA-9BC3-4ACB9D6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B201-7329-4998-93C7-69DFC176FC0B}" type="datetime1">
              <a:rPr lang="en-US" smtClean="0"/>
              <a:t>5/15/2025</a:t>
            </a:fld>
            <a:endParaRPr lang="en-US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31B94B4B-F469-E0DB-A934-7C65FEB7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4474" y="6270738"/>
            <a:ext cx="2895600" cy="365125"/>
          </a:xfrm>
        </p:spPr>
        <p:txBody>
          <a:bodyPr/>
          <a:lstStyle/>
          <a:p>
            <a:r>
              <a:rPr lang="en-US" dirty="0"/>
              <a:t>https://github.com/Riccardo-android/Design-und-Refactoring/tree/main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D1EF7EC9-F9B4-DFEE-6C9F-1559511F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Grafik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DA8C38BC-A070-FAD0-FDED-FAC1C714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3703223"/>
            <a:ext cx="4491667" cy="8478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14F9514-F78E-C802-68E0-E404FAA0D54A}"/>
              </a:ext>
            </a:extLst>
          </p:cNvPr>
          <p:cNvSpPr txBox="1"/>
          <p:nvPr/>
        </p:nvSpPr>
        <p:spPr>
          <a:xfrm>
            <a:off x="5850194" y="2620926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Nacher</a:t>
            </a:r>
            <a:r>
              <a:rPr lang="de-DE" dirty="0"/>
              <a:t>: </a:t>
            </a:r>
          </a:p>
        </p:txBody>
      </p:sp>
      <p:pic>
        <p:nvPicPr>
          <p:cNvPr id="9" name="Grafik 8" descr="Ein Bild, das Text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73388D2C-E698-A8F2-90CD-F5D4F60C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7" y="3703223"/>
            <a:ext cx="4405195" cy="881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62043AA-34E6-B41B-4F46-CF6840C0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43" y="5056687"/>
            <a:ext cx="4404889" cy="4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4. Testgetriebene Entwicklung (TDD)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CD21C-A737-DDA0-D42E-58EF82EEF873}"/>
              </a:ext>
            </a:extLst>
          </p:cNvPr>
          <p:cNvSpPr txBox="1"/>
          <p:nvPr/>
        </p:nvSpPr>
        <p:spPr>
          <a:xfrm>
            <a:off x="1209675" y="1800586"/>
            <a:ext cx="711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TDD?</a:t>
            </a:r>
          </a:p>
          <a:p>
            <a:r>
              <a:rPr lang="de-DE" dirty="0"/>
              <a:t>TDD =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</a:t>
            </a:r>
          </a:p>
          <a:p>
            <a:r>
              <a:rPr lang="de-DE" dirty="0"/>
              <a:t>Tests werden vor den Code geschrieben und nicht danach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139807-4B7B-2026-95F4-1C38264629FB}"/>
              </a:ext>
            </a:extLst>
          </p:cNvPr>
          <p:cNvSpPr txBox="1"/>
          <p:nvPr/>
        </p:nvSpPr>
        <p:spPr>
          <a:xfrm>
            <a:off x="1028699" y="3429000"/>
            <a:ext cx="7696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/>
              <a:t>Vorgehensweise: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1. Schreibe Test für gewünschtes Verhalten.</a:t>
            </a:r>
          </a:p>
          <a:p>
            <a:r>
              <a:rPr lang="de-DE" sz="1800" dirty="0"/>
              <a:t>2. Implementiere minimalen Code für den Test.</a:t>
            </a:r>
          </a:p>
          <a:p>
            <a:r>
              <a:rPr lang="de-DE" sz="1800" dirty="0"/>
              <a:t>3. </a:t>
            </a:r>
            <a:r>
              <a:rPr lang="de-DE" sz="1800" dirty="0" err="1"/>
              <a:t>Refaktorieren</a:t>
            </a:r>
            <a:r>
              <a:rPr lang="de-DE" sz="1800" dirty="0"/>
              <a:t> ohne Funktion zu verändern.</a:t>
            </a:r>
          </a:p>
          <a:p>
            <a:r>
              <a:rPr lang="de-DE" sz="1800" dirty="0"/>
              <a:t>4. Wiederhole das ganze für jedes neue Feature</a:t>
            </a:r>
          </a:p>
        </p:txBody>
      </p:sp>
      <p:pic>
        <p:nvPicPr>
          <p:cNvPr id="25" name="Grafik 24" descr="Prüfliste mit einfarbiger Füllung">
            <a:extLst>
              <a:ext uri="{FF2B5EF4-FFF2-40B4-BE49-F238E27FC236}">
                <a16:creationId xmlns:a16="http://schemas.microsoft.com/office/drawing/2014/main" id="{85B37262-D709-02BD-BF7B-0B16777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075" y="3999969"/>
            <a:ext cx="914400" cy="914400"/>
          </a:xfrm>
          <a:prstGeom prst="rect">
            <a:avLst/>
          </a:prstGeom>
        </p:spPr>
      </p:pic>
      <p:sp>
        <p:nvSpPr>
          <p:cNvPr id="26" name="Datumsplatzhalter 25">
            <a:extLst>
              <a:ext uri="{FF2B5EF4-FFF2-40B4-BE49-F238E27FC236}">
                <a16:creationId xmlns:a16="http://schemas.microsoft.com/office/drawing/2014/main" id="{143F6EBF-B5EF-B3EB-56D3-CD29120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376-DECD-4CE2-A9F4-41C6693BADAA}" type="datetime1">
              <a:rPr lang="en-US" smtClean="0"/>
              <a:t>5/15/2025</a:t>
            </a:fld>
            <a:endParaRPr lang="en-US"/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4293A9B6-1AA5-E667-B372-06157DD5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5677" y="6356350"/>
            <a:ext cx="6567949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1892A19-239A-E91F-BE31-40AAB74D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1FFCD0-626D-2DCF-DBA7-0B843F2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Warum TDD ?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5DD8F49-6481-EC85-A207-6B9F7363B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940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698BF-4E4C-9AFB-5FFC-91C2BDC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176A-92E6-4678-961E-BCE898E0AA60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A426-32AC-DA6C-7CA1-9B23BD01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A2D566-E2E2-263F-8B72-24635D7B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5.Werkzeuge &amp; Automatisierung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D1A0B-319F-A864-347C-717254A7E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582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521E2-082D-9002-7FB9-9B2DDC76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B2055-69E8-C454-7565-713B70B7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4BB8DE-0FD4-6869-9BE8-83ECA735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5E7FE-0D63-26F6-A4C7-B8E939C4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F9191A-82C8-ECB8-DDAD-928FA0B6E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029A1-8E2A-970C-A3CC-F317D7D16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0E3B9-607B-8908-6A2C-BB2969E4F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2D3F2-7FF8-4604-6594-DB4A46E5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C098-5A23-DBA9-6FD0-E44392EF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Was ist </a:t>
            </a:r>
            <a:r>
              <a:rPr lang="de-DE" sz="3500" dirty="0" err="1">
                <a:solidFill>
                  <a:srgbClr val="FFFFFF"/>
                </a:solidFill>
              </a:rPr>
              <a:t>black</a:t>
            </a:r>
            <a:endParaRPr lang="de-DE" sz="35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06EA4-605E-D6BF-5278-01954DF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CD9EDB-2C83-9797-E7C7-9FD01E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00835-2CED-2855-62C3-4061DDEF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9E90B40-A837-D276-E7FC-AD6C0A33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08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Black ist ein Tool was im terminal eingesetzt werden kann, der den Code </a:t>
            </a:r>
            <a:r>
              <a:rPr lang="de-DE" sz="1800" dirty="0" err="1"/>
              <a:t>Fomartiert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Was macht </a:t>
            </a:r>
            <a:r>
              <a:rPr lang="de-DE" sz="1800" dirty="0" err="1"/>
              <a:t>black</a:t>
            </a:r>
            <a:r>
              <a:rPr lang="de-DE" sz="1800" dirty="0"/>
              <a:t>? </a:t>
            </a:r>
          </a:p>
          <a:p>
            <a:r>
              <a:rPr lang="de-DE" sz="1800" dirty="0"/>
              <a:t>Entfernt überflüssige Leerzeichen</a:t>
            </a:r>
          </a:p>
          <a:p>
            <a:r>
              <a:rPr lang="de-DE" sz="1800" dirty="0"/>
              <a:t>Trennt Funktion und Rückgabe 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20" name="Grafik 19" descr="Ein Bild, das Schrift, Tex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66C1DA80-051F-A8D9-FA20-E4E0D983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4" y="3791828"/>
            <a:ext cx="3620005" cy="619211"/>
          </a:xfrm>
          <a:prstGeom prst="rect">
            <a:avLst/>
          </a:prstGeom>
        </p:spPr>
      </p:pic>
      <p:pic>
        <p:nvPicPr>
          <p:cNvPr id="22" name="Grafik 21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9B07D127-284F-1F3B-27CE-A7E1C9C4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203" y="3503880"/>
            <a:ext cx="2378217" cy="92405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A914210-1149-18D4-C10D-C6BD50F01878}"/>
              </a:ext>
            </a:extLst>
          </p:cNvPr>
          <p:cNvSpPr txBox="1"/>
          <p:nvPr/>
        </p:nvSpPr>
        <p:spPr>
          <a:xfrm>
            <a:off x="1028697" y="461132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D3031D1-DFFF-6E87-2906-B93C499E678A}"/>
              </a:ext>
            </a:extLst>
          </p:cNvPr>
          <p:cNvSpPr txBox="1"/>
          <p:nvPr/>
        </p:nvSpPr>
        <p:spPr>
          <a:xfrm>
            <a:off x="5471652" y="4630994"/>
            <a:ext cx="193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Nacher</a:t>
            </a:r>
            <a:r>
              <a:rPr lang="de-DE" dirty="0"/>
              <a:t>: </a:t>
            </a:r>
          </a:p>
        </p:txBody>
      </p:sp>
      <p:pic>
        <p:nvPicPr>
          <p:cNvPr id="29" name="Grafik 28" descr="Ein Bild, das Schrift, Tex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1E4624E9-55EC-F14C-5BA8-9B427678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4" y="5477122"/>
            <a:ext cx="260068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6D722-6D79-E83E-601B-BB4BB576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91AA19-8972-D48E-644F-B458D45F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ED21B-7569-9A8B-4C7C-6940B1F04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0C54B-9D06-F58C-33CB-D75E1368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68D84-FEF7-CA2F-7651-1BF84A76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6E0CF-8551-7F95-36B4-6A6B42A8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Was ist flake8?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A8DE6-C680-0547-0D01-7851186B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595683-913C-D5EE-5FC2-782AC880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2D172-0310-F5A0-2AE6-5A259B3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F9E0C8-3406-1BB9-68D2-741F7846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086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Flake8 ist ein Tool was im terminal eingesetzt werden kann, der die Stilregel und Codefehler überprüft 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Was macht flake8? </a:t>
            </a:r>
          </a:p>
          <a:p>
            <a:r>
              <a:rPr lang="de-DE" sz="1800" dirty="0"/>
              <a:t>Analysiert den Code auf Stilfehler, </a:t>
            </a:r>
            <a:r>
              <a:rPr lang="de-DE" sz="1800" dirty="0" err="1"/>
              <a:t>incht</a:t>
            </a:r>
            <a:r>
              <a:rPr lang="de-DE" sz="1800" dirty="0"/>
              <a:t> </a:t>
            </a:r>
            <a:r>
              <a:rPr lang="de-DE" sz="1800" dirty="0" err="1"/>
              <a:t>verwedente</a:t>
            </a:r>
            <a:r>
              <a:rPr lang="de-DE" sz="1800" dirty="0"/>
              <a:t> Variablen, falsche Einrückungen, zu lange Zeilen </a:t>
            </a:r>
            <a:r>
              <a:rPr lang="de-DE" sz="1800" dirty="0" err="1"/>
              <a:t>unsw</a:t>
            </a:r>
            <a:r>
              <a:rPr lang="de-DE" sz="1800" dirty="0"/>
              <a:t>.</a:t>
            </a:r>
          </a:p>
          <a:p>
            <a:r>
              <a:rPr lang="de-DE" sz="1800" dirty="0"/>
              <a:t>Gibt eine Warnung verändert aber den Code nicht 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0" name="Grafik 9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49213C07-D2C1-B5CB-39BF-DBCA607C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3710851"/>
            <a:ext cx="4273296" cy="1689683"/>
          </a:xfrm>
          <a:prstGeom prst="rect">
            <a:avLst/>
          </a:prstGeom>
        </p:spPr>
      </p:pic>
      <p:pic>
        <p:nvPicPr>
          <p:cNvPr id="14" name="Grafik 13" descr="Ein Bild, das Text, Schrif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2CA590FD-20ED-CF41-C8D9-3C5B8AB8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13" y="4092907"/>
            <a:ext cx="224821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DA90F-7D8D-A4E9-211C-DF962898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70B478-E1D3-0C58-45B6-7B029C83E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2BC01-81D8-D44D-E396-AFB588B63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AC51B-B5F5-1E01-5C35-F86FD1DC8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7DD08-6B28-3C6F-04BF-C03598D7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9DA-6366-AEB4-54D1-84E00EB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Was ist </a:t>
            </a:r>
            <a:r>
              <a:rPr lang="de-DE" sz="3500" dirty="0" err="1">
                <a:solidFill>
                  <a:srgbClr val="FFFFFF"/>
                </a:solidFill>
              </a:rPr>
              <a:t>mypy</a:t>
            </a:r>
            <a:r>
              <a:rPr lang="de-DE" sz="35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0F65-0133-ADE0-9355-899B4CD9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83AEC8-2989-71F4-18FF-7281FDBB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0416CD-F6AD-8ED9-9729-3D6F105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3714F86-6533-BFC5-8160-C833A1F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08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mypy</a:t>
            </a:r>
            <a:r>
              <a:rPr lang="de-DE" sz="1800" dirty="0"/>
              <a:t> ist ein Tool was im terminal eingesetzt werden kann, der  die statischen Typen Prüft 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Was macht </a:t>
            </a:r>
            <a:r>
              <a:rPr lang="de-DE" sz="1800" dirty="0" err="1"/>
              <a:t>mypy</a:t>
            </a:r>
            <a:r>
              <a:rPr lang="de-DE" sz="1800" dirty="0"/>
              <a:t>? </a:t>
            </a:r>
          </a:p>
          <a:p>
            <a:r>
              <a:rPr lang="de-DE" sz="1800" dirty="0"/>
              <a:t>Überprüft ob die passende Eingabe für den entsprechende Typ im Code passt </a:t>
            </a:r>
          </a:p>
        </p:txBody>
      </p:sp>
      <p:pic>
        <p:nvPicPr>
          <p:cNvPr id="5" name="Grafik 4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A890D4BC-9467-AC45-61CF-63817F8A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7" y="3295423"/>
            <a:ext cx="5403326" cy="2040618"/>
          </a:xfrm>
          <a:prstGeom prst="rect">
            <a:avLst/>
          </a:prstGeom>
        </p:spPr>
      </p:pic>
      <p:pic>
        <p:nvPicPr>
          <p:cNvPr id="12" name="Grafik 11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F5433C5B-4F24-1369-E4DD-3D6CB3D5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2" y="3957266"/>
            <a:ext cx="3067478" cy="5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147B-5081-C585-0773-72E53EE41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526A6C-AAAE-CD89-722F-533BEA80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C59B0-AF98-E68A-7B6A-D9712903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412CF-5756-D401-F4D7-45808628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E0A72A-CA16-B7D9-CA1F-3A5AE8AC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32E0-408F-94EC-4EED-977926E6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Was ist </a:t>
            </a:r>
            <a:r>
              <a:rPr lang="de-DE" sz="3500" dirty="0" err="1">
                <a:solidFill>
                  <a:srgbClr val="FFFFFF"/>
                </a:solidFill>
              </a:rPr>
              <a:t>pytest</a:t>
            </a:r>
            <a:endParaRPr lang="de-DE" sz="35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26B37-0411-E373-0B04-DF189793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049F6-8340-AEDE-A7DB-50F5A16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6EB163-18AA-C957-B340-C7658B05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A6225C9-560C-1A37-DBAC-CE3BBA1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92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pytest</a:t>
            </a:r>
            <a:r>
              <a:rPr lang="de-DE" sz="1800" dirty="0"/>
              <a:t> ist ein Tool was im terminal eingesetzt werden kann, der die </a:t>
            </a:r>
            <a:r>
              <a:rPr lang="de-DE" sz="1800" dirty="0" err="1"/>
              <a:t>funktion</a:t>
            </a:r>
            <a:r>
              <a:rPr lang="de-DE" sz="1800" dirty="0"/>
              <a:t> nochmal überprüft und stellt sicher dass der Code funktioniert 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D48B67-302D-B5F0-86FC-B3A9B7A7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3" y="3162263"/>
            <a:ext cx="754485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B0A80-63B8-409E-6703-F06D73E7F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10677"/>
              </p:ext>
            </p:extLst>
          </p:nvPr>
        </p:nvGraphicFramePr>
        <p:xfrm>
          <a:off x="2106591" y="1844021"/>
          <a:ext cx="4975925" cy="424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723B0-5820-A87F-D437-4B08D3B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0BD0-0CAC-49F8-9C83-AACEABCD988F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8F179-56E1-C261-9C3D-CB0EC41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7690" y="6356350"/>
            <a:ext cx="6931742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2F8E3-A350-6D56-6AF1-C1295D72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Grafik 9" descr="Ein Bild, das Muster, Quadrat, Grafiken, Kunst enthält.&#10;&#10;KI-generierte Inhalte können fehlerhaft sein.">
            <a:extLst>
              <a:ext uri="{FF2B5EF4-FFF2-40B4-BE49-F238E27FC236}">
                <a16:creationId xmlns:a16="http://schemas.microsoft.com/office/drawing/2014/main" id="{419EE34A-4837-9168-B31D-6E8621C6B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177" y="2353611"/>
            <a:ext cx="2047094" cy="190645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671D5B-AA48-9043-9712-B273BC3E7D50}"/>
              </a:ext>
            </a:extLst>
          </p:cNvPr>
          <p:cNvSpPr txBox="1"/>
          <p:nvPr/>
        </p:nvSpPr>
        <p:spPr>
          <a:xfrm>
            <a:off x="6553199" y="4390716"/>
            <a:ext cx="185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Github</a:t>
            </a:r>
            <a:r>
              <a:rPr lang="de-DE" dirty="0"/>
              <a:t> QR-Code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3EB12-D9B3-780D-C69E-81BA00199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90763D-CD37-971C-DF35-D270C09F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9BE3B-FC5C-73E3-2CC2-98383FF8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CD50D-F9DF-FF7C-FEFF-F2DCD0F4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A26EE4-A16B-87AF-7861-D81D8F22D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B5F9B-9D95-A905-3FCB-9F84DBE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Was ist </a:t>
            </a:r>
            <a:r>
              <a:rPr lang="de-DE" sz="3500" dirty="0" err="1">
                <a:solidFill>
                  <a:srgbClr val="FFFFFF"/>
                </a:solidFill>
              </a:rPr>
              <a:t>pre-commit</a:t>
            </a:r>
            <a:r>
              <a:rPr lang="de-DE" sz="35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17124-66E0-E496-FF62-7750C9A9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49D-7A56-4957-AAD2-875B74713FC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F6C633-EF43-DA6D-1F04-BB346570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FEDF6-3051-D55E-821E-F40751E9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12C2DE-165A-0EAD-B089-9A31BF94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08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pre-comi</a:t>
            </a:r>
            <a:r>
              <a:rPr lang="de-DE" sz="1800" dirty="0"/>
              <a:t> ist ein </a:t>
            </a:r>
            <a:r>
              <a:rPr lang="de-DE" sz="1800" dirty="0" err="1"/>
              <a:t>tool</a:t>
            </a:r>
            <a:r>
              <a:rPr lang="de-DE" sz="1800" dirty="0"/>
              <a:t> was </a:t>
            </a:r>
            <a:r>
              <a:rPr lang="de-DE" sz="1800" dirty="0" err="1"/>
              <a:t>Aumatisiert</a:t>
            </a:r>
            <a:r>
              <a:rPr lang="de-DE" sz="1800" dirty="0"/>
              <a:t> </a:t>
            </a:r>
            <a:r>
              <a:rPr lang="de-DE" sz="1800" dirty="0" err="1"/>
              <a:t>black</a:t>
            </a:r>
            <a:r>
              <a:rPr lang="de-DE" sz="1800" dirty="0"/>
              <a:t> oder flake8 </a:t>
            </a:r>
            <a:r>
              <a:rPr lang="de-DE" sz="1800" dirty="0" err="1"/>
              <a:t>aussführt</a:t>
            </a:r>
            <a:r>
              <a:rPr lang="de-DE" sz="1800" dirty="0"/>
              <a:t> wen du ein </a:t>
            </a:r>
            <a:r>
              <a:rPr lang="de-DE" sz="1800" dirty="0" err="1"/>
              <a:t>Git</a:t>
            </a:r>
            <a:r>
              <a:rPr lang="de-DE" sz="1800" dirty="0"/>
              <a:t>-Commit </a:t>
            </a:r>
            <a:r>
              <a:rPr lang="de-DE" sz="1800" dirty="0" err="1"/>
              <a:t>erstelltst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Was macht </a:t>
            </a:r>
            <a:r>
              <a:rPr lang="de-DE" sz="1800" dirty="0" err="1"/>
              <a:t>black</a:t>
            </a:r>
            <a:r>
              <a:rPr lang="de-DE" sz="1800" dirty="0"/>
              <a:t>? </a:t>
            </a:r>
          </a:p>
          <a:p>
            <a:r>
              <a:rPr lang="de-DE" sz="1800" dirty="0"/>
              <a:t>Entfernt überflüssige Leerzeichen</a:t>
            </a:r>
          </a:p>
          <a:p>
            <a:r>
              <a:rPr lang="de-DE" sz="1800" dirty="0"/>
              <a:t>Trennt Funktion und Rückgabe 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9866BC4E-6440-F0BC-19E4-6A5E167A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7" y="3940468"/>
            <a:ext cx="263879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Fazit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62996-B7E4-FB7A-1DB3-F61E67DA8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449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72F1F-0584-B93E-D946-DC9E8BB7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7E7C-973A-434B-9054-B1A51CE420B6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2A102-6AB2-D7A3-7AEA-7C29453B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6EAF93-551C-33B0-38BC-EF501900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5F75CF-4A83-E086-F7BE-BACC775F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Menti time !!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5A332-3475-7914-7162-9C7698A5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0793" y="1984248"/>
            <a:ext cx="308609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https://github.com/Riccardo-android/Design-und-Refactoring/tree/main</a:t>
            </a:r>
          </a:p>
        </p:txBody>
      </p:sp>
      <p:pic>
        <p:nvPicPr>
          <p:cNvPr id="8" name="Inhaltsplatzhalter 7" descr="Ein Bild, das Muster, Pixel, Design enthält.&#10;&#10;KI-generierte Inhalte können fehlerhaft sein.">
            <a:extLst>
              <a:ext uri="{FF2B5EF4-FFF2-40B4-BE49-F238E27FC236}">
                <a16:creationId xmlns:a16="http://schemas.microsoft.com/office/drawing/2014/main" id="{AAD40379-6907-B719-AE39-1B24B4441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892" y="1891970"/>
            <a:ext cx="3086099" cy="308609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28654-71B4-63D6-9985-1B997CD8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DC606EA-2541-401B-8B47-4537FBBC26F8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5/15/2025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1D98E-1BB0-314E-E755-2BCAE553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646ABF-A09B-8B20-3C82-F85932BB55E2}"/>
              </a:ext>
            </a:extLst>
          </p:cNvPr>
          <p:cNvSpPr txBox="1"/>
          <p:nvPr/>
        </p:nvSpPr>
        <p:spPr>
          <a:xfrm>
            <a:off x="454790" y="2284314"/>
            <a:ext cx="411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Join</a:t>
            </a:r>
            <a:r>
              <a:rPr lang="de-DE" dirty="0"/>
              <a:t> at menti.com | </a:t>
            </a:r>
            <a:r>
              <a:rPr lang="de-DE" dirty="0" err="1"/>
              <a:t>use</a:t>
            </a:r>
            <a:r>
              <a:rPr lang="de-DE" dirty="0"/>
              <a:t> code 6899 6361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E109FF-8598-445A-3FBB-885ACFAE52F0}"/>
              </a:ext>
            </a:extLst>
          </p:cNvPr>
          <p:cNvSpPr txBox="1"/>
          <p:nvPr/>
        </p:nvSpPr>
        <p:spPr>
          <a:xfrm>
            <a:off x="574009" y="2772034"/>
            <a:ext cx="35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Viel Glück!!! </a:t>
            </a:r>
          </a:p>
        </p:txBody>
      </p:sp>
    </p:spTree>
    <p:extLst>
      <p:ext uri="{BB962C8B-B14F-4D97-AF65-F5344CB8AC3E}">
        <p14:creationId xmlns:p14="http://schemas.microsoft.com/office/powerpoint/2010/main" val="17797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rgbClr val="FFFFFF"/>
                </a:solidFill>
              </a:rPr>
              <a:t>Vom Notebook zum strukturierten Projekt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7AE21-12C4-5281-48D4-EFDE67167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393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0D3EE-90CC-C82B-66AC-A70BD14E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3BE-05DF-4C55-B808-1EF34C35E0F6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6114F-3FF1-AC13-7815-19212AF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6013" y="6356350"/>
            <a:ext cx="6656439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6DFAD-DC81-E9B5-29F9-DE350547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Häufige Probleme bei Projekten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34182-DAB5-88B2-A577-74F28B0D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1061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AC4C-FC01-75FB-584B-7679ACE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F9A3-8343-4A0D-8F6A-35BCB9E09210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605E6C-F37E-222A-A8C9-C2B3A976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4503" y="6356350"/>
            <a:ext cx="6636773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A4AF-7A9A-7C28-A8E7-90F14C52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Empfohlene Ordnerstruktur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D9BE70AA-1684-016C-966D-40817077B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10" y="2164833"/>
            <a:ext cx="7292975" cy="252833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59F005-F8A7-E510-508B-F5560939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1EE-C675-4152-A5ED-1A8C7BDB055C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9C243FC-9EF7-BCF5-052D-7ADCD92C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4335" y="6356350"/>
            <a:ext cx="6331975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82E3B9-410D-3979-306B-24D6B449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2. Prinzipien guten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529785"/>
            <a:ext cx="3541688" cy="3688135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92D050"/>
                </a:solidFill>
              </a:rPr>
              <a:t>Modularität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DRY (</a:t>
            </a:r>
            <a:r>
              <a:rPr lang="de-DE" sz="2000" dirty="0" err="1">
                <a:solidFill>
                  <a:srgbClr val="92D050"/>
                </a:solidFill>
              </a:rPr>
              <a:t>don‘t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repeat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yourself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KISS (</a:t>
            </a:r>
            <a:r>
              <a:rPr lang="de-DE" sz="2000" dirty="0" err="1">
                <a:solidFill>
                  <a:srgbClr val="92D050"/>
                </a:solidFill>
              </a:rPr>
              <a:t>keep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it</a:t>
            </a:r>
            <a:r>
              <a:rPr lang="de-DE" sz="2000" dirty="0">
                <a:solidFill>
                  <a:srgbClr val="92D050"/>
                </a:solidFill>
              </a:rPr>
              <a:t> simple, stupid)</a:t>
            </a:r>
          </a:p>
          <a:p>
            <a:r>
              <a:rPr lang="de-DE" sz="2000" dirty="0">
                <a:solidFill>
                  <a:srgbClr val="92D050"/>
                </a:solidFill>
              </a:rPr>
              <a:t>SRP (</a:t>
            </a:r>
            <a:r>
              <a:rPr lang="de-DE" sz="2000" dirty="0" err="1">
                <a:solidFill>
                  <a:srgbClr val="92D050"/>
                </a:solidFill>
              </a:rPr>
              <a:t>single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responsibility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principle</a:t>
            </a:r>
            <a:r>
              <a:rPr lang="de-DE" sz="2000" dirty="0">
                <a:solidFill>
                  <a:srgbClr val="92D050"/>
                </a:solidFill>
              </a:rPr>
              <a:t>)</a:t>
            </a:r>
          </a:p>
          <a:p>
            <a:r>
              <a:rPr lang="de-DE" sz="2000" dirty="0" err="1">
                <a:solidFill>
                  <a:srgbClr val="92D050"/>
                </a:solidFill>
              </a:rPr>
              <a:t>SoC</a:t>
            </a:r>
            <a:r>
              <a:rPr lang="de-DE" sz="2000" dirty="0">
                <a:solidFill>
                  <a:srgbClr val="92D050"/>
                </a:solidFill>
              </a:rPr>
              <a:t> (</a:t>
            </a:r>
            <a:r>
              <a:rPr lang="de-DE" sz="2000" dirty="0" err="1">
                <a:solidFill>
                  <a:srgbClr val="92D050"/>
                </a:solidFill>
              </a:rPr>
              <a:t>Seperation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of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Concerns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FFFF85-1D93-EDC5-6016-AFD2CF731854}"/>
              </a:ext>
            </a:extLst>
          </p:cNvPr>
          <p:cNvSpPr txBox="1"/>
          <p:nvPr/>
        </p:nvSpPr>
        <p:spPr>
          <a:xfrm>
            <a:off x="4571998" y="3496689"/>
            <a:ext cx="427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Typische Fehler: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 Lange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Viele „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else</a:t>
            </a:r>
            <a:r>
              <a:rPr lang="de-DE" dirty="0">
                <a:solidFill>
                  <a:srgbClr val="FF0000"/>
                </a:solidFill>
              </a:rPr>
              <a:t>“ Blöcke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Unklare Namensgebung (</a:t>
            </a:r>
            <a:r>
              <a:rPr lang="de-DE" dirty="0" err="1">
                <a:solidFill>
                  <a:srgbClr val="FF0000"/>
                </a:solidFill>
              </a:rPr>
              <a:t>x,y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Vermischung von Logik und Darstellung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 descr="Ausrufezeichen mit einfarbiger Füllung">
            <a:extLst>
              <a:ext uri="{FF2B5EF4-FFF2-40B4-BE49-F238E27FC236}">
                <a16:creationId xmlns:a16="http://schemas.microsoft.com/office/drawing/2014/main" id="{2CFA45FF-3B6F-2DA5-095D-25842D02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159" y="2047888"/>
            <a:ext cx="914400" cy="914400"/>
          </a:xfrm>
          <a:prstGeom prst="rect">
            <a:avLst/>
          </a:prstGeom>
        </p:spPr>
      </p:pic>
      <p:pic>
        <p:nvPicPr>
          <p:cNvPr id="9" name="Grafik 8" descr="Klemmbrett abgehakt mit einfarbiger Füllung">
            <a:extLst>
              <a:ext uri="{FF2B5EF4-FFF2-40B4-BE49-F238E27FC236}">
                <a16:creationId xmlns:a16="http://schemas.microsoft.com/office/drawing/2014/main" id="{59E9BCF1-C6F8-AE87-972B-B6060C934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8063" y="2048256"/>
            <a:ext cx="914400" cy="914400"/>
          </a:xfrm>
          <a:prstGeom prst="rect">
            <a:avLst/>
          </a:prstGeo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DFF8988-F38A-3E7E-2C0C-45393096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D4FB-4BFA-4DE8-B374-C769493A3477}" type="datetime1">
              <a:rPr lang="en-US" smtClean="0"/>
              <a:t>5/15/2025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D1C8DA8-4A1C-043D-C922-AAC263F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8063" y="6356350"/>
            <a:ext cx="6712543" cy="365125"/>
          </a:xfrm>
        </p:spPr>
        <p:txBody>
          <a:bodyPr/>
          <a:lstStyle/>
          <a:p>
            <a:r>
              <a:rPr lang="en-US" sz="1600"/>
              <a:t>https://github.com/Riccardo-android/Design-und-Refactoring/tree/main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F139ED7-A56B-E6C2-941B-A16FBE37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7E67C-0325-BDBD-7E54-11F96C72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Modularität und SRP „</a:t>
            </a:r>
            <a:r>
              <a:rPr lang="de-DE" sz="3500" dirty="0" err="1">
                <a:solidFill>
                  <a:srgbClr val="FFFFFF"/>
                </a:solidFill>
              </a:rPr>
              <a:t>single</a:t>
            </a:r>
            <a:r>
              <a:rPr lang="de-DE" sz="3500" dirty="0">
                <a:solidFill>
                  <a:srgbClr val="FFFFFF"/>
                </a:solidFill>
              </a:rPr>
              <a:t>  </a:t>
            </a:r>
            <a:r>
              <a:rPr lang="de-DE" sz="3500" dirty="0" err="1">
                <a:solidFill>
                  <a:srgbClr val="FFFFFF"/>
                </a:solidFill>
              </a:rPr>
              <a:t>responsibility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principle</a:t>
            </a:r>
            <a:r>
              <a:rPr lang="de-DE" sz="3500" dirty="0">
                <a:solidFill>
                  <a:srgbClr val="FFFFFF"/>
                </a:solidFill>
              </a:rPr>
              <a:t>“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FD5BC807-C1CD-81FB-B079-8E7AAE1AB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914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C40F5-1EF5-66A0-68A6-A61F3643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6DA-5C17-4748-90BA-83BEB0E6287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D905A-03F6-31BC-4B4B-3399332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5845" y="6356350"/>
            <a:ext cx="6489289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60304-2462-BA7E-B0F9-CB7D9612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CDE51-1B4B-98D0-48E6-87BD31BA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DRY </a:t>
            </a:r>
            <a:r>
              <a:rPr lang="de-DE" sz="3500">
                <a:solidFill>
                  <a:srgbClr val="FFFFFF"/>
                </a:solidFill>
              </a:rPr>
              <a:t>Don‘t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repeat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yourself</a:t>
            </a: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54F66E87-B36D-7381-B8C9-D300F397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623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3FC-1791-B289-24EC-0CD9726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D76C-68B1-4D56-8BCB-DD38C27AC4D6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1B968-6D9A-3BE0-ADCA-B60D0552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5342" y="6356350"/>
            <a:ext cx="6636774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A7C9A-5DCD-2DB4-6643-A1D78CAD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703F43-BFFA-9C1E-FEFD-1E4C9E3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KISS „</a:t>
            </a:r>
            <a:r>
              <a:rPr lang="de-DE" sz="3500" dirty="0" err="1">
                <a:solidFill>
                  <a:srgbClr val="FFFFFF"/>
                </a:solidFill>
              </a:rPr>
              <a:t>keep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it</a:t>
            </a:r>
            <a:r>
              <a:rPr lang="de-DE" sz="3500" dirty="0">
                <a:solidFill>
                  <a:srgbClr val="FFFFFF"/>
                </a:solidFill>
              </a:rPr>
              <a:t> simple, stupid“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40908-B10E-49AA-0B4A-5C05CD4E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2" y="2990088"/>
            <a:ext cx="2786976" cy="3026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rgbClr val="0070C0"/>
                </a:solidFill>
              </a:rPr>
              <a:t>EINFACHHEIT</a:t>
            </a:r>
            <a:r>
              <a:rPr lang="de-DE" sz="14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70C0"/>
                </a:solidFill>
              </a:rPr>
              <a:t>EIN EINFACHER CODE IST LEICHTER ZU VERSTEHEN, WAS DIE WAHRSCHEINLICHKEIT VON FEHLER MINIMIERT</a:t>
            </a:r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</p:txBody>
      </p:sp>
      <p:pic>
        <p:nvPicPr>
          <p:cNvPr id="5" name="Grafik 4" descr="Feder mit einfarbiger Füllung">
            <a:extLst>
              <a:ext uri="{FF2B5EF4-FFF2-40B4-BE49-F238E27FC236}">
                <a16:creationId xmlns:a16="http://schemas.microsoft.com/office/drawing/2014/main" id="{326797D3-9CB3-CECE-FAE3-F1EE8E44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24537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6DF95F-AB67-FCA7-3AB8-EB227BF171FA}"/>
              </a:ext>
            </a:extLst>
          </p:cNvPr>
          <p:cNvSpPr txBox="1"/>
          <p:nvPr/>
        </p:nvSpPr>
        <p:spPr>
          <a:xfrm>
            <a:off x="3598162" y="3473779"/>
            <a:ext cx="1947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7030A0"/>
                </a:solidFill>
              </a:rPr>
              <a:t>LESBARKEIT: </a:t>
            </a:r>
          </a:p>
          <a:p>
            <a:endParaRPr lang="de-DE" sz="1400" dirty="0">
              <a:solidFill>
                <a:srgbClr val="7030A0"/>
              </a:solidFill>
            </a:endParaRPr>
          </a:p>
          <a:p>
            <a:r>
              <a:rPr lang="de-DE" sz="1400" dirty="0">
                <a:solidFill>
                  <a:srgbClr val="7030A0"/>
                </a:solidFill>
              </a:rPr>
              <a:t>EIN EINFACHERER CODE IST LEICHTER ZU VERÄNDERN, WAS DIE ENTWICKLUNG BESCHLEUNIGT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3520EC-6DAE-7B87-D20A-CCE702B7C8B8}"/>
              </a:ext>
            </a:extLst>
          </p:cNvPr>
          <p:cNvSpPr txBox="1"/>
          <p:nvPr/>
        </p:nvSpPr>
        <p:spPr>
          <a:xfrm>
            <a:off x="5959601" y="3435689"/>
            <a:ext cx="2770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3"/>
                </a:solidFill>
              </a:rPr>
              <a:t>REDUZIERT KOMPLEXITÄT:</a:t>
            </a:r>
          </a:p>
          <a:p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VERMEIDEN VON KOMPLEXITÄT, DADURCH WIRD DER CODE STABILER UND ROBSUTER</a:t>
            </a:r>
          </a:p>
        </p:txBody>
      </p:sp>
      <p:pic>
        <p:nvPicPr>
          <p:cNvPr id="13" name="Grafik 12" descr="Geschichten erzählen mit einfarbiger Füllung">
            <a:extLst>
              <a:ext uri="{FF2B5EF4-FFF2-40B4-BE49-F238E27FC236}">
                <a16:creationId xmlns:a16="http://schemas.microsoft.com/office/drawing/2014/main" id="{9C21348B-5B7A-8BDD-D62A-9E1796AA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064" y="2245375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 mit einfarbiger Füllung">
            <a:extLst>
              <a:ext uri="{FF2B5EF4-FFF2-40B4-BE49-F238E27FC236}">
                <a16:creationId xmlns:a16="http://schemas.microsoft.com/office/drawing/2014/main" id="{9F278EA0-FD2A-AFC2-9F73-52D70CD9E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6477" y="2248015"/>
            <a:ext cx="914400" cy="914400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8680D92-CF33-E8B6-3618-788DFE14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7E10-A5DC-442D-AA08-BFB359D93C31}" type="datetime1">
              <a:rPr lang="en-US" smtClean="0"/>
              <a:t>5/15/2025</a:t>
            </a:fld>
            <a:endParaRPr lang="en-US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C26D259D-7A46-009C-E91C-517B6BF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/>
          <a:p>
            <a:r>
              <a:rPr lang="en-US" sz="1600" dirty="0"/>
              <a:t>https://github.com/Riccardo-android/Design-und-Refactoring/tree/main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0E3A871-ACAE-2D5B-8F3B-A571D34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Bildschirmpräsentation (4:3)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Kapitel 8. Design und Refactoring in Data Science</vt:lpstr>
      <vt:lpstr>Agenda</vt:lpstr>
      <vt:lpstr>Vom Notebook zum strukturierten Projekt</vt:lpstr>
      <vt:lpstr>Häufige Probleme bei Projekten </vt:lpstr>
      <vt:lpstr>Empfohlene Ordnerstruktur</vt:lpstr>
      <vt:lpstr>2. Prinzipien guten Designs</vt:lpstr>
      <vt:lpstr>Modularität und SRP „single  responsibility principle“</vt:lpstr>
      <vt:lpstr>DRY Don‘t repeat yourself</vt:lpstr>
      <vt:lpstr>KISS „keep it simple, stupid“</vt:lpstr>
      <vt:lpstr>SoC (Seperation of Concerns)  </vt:lpstr>
      <vt:lpstr>3. Refactoring</vt:lpstr>
      <vt:lpstr>Wie sieht refacoring aus ? </vt:lpstr>
      <vt:lpstr>4. Testgetriebene Entwicklung (TDD)</vt:lpstr>
      <vt:lpstr>Warum TDD ?</vt:lpstr>
      <vt:lpstr>5.Werkzeuge &amp; Automatisierung</vt:lpstr>
      <vt:lpstr>Was ist black</vt:lpstr>
      <vt:lpstr>Was ist flake8?</vt:lpstr>
      <vt:lpstr>Was ist mypy?</vt:lpstr>
      <vt:lpstr>Was ist pytest</vt:lpstr>
      <vt:lpstr>Was ist pre-commit?</vt:lpstr>
      <vt:lpstr>Fazit</vt:lpstr>
      <vt:lpstr>Menti time !!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Aumüller, Riccardo (Stud. WI - DS)</cp:lastModifiedBy>
  <cp:revision>9</cp:revision>
  <dcterms:created xsi:type="dcterms:W3CDTF">2013-01-27T09:14:16Z</dcterms:created>
  <dcterms:modified xsi:type="dcterms:W3CDTF">2025-05-15T07:22:38Z</dcterms:modified>
  <cp:category/>
</cp:coreProperties>
</file>