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118-5803-B148-837C-29D8BB205A4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1B61-B91C-FF44-AC43-390BB7FD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5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118-5803-B148-837C-29D8BB205A4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1B61-B91C-FF44-AC43-390BB7FD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118-5803-B148-837C-29D8BB205A4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1B61-B91C-FF44-AC43-390BB7FD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118-5803-B148-837C-29D8BB205A4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1B61-B91C-FF44-AC43-390BB7FD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118-5803-B148-837C-29D8BB205A4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1B61-B91C-FF44-AC43-390BB7FD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118-5803-B148-837C-29D8BB205A4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1B61-B91C-FF44-AC43-390BB7FD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0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118-5803-B148-837C-29D8BB205A4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1B61-B91C-FF44-AC43-390BB7FD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9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118-5803-B148-837C-29D8BB205A4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1B61-B91C-FF44-AC43-390BB7FD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118-5803-B148-837C-29D8BB205A4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1B61-B91C-FF44-AC43-390BB7FD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118-5803-B148-837C-29D8BB205A4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1B61-B91C-FF44-AC43-390BB7FD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118-5803-B148-837C-29D8BB205A4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1B61-B91C-FF44-AC43-390BB7FD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4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8118-5803-B148-837C-29D8BB205A49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1B61-B91C-FF44-AC43-390BB7FD2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6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 Bellini</dc:creator>
  <cp:lastModifiedBy>Ricc Bellini</cp:lastModifiedBy>
  <cp:revision>1</cp:revision>
  <dcterms:created xsi:type="dcterms:W3CDTF">2016-09-16T10:22:01Z</dcterms:created>
  <dcterms:modified xsi:type="dcterms:W3CDTF">2016-09-16T10:24:17Z</dcterms:modified>
</cp:coreProperties>
</file>