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2"/>
    <p:restoredTop sz="94645"/>
  </p:normalViewPr>
  <p:slideViewPr>
    <p:cSldViewPr snapToGrid="0" snapToObjects="1">
      <p:cViewPr varScale="1">
        <p:scale>
          <a:sx n="93" d="100"/>
          <a:sy n="93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794F-3354-FB4C-9BC6-1A77228FB76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E4F3-BCAD-F84A-A28F-DD739EFF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ELK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it to development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it to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Provisioning Server</a:t>
            </a:r>
          </a:p>
          <a:p>
            <a:r>
              <a:rPr lang="en-US" dirty="0" smtClean="0"/>
              <a:t>Configuration of ELK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err="1" smtClean="0"/>
              <a:t>Bob_ID</a:t>
            </a:r>
            <a:r>
              <a:rPr lang="en-US" dirty="0" smtClean="0"/>
              <a:t> – You need to be a requester on </a:t>
            </a:r>
            <a:r>
              <a:rPr lang="en-US" dirty="0" err="1" smtClean="0"/>
              <a:t>bcloud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err="1" smtClean="0"/>
              <a:t>Lunux</a:t>
            </a:r>
            <a:r>
              <a:rPr lang="en-US" dirty="0" smtClean="0"/>
              <a:t> group – added there AD group so they can SSH</a:t>
            </a:r>
          </a:p>
          <a:p>
            <a:pPr>
              <a:buFont typeface="Wingdings" charset="2"/>
              <a:buChar char="q"/>
            </a:pPr>
            <a:r>
              <a:rPr lang="en-US" dirty="0" err="1" smtClean="0"/>
              <a:t>Powerbroke</a:t>
            </a:r>
            <a:r>
              <a:rPr lang="en-US" dirty="0" smtClean="0"/>
              <a:t> to the system account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Create a repository for ELK using pipeline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Write a wrapper cookbook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Test it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Push it to development branch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Push it 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1085" y="238280"/>
            <a:ext cx="1547662" cy="7517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Requests ELK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2703" y="3299373"/>
            <a:ext cx="1438382" cy="6780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Linux Group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65418" y="4876189"/>
            <a:ext cx="1523843" cy="83641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PowerBroke</a:t>
            </a:r>
            <a:r>
              <a:rPr lang="en-US" dirty="0" smtClean="0">
                <a:solidFill>
                  <a:sysClr val="windowText" lastClr="000000"/>
                </a:solidFill>
              </a:rPr>
              <a:t> to system account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59011" y="1223319"/>
            <a:ext cx="1591716" cy="81165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 repo ELK using pipeline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59011" y="2479185"/>
            <a:ext cx="1591716" cy="6780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+ Wrapper cookbook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9011" y="3601487"/>
            <a:ext cx="1591716" cy="6780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 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59011" y="4723789"/>
            <a:ext cx="1591716" cy="81165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Push to Development branch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59011" y="5979655"/>
            <a:ext cx="1591716" cy="6780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Push to production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22703" y="1722557"/>
            <a:ext cx="1438382" cy="6780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Bob_ID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Elbow Connector 15"/>
          <p:cNvCxnSpPr>
            <a:stCxn id="4" idx="1"/>
            <a:endCxn id="12" idx="0"/>
          </p:cNvCxnSpPr>
          <p:nvPr/>
        </p:nvCxnSpPr>
        <p:spPr>
          <a:xfrm rot="10800000" flipV="1">
            <a:off x="3741895" y="614145"/>
            <a:ext cx="719191" cy="11084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6008747" y="614145"/>
            <a:ext cx="746122" cy="6091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754869" y="2034977"/>
            <a:ext cx="0" cy="444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54869" y="3157279"/>
            <a:ext cx="0" cy="444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64130" y="4279581"/>
            <a:ext cx="0" cy="444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54869" y="5544703"/>
            <a:ext cx="0" cy="444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5" idx="0"/>
          </p:cNvCxnSpPr>
          <p:nvPr/>
        </p:nvCxnSpPr>
        <p:spPr>
          <a:xfrm>
            <a:off x="3741894" y="2400651"/>
            <a:ext cx="0" cy="89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6" idx="0"/>
          </p:cNvCxnSpPr>
          <p:nvPr/>
        </p:nvCxnSpPr>
        <p:spPr>
          <a:xfrm>
            <a:off x="4461085" y="3638420"/>
            <a:ext cx="166255" cy="12377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4990124" y="5349814"/>
            <a:ext cx="606103" cy="1331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5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Bob_ID</a:t>
            </a:r>
            <a:r>
              <a:rPr lang="en-US" dirty="0" smtClean="0"/>
              <a:t> – You need to be a requester for </a:t>
            </a:r>
            <a:r>
              <a:rPr lang="en-US" dirty="0" err="1" smtClean="0"/>
              <a:t>bcloud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Lunux</a:t>
            </a:r>
            <a:r>
              <a:rPr lang="en-US" dirty="0" smtClean="0"/>
              <a:t> group – added there AD group so they can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Powerbroke</a:t>
            </a:r>
            <a:r>
              <a:rPr lang="en-US" dirty="0" smtClean="0"/>
              <a:t> AD to the system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3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 for ELK using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wrapper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132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 Theme</vt:lpstr>
      <vt:lpstr>ELK installation</vt:lpstr>
      <vt:lpstr>Main Points</vt:lpstr>
      <vt:lpstr>PowerPoint Presentation</vt:lpstr>
      <vt:lpstr>PowerPoint Presentation</vt:lpstr>
      <vt:lpstr>Bob_ID – You need to be a requester for bcloud</vt:lpstr>
      <vt:lpstr>Lunux group – added there AD group so they can SSH</vt:lpstr>
      <vt:lpstr>Powerbroke AD to the system account</vt:lpstr>
      <vt:lpstr>Create a repository for ELK using pipeline</vt:lpstr>
      <vt:lpstr>Write a wrapper cookbook</vt:lpstr>
      <vt:lpstr>Test it</vt:lpstr>
      <vt:lpstr>Push it to development branch</vt:lpstr>
      <vt:lpstr>Push it to production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installation</dc:title>
  <dc:creator>Ricc Bellini</dc:creator>
  <cp:lastModifiedBy>Ricc Bellini</cp:lastModifiedBy>
  <cp:revision>6</cp:revision>
  <dcterms:created xsi:type="dcterms:W3CDTF">2016-07-21T12:48:26Z</dcterms:created>
  <dcterms:modified xsi:type="dcterms:W3CDTF">2016-07-21T14:11:46Z</dcterms:modified>
</cp:coreProperties>
</file>