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2" r:id="rId4"/>
    <p:sldId id="261" r:id="rId5"/>
    <p:sldId id="256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FF"/>
    <a:srgbClr val="C80051"/>
    <a:srgbClr val="9E004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34" autoAdjust="0"/>
    <p:restoredTop sz="99029" autoAdjust="0"/>
  </p:normalViewPr>
  <p:slideViewPr>
    <p:cSldViewPr snapToGrid="0">
      <p:cViewPr>
        <p:scale>
          <a:sx n="95" d="100"/>
          <a:sy n="95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B651A-A210-4764-99FE-BEB6265525CA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73136-E5CD-4918-BCBA-2E757752B5C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3136-E5CD-4918-BCBA-2E757752B5CF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CC28-1A87-4452-857A-0437E345C3B0}" type="datetimeFigureOut">
              <a:rPr lang="it-IT" smtClean="0"/>
              <a:pPr/>
              <a:t>14/09/2016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187F-DAD3-4D2A-8897-DB65C3DEDBF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/>
          <p:nvPr/>
        </p:nvSpPr>
        <p:spPr>
          <a:xfrm>
            <a:off x="2071670" y="1142984"/>
            <a:ext cx="4320000" cy="4320000"/>
          </a:xfrm>
          <a:custGeom>
            <a:avLst/>
            <a:gdLst>
              <a:gd name="connsiteX0" fmla="*/ 0 w 4320000"/>
              <a:gd name="connsiteY0" fmla="*/ 1265285 h 4320000"/>
              <a:gd name="connsiteX1" fmla="*/ 1265285 w 4320000"/>
              <a:gd name="connsiteY1" fmla="*/ 0 h 4320000"/>
              <a:gd name="connsiteX2" fmla="*/ 3054715 w 4320000"/>
              <a:gd name="connsiteY2" fmla="*/ 0 h 4320000"/>
              <a:gd name="connsiteX3" fmla="*/ 4320000 w 4320000"/>
              <a:gd name="connsiteY3" fmla="*/ 1265285 h 4320000"/>
              <a:gd name="connsiteX4" fmla="*/ 4320000 w 4320000"/>
              <a:gd name="connsiteY4" fmla="*/ 3054715 h 4320000"/>
              <a:gd name="connsiteX5" fmla="*/ 3054715 w 4320000"/>
              <a:gd name="connsiteY5" fmla="*/ 4320000 h 4320000"/>
              <a:gd name="connsiteX6" fmla="*/ 1265285 w 4320000"/>
              <a:gd name="connsiteY6" fmla="*/ 4320000 h 4320000"/>
              <a:gd name="connsiteX7" fmla="*/ 0 w 4320000"/>
              <a:gd name="connsiteY7" fmla="*/ 3054715 h 4320000"/>
              <a:gd name="connsiteX8" fmla="*/ 0 w 4320000"/>
              <a:gd name="connsiteY8" fmla="*/ 1265285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0000" h="4320000">
                <a:moveTo>
                  <a:pt x="0" y="1265285"/>
                </a:moveTo>
                <a:lnTo>
                  <a:pt x="1265285" y="0"/>
                </a:lnTo>
                <a:lnTo>
                  <a:pt x="3054715" y="0"/>
                </a:lnTo>
                <a:lnTo>
                  <a:pt x="4320000" y="1265285"/>
                </a:lnTo>
                <a:lnTo>
                  <a:pt x="4320000" y="3054715"/>
                </a:lnTo>
                <a:lnTo>
                  <a:pt x="3054715" y="4320000"/>
                </a:lnTo>
                <a:lnTo>
                  <a:pt x="1265285" y="4320000"/>
                </a:lnTo>
                <a:lnTo>
                  <a:pt x="0" y="3054715"/>
                </a:lnTo>
                <a:lnTo>
                  <a:pt x="0" y="1265285"/>
                </a:lnTo>
                <a:close/>
              </a:path>
            </a:pathLst>
          </a:custGeom>
          <a:solidFill>
            <a:schemeClr val="bg1"/>
          </a:solidFill>
          <a:ln w="793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271627" y="1606157"/>
            <a:ext cx="1770882" cy="125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263993" y="3769982"/>
            <a:ext cx="1769354" cy="12318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2" name="Connettore 1 11"/>
          <p:cNvCxnSpPr>
            <a:stCxn id="7" idx="0"/>
          </p:cNvCxnSpPr>
          <p:nvPr/>
        </p:nvCxnSpPr>
        <p:spPr>
          <a:xfrm>
            <a:off x="2071670" y="2408269"/>
            <a:ext cx="2143140" cy="2163739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 rot="2690563">
            <a:off x="4412787" y="1602879"/>
            <a:ext cx="1771418" cy="12767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9" name="Connettore 1 8"/>
          <p:cNvCxnSpPr>
            <a:endCxn id="7" idx="2"/>
          </p:cNvCxnSpPr>
          <p:nvPr/>
        </p:nvCxnSpPr>
        <p:spPr>
          <a:xfrm rot="5400000" flipH="1" flipV="1">
            <a:off x="2958698" y="1152458"/>
            <a:ext cx="2177159" cy="2158213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riangolo isoscele 71"/>
          <p:cNvSpPr/>
          <p:nvPr/>
        </p:nvSpPr>
        <p:spPr>
          <a:xfrm rot="16200000">
            <a:off x="5050459" y="2853333"/>
            <a:ext cx="1769866" cy="88807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65204" cy="893896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418867" y="3761219"/>
            <a:ext cx="1770806" cy="12450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1 18"/>
          <p:cNvCxnSpPr>
            <a:stCxn id="7" idx="4"/>
          </p:cNvCxnSpPr>
          <p:nvPr/>
        </p:nvCxnSpPr>
        <p:spPr>
          <a:xfrm flipH="1" flipV="1">
            <a:off x="4214810" y="2071678"/>
            <a:ext cx="2176860" cy="212602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7" idx="6"/>
          </p:cNvCxnSpPr>
          <p:nvPr/>
        </p:nvCxnSpPr>
        <p:spPr>
          <a:xfrm rot="5400000">
            <a:off x="3329373" y="3316843"/>
            <a:ext cx="2153724" cy="2138559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/>
          <p:nvPr/>
        </p:nvSpPr>
        <p:spPr>
          <a:xfrm>
            <a:off x="2055045" y="1142984"/>
            <a:ext cx="4320000" cy="4320000"/>
          </a:xfrm>
          <a:custGeom>
            <a:avLst/>
            <a:gdLst>
              <a:gd name="connsiteX0" fmla="*/ 0 w 4320000"/>
              <a:gd name="connsiteY0" fmla="*/ 1265285 h 4320000"/>
              <a:gd name="connsiteX1" fmla="*/ 1265285 w 4320000"/>
              <a:gd name="connsiteY1" fmla="*/ 0 h 4320000"/>
              <a:gd name="connsiteX2" fmla="*/ 3054715 w 4320000"/>
              <a:gd name="connsiteY2" fmla="*/ 0 h 4320000"/>
              <a:gd name="connsiteX3" fmla="*/ 4320000 w 4320000"/>
              <a:gd name="connsiteY3" fmla="*/ 1265285 h 4320000"/>
              <a:gd name="connsiteX4" fmla="*/ 4320000 w 4320000"/>
              <a:gd name="connsiteY4" fmla="*/ 3054715 h 4320000"/>
              <a:gd name="connsiteX5" fmla="*/ 3054715 w 4320000"/>
              <a:gd name="connsiteY5" fmla="*/ 4320000 h 4320000"/>
              <a:gd name="connsiteX6" fmla="*/ 1265285 w 4320000"/>
              <a:gd name="connsiteY6" fmla="*/ 4320000 h 4320000"/>
              <a:gd name="connsiteX7" fmla="*/ 0 w 4320000"/>
              <a:gd name="connsiteY7" fmla="*/ 3054715 h 4320000"/>
              <a:gd name="connsiteX8" fmla="*/ 0 w 4320000"/>
              <a:gd name="connsiteY8" fmla="*/ 1265285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0000" h="4320000">
                <a:moveTo>
                  <a:pt x="0" y="1265285"/>
                </a:moveTo>
                <a:lnTo>
                  <a:pt x="1265285" y="0"/>
                </a:lnTo>
                <a:lnTo>
                  <a:pt x="3054715" y="0"/>
                </a:lnTo>
                <a:lnTo>
                  <a:pt x="4320000" y="1265285"/>
                </a:lnTo>
                <a:lnTo>
                  <a:pt x="4320000" y="3054715"/>
                </a:lnTo>
                <a:lnTo>
                  <a:pt x="3054715" y="4320000"/>
                </a:lnTo>
                <a:lnTo>
                  <a:pt x="1265285" y="4320000"/>
                </a:lnTo>
                <a:lnTo>
                  <a:pt x="0" y="3054715"/>
                </a:lnTo>
                <a:lnTo>
                  <a:pt x="0" y="1265285"/>
                </a:lnTo>
                <a:close/>
              </a:path>
            </a:pathLst>
          </a:custGeom>
          <a:solidFill>
            <a:schemeClr val="bg1"/>
          </a:solidFill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271627" y="1606157"/>
            <a:ext cx="1770882" cy="125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263993" y="3769982"/>
            <a:ext cx="1769354" cy="12318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1" name="Rettangolo 70"/>
          <p:cNvSpPr/>
          <p:nvPr/>
        </p:nvSpPr>
        <p:spPr>
          <a:xfrm rot="2690563">
            <a:off x="4404831" y="1622161"/>
            <a:ext cx="1771418" cy="12541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9" name="Connettore 1 8"/>
          <p:cNvCxnSpPr>
            <a:endCxn id="7" idx="2"/>
          </p:cNvCxnSpPr>
          <p:nvPr/>
        </p:nvCxnSpPr>
        <p:spPr>
          <a:xfrm rot="5400000" flipH="1" flipV="1">
            <a:off x="2942073" y="1152458"/>
            <a:ext cx="2177159" cy="2158213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riangolo isoscele 71"/>
          <p:cNvSpPr/>
          <p:nvPr/>
        </p:nvSpPr>
        <p:spPr>
          <a:xfrm rot="16200000">
            <a:off x="5036677" y="2867118"/>
            <a:ext cx="1769866" cy="86050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65204" cy="893896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411136" y="3764427"/>
            <a:ext cx="1770806" cy="1223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1 18"/>
          <p:cNvCxnSpPr>
            <a:stCxn id="7" idx="4"/>
          </p:cNvCxnSpPr>
          <p:nvPr/>
        </p:nvCxnSpPr>
        <p:spPr>
          <a:xfrm flipH="1" flipV="1">
            <a:off x="4198185" y="2071678"/>
            <a:ext cx="2176860" cy="2126020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7" idx="6"/>
          </p:cNvCxnSpPr>
          <p:nvPr/>
        </p:nvCxnSpPr>
        <p:spPr>
          <a:xfrm rot="5400000">
            <a:off x="3312748" y="3316843"/>
            <a:ext cx="2153724" cy="2138559"/>
          </a:xfrm>
          <a:prstGeom prst="line">
            <a:avLst/>
          </a:prstGeom>
          <a:ln w="63500"/>
          <a:effectLst>
            <a:outerShdw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uppo 53"/>
          <p:cNvGrpSpPr/>
          <p:nvPr/>
        </p:nvGrpSpPr>
        <p:grpSpPr>
          <a:xfrm rot="17285029">
            <a:off x="3382285" y="4047795"/>
            <a:ext cx="1342155" cy="1856646"/>
            <a:chOff x="1965406" y="2722687"/>
            <a:chExt cx="1372998" cy="1868537"/>
          </a:xfrm>
        </p:grpSpPr>
        <p:sp>
          <p:nvSpPr>
            <p:cNvPr id="55" name="Ritaglia angolo stesso lato rettangolo 54"/>
            <p:cNvSpPr/>
            <p:nvPr/>
          </p:nvSpPr>
          <p:spPr>
            <a:xfrm rot="12443511">
              <a:off x="2295939" y="2926839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56" name="Ritaglia angolo stesso lato rettangolo 55"/>
            <p:cNvSpPr/>
            <p:nvPr/>
          </p:nvSpPr>
          <p:spPr>
            <a:xfrm rot="12443511">
              <a:off x="2468745" y="3030475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uppo 44"/>
            <p:cNvGrpSpPr/>
            <p:nvPr/>
          </p:nvGrpSpPr>
          <p:grpSpPr>
            <a:xfrm>
              <a:off x="1965406" y="2722687"/>
              <a:ext cx="1372998" cy="1192336"/>
              <a:chOff x="1965406" y="2722687"/>
              <a:chExt cx="1372998" cy="1192336"/>
            </a:xfrm>
          </p:grpSpPr>
          <p:sp>
            <p:nvSpPr>
              <p:cNvPr id="58" name="Ritaglia angolo stesso lato rettangolo 57"/>
              <p:cNvSpPr/>
              <p:nvPr/>
            </p:nvSpPr>
            <p:spPr>
              <a:xfrm rot="12443511">
                <a:off x="1965406" y="2722687"/>
                <a:ext cx="245570" cy="72532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itaglia angolo stesso lato rettangolo 58"/>
              <p:cNvSpPr/>
              <p:nvPr/>
            </p:nvSpPr>
            <p:spPr>
              <a:xfrm rot="12443511">
                <a:off x="2121230" y="2822647"/>
                <a:ext cx="263527" cy="1012645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Ritaglia angolo stesso lato rettangolo 59"/>
              <p:cNvSpPr/>
              <p:nvPr/>
            </p:nvSpPr>
            <p:spPr>
              <a:xfrm rot="12421017">
                <a:off x="2909464" y="3194827"/>
                <a:ext cx="220981" cy="72019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Rettangolo 60"/>
              <p:cNvSpPr/>
              <p:nvPr/>
            </p:nvSpPr>
            <p:spPr>
              <a:xfrm rot="12417153">
                <a:off x="2103390" y="2949058"/>
                <a:ext cx="1235014" cy="92703"/>
              </a:xfrm>
              <a:prstGeom prst="rect">
                <a:avLst/>
              </a:prstGeom>
              <a:solidFill>
                <a:srgbClr val="FF0000"/>
              </a:solidFill>
              <a:ln w="508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2" name="Connettore 1 11"/>
          <p:cNvCxnSpPr>
            <a:stCxn id="7" idx="0"/>
          </p:cNvCxnSpPr>
          <p:nvPr/>
        </p:nvCxnSpPr>
        <p:spPr>
          <a:xfrm>
            <a:off x="2055045" y="2408269"/>
            <a:ext cx="2143140" cy="2163739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uppo 66"/>
          <p:cNvGrpSpPr/>
          <p:nvPr/>
        </p:nvGrpSpPr>
        <p:grpSpPr>
          <a:xfrm rot="11856665">
            <a:off x="5203323" y="2524784"/>
            <a:ext cx="1361844" cy="1854224"/>
            <a:chOff x="1975187" y="2725126"/>
            <a:chExt cx="1349245" cy="1866098"/>
          </a:xfrm>
          <a:solidFill>
            <a:srgbClr val="00B05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68" name="Ritaglia angolo stesso lato rettangolo 67"/>
            <p:cNvSpPr/>
            <p:nvPr/>
          </p:nvSpPr>
          <p:spPr>
            <a:xfrm rot="12443511">
              <a:off x="2295939" y="2926839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9" name="Ritaglia angolo stesso lato rettangolo 68"/>
            <p:cNvSpPr/>
            <p:nvPr/>
          </p:nvSpPr>
          <p:spPr>
            <a:xfrm rot="12443511">
              <a:off x="2468745" y="3030475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70" name="Gruppo 44"/>
            <p:cNvGrpSpPr/>
            <p:nvPr/>
          </p:nvGrpSpPr>
          <p:grpSpPr>
            <a:xfrm>
              <a:off x="1975187" y="2725126"/>
              <a:ext cx="1349245" cy="1189932"/>
              <a:chOff x="1975187" y="2725126"/>
              <a:chExt cx="1349245" cy="1189932"/>
            </a:xfrm>
            <a:grpFill/>
          </p:grpSpPr>
          <p:sp>
            <p:nvSpPr>
              <p:cNvPr id="75" name="Ritaglia angolo stesso lato rettangolo 74"/>
              <p:cNvSpPr/>
              <p:nvPr/>
            </p:nvSpPr>
            <p:spPr>
              <a:xfrm rot="12443511">
                <a:off x="1975187" y="2725126"/>
                <a:ext cx="235209" cy="72532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Ritaglia angolo stesso lato rettangolo 75"/>
              <p:cNvSpPr/>
              <p:nvPr/>
            </p:nvSpPr>
            <p:spPr>
              <a:xfrm rot="12443511">
                <a:off x="2121230" y="2822647"/>
                <a:ext cx="263527" cy="1012645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Ritaglia angolo stesso lato rettangolo 76"/>
              <p:cNvSpPr/>
              <p:nvPr/>
            </p:nvSpPr>
            <p:spPr>
              <a:xfrm rot="12421017">
                <a:off x="2909446" y="3194862"/>
                <a:ext cx="221301" cy="72019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Rettangolo 77"/>
              <p:cNvSpPr/>
              <p:nvPr/>
            </p:nvSpPr>
            <p:spPr>
              <a:xfrm rot="12396255">
                <a:off x="2118940" y="2943172"/>
                <a:ext cx="1205492" cy="92703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9" name="Gruppo 78"/>
          <p:cNvGrpSpPr/>
          <p:nvPr/>
        </p:nvGrpSpPr>
        <p:grpSpPr>
          <a:xfrm rot="6462448">
            <a:off x="3635475" y="681502"/>
            <a:ext cx="1381118" cy="1855300"/>
            <a:chOff x="1970838" y="2724042"/>
            <a:chExt cx="1357241" cy="1867182"/>
          </a:xfrm>
          <a:solidFill>
            <a:srgbClr val="FFFF00"/>
          </a:solidFill>
        </p:grpSpPr>
        <p:sp>
          <p:nvSpPr>
            <p:cNvPr id="80" name="Ritaglia angolo stesso lato rettangolo 79"/>
            <p:cNvSpPr/>
            <p:nvPr/>
          </p:nvSpPr>
          <p:spPr>
            <a:xfrm rot="12443511">
              <a:off x="2295939" y="2926839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81" name="Ritaglia angolo stesso lato rettangolo 80"/>
            <p:cNvSpPr/>
            <p:nvPr/>
          </p:nvSpPr>
          <p:spPr>
            <a:xfrm rot="12443511">
              <a:off x="2468745" y="3030475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82" name="Gruppo 44"/>
            <p:cNvGrpSpPr/>
            <p:nvPr/>
          </p:nvGrpSpPr>
          <p:grpSpPr>
            <a:xfrm>
              <a:off x="1970838" y="2724042"/>
              <a:ext cx="1357241" cy="1192105"/>
              <a:chOff x="1970838" y="2724042"/>
              <a:chExt cx="1357241" cy="1192105"/>
            </a:xfrm>
            <a:grpFill/>
          </p:grpSpPr>
          <p:sp>
            <p:nvSpPr>
              <p:cNvPr id="83" name="Ritaglia angolo stesso lato rettangolo 82"/>
              <p:cNvSpPr/>
              <p:nvPr/>
            </p:nvSpPr>
            <p:spPr>
              <a:xfrm rot="12443511">
                <a:off x="1970838" y="2724042"/>
                <a:ext cx="239815" cy="72532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Ritaglia angolo stesso lato rettangolo 83"/>
              <p:cNvSpPr/>
              <p:nvPr/>
            </p:nvSpPr>
            <p:spPr>
              <a:xfrm rot="12443511">
                <a:off x="2121230" y="2822647"/>
                <a:ext cx="263527" cy="1012645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Ritaglia angolo stesso lato rettangolo 84"/>
              <p:cNvSpPr/>
              <p:nvPr/>
            </p:nvSpPr>
            <p:spPr>
              <a:xfrm rot="12421017">
                <a:off x="2909176" y="3195951"/>
                <a:ext cx="226250" cy="72019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Rettangolo 85"/>
              <p:cNvSpPr/>
              <p:nvPr/>
            </p:nvSpPr>
            <p:spPr>
              <a:xfrm rot="12417153">
                <a:off x="2107963" y="2950007"/>
                <a:ext cx="1220116" cy="92703"/>
              </a:xfrm>
              <a:prstGeom prst="rect">
                <a:avLst/>
              </a:prstGeom>
              <a:grpFill/>
              <a:ln w="508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7" name="Gruppo 86"/>
          <p:cNvGrpSpPr/>
          <p:nvPr/>
        </p:nvGrpSpPr>
        <p:grpSpPr>
          <a:xfrm rot="1065598">
            <a:off x="1791423" y="2302494"/>
            <a:ext cx="1366834" cy="1858266"/>
            <a:chOff x="1958937" y="2721059"/>
            <a:chExt cx="1333744" cy="1870165"/>
          </a:xfrm>
          <a:solidFill>
            <a:srgbClr val="FFC000"/>
          </a:solidFill>
        </p:grpSpPr>
        <p:sp>
          <p:nvSpPr>
            <p:cNvPr id="88" name="Ritaglia angolo stesso lato rettangolo 87"/>
            <p:cNvSpPr/>
            <p:nvPr/>
          </p:nvSpPr>
          <p:spPr>
            <a:xfrm rot="12443511">
              <a:off x="2295939" y="2926839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476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89" name="Ritaglia angolo stesso lato rettangolo 88"/>
            <p:cNvSpPr/>
            <p:nvPr/>
          </p:nvSpPr>
          <p:spPr>
            <a:xfrm rot="12443511">
              <a:off x="2468745" y="3030475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476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uppo 44"/>
            <p:cNvGrpSpPr/>
            <p:nvPr/>
          </p:nvGrpSpPr>
          <p:grpSpPr>
            <a:xfrm>
              <a:off x="1958937" y="2721059"/>
              <a:ext cx="1333744" cy="1183011"/>
              <a:chOff x="1958937" y="2721059"/>
              <a:chExt cx="1333744" cy="1183011"/>
            </a:xfrm>
            <a:grpFill/>
          </p:grpSpPr>
          <p:sp>
            <p:nvSpPr>
              <p:cNvPr id="91" name="Ritaglia angolo stesso lato rettangolo 90"/>
              <p:cNvSpPr/>
              <p:nvPr/>
            </p:nvSpPr>
            <p:spPr>
              <a:xfrm rot="12443511">
                <a:off x="1958937" y="2721059"/>
                <a:ext cx="252422" cy="725321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Ritaglia angolo stesso lato rettangolo 91"/>
              <p:cNvSpPr/>
              <p:nvPr/>
            </p:nvSpPr>
            <p:spPr>
              <a:xfrm rot="12443511">
                <a:off x="2121230" y="2822647"/>
                <a:ext cx="263527" cy="1012645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476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Ritaglia angolo stesso lato rettangolo 92"/>
              <p:cNvSpPr/>
              <p:nvPr/>
            </p:nvSpPr>
            <p:spPr>
              <a:xfrm rot="12421017">
                <a:off x="2899130" y="3183874"/>
                <a:ext cx="200357" cy="72019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476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Rettangolo 93"/>
              <p:cNvSpPr/>
              <p:nvPr/>
            </p:nvSpPr>
            <p:spPr>
              <a:xfrm rot="12351724">
                <a:off x="2101323" y="2929653"/>
                <a:ext cx="1191358" cy="98391"/>
              </a:xfrm>
              <a:prstGeom prst="rect">
                <a:avLst/>
              </a:prstGeom>
              <a:grpFill/>
              <a:ln w="476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/>
          <p:nvPr/>
        </p:nvSpPr>
        <p:spPr>
          <a:xfrm>
            <a:off x="2055045" y="1142984"/>
            <a:ext cx="4320000" cy="4320000"/>
          </a:xfrm>
          <a:custGeom>
            <a:avLst/>
            <a:gdLst>
              <a:gd name="connsiteX0" fmla="*/ 0 w 4320000"/>
              <a:gd name="connsiteY0" fmla="*/ 1265285 h 4320000"/>
              <a:gd name="connsiteX1" fmla="*/ 1265285 w 4320000"/>
              <a:gd name="connsiteY1" fmla="*/ 0 h 4320000"/>
              <a:gd name="connsiteX2" fmla="*/ 3054715 w 4320000"/>
              <a:gd name="connsiteY2" fmla="*/ 0 h 4320000"/>
              <a:gd name="connsiteX3" fmla="*/ 4320000 w 4320000"/>
              <a:gd name="connsiteY3" fmla="*/ 1265285 h 4320000"/>
              <a:gd name="connsiteX4" fmla="*/ 4320000 w 4320000"/>
              <a:gd name="connsiteY4" fmla="*/ 3054715 h 4320000"/>
              <a:gd name="connsiteX5" fmla="*/ 3054715 w 4320000"/>
              <a:gd name="connsiteY5" fmla="*/ 4320000 h 4320000"/>
              <a:gd name="connsiteX6" fmla="*/ 1265285 w 4320000"/>
              <a:gd name="connsiteY6" fmla="*/ 4320000 h 4320000"/>
              <a:gd name="connsiteX7" fmla="*/ 0 w 4320000"/>
              <a:gd name="connsiteY7" fmla="*/ 3054715 h 4320000"/>
              <a:gd name="connsiteX8" fmla="*/ 0 w 4320000"/>
              <a:gd name="connsiteY8" fmla="*/ 1265285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0000" h="4320000">
                <a:moveTo>
                  <a:pt x="0" y="1265285"/>
                </a:moveTo>
                <a:lnTo>
                  <a:pt x="1265285" y="0"/>
                </a:lnTo>
                <a:lnTo>
                  <a:pt x="3054715" y="0"/>
                </a:lnTo>
                <a:lnTo>
                  <a:pt x="4320000" y="1265285"/>
                </a:lnTo>
                <a:lnTo>
                  <a:pt x="4320000" y="3054715"/>
                </a:lnTo>
                <a:lnTo>
                  <a:pt x="3054715" y="4320000"/>
                </a:lnTo>
                <a:lnTo>
                  <a:pt x="1265285" y="4320000"/>
                </a:lnTo>
                <a:lnTo>
                  <a:pt x="0" y="3054715"/>
                </a:lnTo>
                <a:lnTo>
                  <a:pt x="0" y="1265285"/>
                </a:lnTo>
                <a:close/>
              </a:path>
            </a:pathLst>
          </a:custGeom>
          <a:solidFill>
            <a:schemeClr val="bg1"/>
          </a:solidFill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371804" y="1564826"/>
            <a:ext cx="1770882" cy="15374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368760" y="3518428"/>
            <a:ext cx="1769354" cy="1527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1" name="Rettangolo 70"/>
          <p:cNvSpPr/>
          <p:nvPr/>
        </p:nvSpPr>
        <p:spPr>
          <a:xfrm rot="2690563">
            <a:off x="4303077" y="1580176"/>
            <a:ext cx="1771418" cy="15427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 flipV="1">
            <a:off x="3421297" y="1379295"/>
            <a:ext cx="1924769" cy="1918709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riangolo isoscele 71"/>
          <p:cNvSpPr/>
          <p:nvPr/>
        </p:nvSpPr>
        <p:spPr>
          <a:xfrm rot="16200000">
            <a:off x="5036677" y="2867118"/>
            <a:ext cx="1769866" cy="86050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41780" cy="882609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277533" y="3490640"/>
            <a:ext cx="1789170" cy="15483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1 18"/>
          <p:cNvCxnSpPr/>
          <p:nvPr/>
        </p:nvCxnSpPr>
        <p:spPr>
          <a:xfrm rot="16200000" flipV="1">
            <a:off x="4222293" y="2538103"/>
            <a:ext cx="1916834" cy="1895513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rot="16200000" flipH="1">
            <a:off x="2272754" y="2190560"/>
            <a:ext cx="1927425" cy="1910779"/>
          </a:xfrm>
          <a:prstGeom prst="line">
            <a:avLst/>
          </a:prstGeom>
          <a:ln w="63500"/>
          <a:effectLst>
            <a:outerShdw dist="23000"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5400000">
            <a:off x="3089708" y="3312873"/>
            <a:ext cx="1928673" cy="1919490"/>
          </a:xfrm>
          <a:prstGeom prst="line">
            <a:avLst/>
          </a:prstGeom>
          <a:ln w="63500"/>
          <a:effectLst>
            <a:outerShdw sx="1000" sy="1000" rotWithShape="0">
              <a:srgbClr val="000000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o 66"/>
          <p:cNvGrpSpPr/>
          <p:nvPr/>
        </p:nvGrpSpPr>
        <p:grpSpPr>
          <a:xfrm rot="11768667">
            <a:off x="4944021" y="2304827"/>
            <a:ext cx="1729413" cy="2017043"/>
            <a:chOff x="1935517" y="2750273"/>
            <a:chExt cx="1504452" cy="1536245"/>
          </a:xfrm>
          <a:solidFill>
            <a:srgbClr val="00B05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48" name="Ritaglia angolo stesso lato rettangolo 47"/>
            <p:cNvSpPr/>
            <p:nvPr/>
          </p:nvSpPr>
          <p:spPr>
            <a:xfrm rot="12507307">
              <a:off x="2278865" y="2937712"/>
              <a:ext cx="267484" cy="134880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49" name="Ritaglia angolo stesso lato rettangolo 48"/>
            <p:cNvSpPr/>
            <p:nvPr/>
          </p:nvSpPr>
          <p:spPr>
            <a:xfrm rot="12501742">
              <a:off x="2568969" y="3060182"/>
              <a:ext cx="271556" cy="117681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39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50" name="Gruppo 44"/>
            <p:cNvGrpSpPr/>
            <p:nvPr/>
          </p:nvGrpSpPr>
          <p:grpSpPr>
            <a:xfrm>
              <a:off x="1935517" y="2750273"/>
              <a:ext cx="1504452" cy="1108368"/>
              <a:chOff x="1935517" y="2750273"/>
              <a:chExt cx="1504452" cy="1108368"/>
            </a:xfrm>
            <a:grpFill/>
          </p:grpSpPr>
          <p:sp>
            <p:nvSpPr>
              <p:cNvPr id="51" name="Ritaglia angolo stesso lato rettangolo 50"/>
              <p:cNvSpPr/>
              <p:nvPr/>
            </p:nvSpPr>
            <p:spPr>
              <a:xfrm rot="12541027">
                <a:off x="1935517" y="2750273"/>
                <a:ext cx="274097" cy="725323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603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itaglia angolo stesso lato rettangolo 51"/>
              <p:cNvSpPr/>
              <p:nvPr/>
            </p:nvSpPr>
            <p:spPr>
              <a:xfrm rot="12509676">
                <a:off x="2108998" y="2845995"/>
                <a:ext cx="284747" cy="101264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itaglia angolo stesso lato rettangolo 52"/>
              <p:cNvSpPr/>
              <p:nvPr/>
            </p:nvSpPr>
            <p:spPr>
              <a:xfrm rot="12421017">
                <a:off x="2972932" y="3204528"/>
                <a:ext cx="282278" cy="57211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Rettangolo 53"/>
              <p:cNvSpPr/>
              <p:nvPr/>
            </p:nvSpPr>
            <p:spPr>
              <a:xfrm rot="12514787">
                <a:off x="2104214" y="2974628"/>
                <a:ext cx="1335755" cy="89304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7" name="Gruppo 66"/>
          <p:cNvGrpSpPr/>
          <p:nvPr/>
        </p:nvGrpSpPr>
        <p:grpSpPr>
          <a:xfrm rot="17213335">
            <a:off x="3300219" y="3865333"/>
            <a:ext cx="1708577" cy="2011871"/>
            <a:chOff x="1952904" y="2754212"/>
            <a:chExt cx="1486326" cy="1532306"/>
          </a:xfrm>
          <a:solidFill>
            <a:srgbClr val="FF000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62" name="Ritaglia angolo stesso lato rettangolo 61"/>
            <p:cNvSpPr/>
            <p:nvPr/>
          </p:nvSpPr>
          <p:spPr>
            <a:xfrm rot="12507307">
              <a:off x="2278865" y="2937712"/>
              <a:ext cx="267484" cy="134880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7" name="Ritaglia angolo stesso lato rettangolo 66"/>
            <p:cNvSpPr/>
            <p:nvPr/>
          </p:nvSpPr>
          <p:spPr>
            <a:xfrm rot="12501742">
              <a:off x="2568969" y="3060182"/>
              <a:ext cx="271556" cy="117681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39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70" name="Gruppo 44"/>
            <p:cNvGrpSpPr/>
            <p:nvPr/>
          </p:nvGrpSpPr>
          <p:grpSpPr>
            <a:xfrm>
              <a:off x="1952904" y="2754212"/>
              <a:ext cx="1486326" cy="1104429"/>
              <a:chOff x="1952904" y="2754212"/>
              <a:chExt cx="1486326" cy="1104429"/>
            </a:xfrm>
            <a:grpFill/>
          </p:grpSpPr>
          <p:sp>
            <p:nvSpPr>
              <p:cNvPr id="79" name="Ritaglia angolo stesso lato rettangolo 78"/>
              <p:cNvSpPr/>
              <p:nvPr/>
            </p:nvSpPr>
            <p:spPr>
              <a:xfrm rot="12541027">
                <a:off x="1952904" y="2754212"/>
                <a:ext cx="255547" cy="725323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603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itaglia angolo stesso lato rettangolo 81"/>
              <p:cNvSpPr/>
              <p:nvPr/>
            </p:nvSpPr>
            <p:spPr>
              <a:xfrm rot="12509676">
                <a:off x="2108998" y="2845995"/>
                <a:ext cx="284747" cy="101264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itaglia angolo stesso lato rettangolo 86"/>
              <p:cNvSpPr/>
              <p:nvPr/>
            </p:nvSpPr>
            <p:spPr>
              <a:xfrm rot="12421017">
                <a:off x="2972932" y="3204528"/>
                <a:ext cx="282278" cy="57211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Rettangolo 89"/>
              <p:cNvSpPr/>
              <p:nvPr/>
            </p:nvSpPr>
            <p:spPr>
              <a:xfrm rot="12514787">
                <a:off x="2116611" y="2980410"/>
                <a:ext cx="1322619" cy="89304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5" name="Gruppo 66"/>
          <p:cNvGrpSpPr/>
          <p:nvPr/>
        </p:nvGrpSpPr>
        <p:grpSpPr>
          <a:xfrm rot="6407405">
            <a:off x="3348008" y="688716"/>
            <a:ext cx="1729413" cy="2017043"/>
            <a:chOff x="1935517" y="2750273"/>
            <a:chExt cx="1504452" cy="1536245"/>
          </a:xfrm>
          <a:solidFill>
            <a:srgbClr val="FFFF0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96" name="Ritaglia angolo stesso lato rettangolo 95"/>
            <p:cNvSpPr/>
            <p:nvPr/>
          </p:nvSpPr>
          <p:spPr>
            <a:xfrm rot="12507307">
              <a:off x="2278865" y="2937712"/>
              <a:ext cx="267484" cy="134880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97" name="Ritaglia angolo stesso lato rettangolo 96"/>
            <p:cNvSpPr/>
            <p:nvPr/>
          </p:nvSpPr>
          <p:spPr>
            <a:xfrm rot="12501742">
              <a:off x="2568969" y="3060182"/>
              <a:ext cx="271556" cy="117681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39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98" name="Gruppo 44"/>
            <p:cNvGrpSpPr/>
            <p:nvPr/>
          </p:nvGrpSpPr>
          <p:grpSpPr>
            <a:xfrm>
              <a:off x="1935517" y="2750273"/>
              <a:ext cx="1504452" cy="1108368"/>
              <a:chOff x="1935517" y="2750273"/>
              <a:chExt cx="1504452" cy="1108368"/>
            </a:xfrm>
            <a:grpFill/>
          </p:grpSpPr>
          <p:sp>
            <p:nvSpPr>
              <p:cNvPr id="99" name="Ritaglia angolo stesso lato rettangolo 98"/>
              <p:cNvSpPr/>
              <p:nvPr/>
            </p:nvSpPr>
            <p:spPr>
              <a:xfrm rot="12541027">
                <a:off x="1935517" y="2750273"/>
                <a:ext cx="274097" cy="725323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603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Ritaglia angolo stesso lato rettangolo 99"/>
              <p:cNvSpPr/>
              <p:nvPr/>
            </p:nvSpPr>
            <p:spPr>
              <a:xfrm rot="12509676">
                <a:off x="2108998" y="2845995"/>
                <a:ext cx="284747" cy="101264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Ritaglia angolo stesso lato rettangolo 100"/>
              <p:cNvSpPr/>
              <p:nvPr/>
            </p:nvSpPr>
            <p:spPr>
              <a:xfrm rot="12421017">
                <a:off x="2972932" y="3204528"/>
                <a:ext cx="282278" cy="57211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Rettangolo 101"/>
              <p:cNvSpPr/>
              <p:nvPr/>
            </p:nvSpPr>
            <p:spPr>
              <a:xfrm rot="12514787">
                <a:off x="2104214" y="2974628"/>
                <a:ext cx="1335755" cy="89304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3" name="Gruppo 66"/>
          <p:cNvGrpSpPr/>
          <p:nvPr/>
        </p:nvGrpSpPr>
        <p:grpSpPr>
          <a:xfrm rot="1063400">
            <a:off x="1810610" y="2206020"/>
            <a:ext cx="1729413" cy="2017043"/>
            <a:chOff x="1935517" y="2750273"/>
            <a:chExt cx="1504452" cy="1536245"/>
          </a:xfrm>
          <a:solidFill>
            <a:srgbClr val="FFC00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104" name="Ritaglia angolo stesso lato rettangolo 103"/>
            <p:cNvSpPr/>
            <p:nvPr/>
          </p:nvSpPr>
          <p:spPr>
            <a:xfrm rot="12507307">
              <a:off x="2278865" y="2937712"/>
              <a:ext cx="267484" cy="134880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105" name="Ritaglia angolo stesso lato rettangolo 104"/>
            <p:cNvSpPr/>
            <p:nvPr/>
          </p:nvSpPr>
          <p:spPr>
            <a:xfrm rot="12501742">
              <a:off x="2568969" y="3060182"/>
              <a:ext cx="271556" cy="117681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39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106" name="Gruppo 44"/>
            <p:cNvGrpSpPr/>
            <p:nvPr/>
          </p:nvGrpSpPr>
          <p:grpSpPr>
            <a:xfrm>
              <a:off x="1935517" y="2750273"/>
              <a:ext cx="1504452" cy="1108368"/>
              <a:chOff x="1935517" y="2750273"/>
              <a:chExt cx="1504452" cy="1108368"/>
            </a:xfrm>
            <a:grpFill/>
          </p:grpSpPr>
          <p:sp>
            <p:nvSpPr>
              <p:cNvPr id="107" name="Ritaglia angolo stesso lato rettangolo 106"/>
              <p:cNvSpPr/>
              <p:nvPr/>
            </p:nvSpPr>
            <p:spPr>
              <a:xfrm rot="12541027">
                <a:off x="1935517" y="2750273"/>
                <a:ext cx="274097" cy="725323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603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itaglia angolo stesso lato rettangolo 107"/>
              <p:cNvSpPr/>
              <p:nvPr/>
            </p:nvSpPr>
            <p:spPr>
              <a:xfrm rot="12509676">
                <a:off x="2108998" y="2845995"/>
                <a:ext cx="284747" cy="101264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Ritaglia angolo stesso lato rettangolo 108"/>
              <p:cNvSpPr/>
              <p:nvPr/>
            </p:nvSpPr>
            <p:spPr>
              <a:xfrm rot="12421017">
                <a:off x="2972932" y="3204528"/>
                <a:ext cx="282278" cy="57211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Rettangolo 109"/>
              <p:cNvSpPr/>
              <p:nvPr/>
            </p:nvSpPr>
            <p:spPr>
              <a:xfrm rot="12514787">
                <a:off x="2104214" y="2974628"/>
                <a:ext cx="1335755" cy="89304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/>
        </p:nvGrpSpPr>
        <p:grpSpPr>
          <a:xfrm rot="20559306">
            <a:off x="6642655" y="2041140"/>
            <a:ext cx="1372098" cy="1988280"/>
            <a:chOff x="5193864" y="2522090"/>
            <a:chExt cx="1372098" cy="1988280"/>
          </a:xfrm>
        </p:grpSpPr>
        <p:sp>
          <p:nvSpPr>
            <p:cNvPr id="26" name="Ritaglia angolo stesso lato rettangolo 25"/>
            <p:cNvSpPr/>
            <p:nvPr/>
          </p:nvSpPr>
          <p:spPr>
            <a:xfrm rot="13484205">
              <a:off x="5193864" y="2522090"/>
              <a:ext cx="245570" cy="725322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27" name="Ritaglia angolo stesso lato rettangolo 26"/>
            <p:cNvSpPr/>
            <p:nvPr/>
          </p:nvSpPr>
          <p:spPr>
            <a:xfrm rot="13484205">
              <a:off x="5269565" y="2660103"/>
              <a:ext cx="263527" cy="1012645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28" name="Ritaglia angolo stesso lato rettangolo 27"/>
            <p:cNvSpPr/>
            <p:nvPr/>
          </p:nvSpPr>
          <p:spPr>
            <a:xfrm rot="13484205">
              <a:off x="5365075" y="2805512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29" name="Ritaglia angolo stesso lato rettangolo 28"/>
            <p:cNvSpPr/>
            <p:nvPr/>
          </p:nvSpPr>
          <p:spPr>
            <a:xfrm rot="13484205">
              <a:off x="5457618" y="2949621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30" name="Ritaglia angolo stesso lato rettangolo 29"/>
            <p:cNvSpPr/>
            <p:nvPr/>
          </p:nvSpPr>
          <p:spPr>
            <a:xfrm rot="13461711">
              <a:off x="5952038" y="3259280"/>
              <a:ext cx="245893" cy="720196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 rot="13457847">
              <a:off x="5327118" y="2958800"/>
              <a:ext cx="1238844" cy="72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uppo 45"/>
          <p:cNvGrpSpPr/>
          <p:nvPr/>
        </p:nvGrpSpPr>
        <p:grpSpPr>
          <a:xfrm rot="9212545">
            <a:off x="1972114" y="2721108"/>
            <a:ext cx="1367265" cy="1848599"/>
            <a:chOff x="1965406" y="2722687"/>
            <a:chExt cx="1379033" cy="1868537"/>
          </a:xfrm>
        </p:grpSpPr>
        <p:sp>
          <p:nvSpPr>
            <p:cNvPr id="41" name="Ritaglia angolo stesso lato rettangolo 40"/>
            <p:cNvSpPr/>
            <p:nvPr/>
          </p:nvSpPr>
          <p:spPr>
            <a:xfrm rot="12443511">
              <a:off x="2295939" y="2926839"/>
              <a:ext cx="263527" cy="1282281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539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42" name="Ritaglia angolo stesso lato rettangolo 41"/>
            <p:cNvSpPr/>
            <p:nvPr/>
          </p:nvSpPr>
          <p:spPr>
            <a:xfrm rot="12443511">
              <a:off x="2468745" y="3030475"/>
              <a:ext cx="263527" cy="1560749"/>
            </a:xfrm>
            <a:prstGeom prst="snip2SameRect">
              <a:avLst>
                <a:gd name="adj1" fmla="val 26369"/>
                <a:gd name="adj2" fmla="val 0"/>
              </a:avLst>
            </a:prstGeom>
            <a:solidFill>
              <a:srgbClr val="FF0000"/>
            </a:solidFill>
            <a:ln w="539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45" name="Gruppo 44"/>
            <p:cNvGrpSpPr/>
            <p:nvPr/>
          </p:nvGrpSpPr>
          <p:grpSpPr>
            <a:xfrm>
              <a:off x="1965406" y="2722687"/>
              <a:ext cx="1379033" cy="1197903"/>
              <a:chOff x="1965406" y="2722687"/>
              <a:chExt cx="1379033" cy="1197903"/>
            </a:xfrm>
          </p:grpSpPr>
          <p:sp>
            <p:nvSpPr>
              <p:cNvPr id="39" name="Ritaglia angolo stesso lato rettangolo 38"/>
              <p:cNvSpPr/>
              <p:nvPr/>
            </p:nvSpPr>
            <p:spPr>
              <a:xfrm rot="12443511">
                <a:off x="1965406" y="2722687"/>
                <a:ext cx="245570" cy="72532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39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itaglia angolo stesso lato rettangolo 39"/>
              <p:cNvSpPr/>
              <p:nvPr/>
            </p:nvSpPr>
            <p:spPr>
              <a:xfrm rot="12443511">
                <a:off x="2121230" y="2822647"/>
                <a:ext cx="263527" cy="1012645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39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itaglia angolo stesso lato rettangolo 42"/>
              <p:cNvSpPr/>
              <p:nvPr/>
            </p:nvSpPr>
            <p:spPr>
              <a:xfrm rot="12421017">
                <a:off x="2908105" y="3200394"/>
                <a:ext cx="245893" cy="72019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solidFill>
                <a:srgbClr val="FF0000"/>
              </a:solidFill>
              <a:ln w="539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ttangolo 43"/>
              <p:cNvSpPr/>
              <p:nvPr/>
            </p:nvSpPr>
            <p:spPr>
              <a:xfrm rot="12417153">
                <a:off x="2098084" y="2970833"/>
                <a:ext cx="1246355" cy="72357"/>
              </a:xfrm>
              <a:prstGeom prst="rect">
                <a:avLst/>
              </a:prstGeom>
              <a:solidFill>
                <a:srgbClr val="FF0000"/>
              </a:solidFill>
              <a:ln w="539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7" name="Gruppo 66"/>
          <p:cNvGrpSpPr/>
          <p:nvPr/>
        </p:nvGrpSpPr>
        <p:grpSpPr>
          <a:xfrm rot="9187106">
            <a:off x="4048521" y="2083512"/>
            <a:ext cx="1691768" cy="2011805"/>
            <a:chOff x="1957825" y="2755087"/>
            <a:chExt cx="1471704" cy="1532256"/>
          </a:xfrm>
          <a:solidFill>
            <a:srgbClr val="00B050"/>
          </a:solidFill>
          <a:effectLst>
            <a:outerShdw sx="1000" sy="1000" algn="ctr" rotWithShape="0">
              <a:schemeClr val="tx1"/>
            </a:outerShdw>
          </a:effectLst>
        </p:grpSpPr>
        <p:sp>
          <p:nvSpPr>
            <p:cNvPr id="18" name="Ritaglia angolo stesso lato rettangolo 17"/>
            <p:cNvSpPr/>
            <p:nvPr/>
          </p:nvSpPr>
          <p:spPr>
            <a:xfrm rot="12443511">
              <a:off x="2282583" y="2938537"/>
              <a:ext cx="263527" cy="134880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19" name="Ritaglia angolo stesso lato rettangolo 18"/>
            <p:cNvSpPr/>
            <p:nvPr/>
          </p:nvSpPr>
          <p:spPr>
            <a:xfrm rot="12443511">
              <a:off x="2568969" y="3060181"/>
              <a:ext cx="271556" cy="1176816"/>
            </a:xfrm>
            <a:prstGeom prst="snip2SameRect">
              <a:avLst>
                <a:gd name="adj1" fmla="val 26369"/>
                <a:gd name="adj2" fmla="val 0"/>
              </a:avLst>
            </a:prstGeom>
            <a:grpFill/>
            <a:ln w="539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uppo 44"/>
            <p:cNvGrpSpPr/>
            <p:nvPr/>
          </p:nvGrpSpPr>
          <p:grpSpPr>
            <a:xfrm>
              <a:off x="1957825" y="2755087"/>
              <a:ext cx="1471704" cy="1103554"/>
              <a:chOff x="1957825" y="2755087"/>
              <a:chExt cx="1471704" cy="1103554"/>
            </a:xfrm>
            <a:grpFill/>
          </p:grpSpPr>
          <p:sp>
            <p:nvSpPr>
              <p:cNvPr id="21" name="Ritaglia angolo stesso lato rettangolo 20"/>
              <p:cNvSpPr/>
              <p:nvPr/>
            </p:nvSpPr>
            <p:spPr>
              <a:xfrm rot="12437919">
                <a:off x="1957825" y="2755087"/>
                <a:ext cx="250434" cy="725323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603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itaglia angolo stesso lato rettangolo 21"/>
              <p:cNvSpPr/>
              <p:nvPr/>
            </p:nvSpPr>
            <p:spPr>
              <a:xfrm rot="12443511">
                <a:off x="2108998" y="2845995"/>
                <a:ext cx="284747" cy="1012646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39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itaglia angolo stesso lato rettangolo 22"/>
              <p:cNvSpPr/>
              <p:nvPr/>
            </p:nvSpPr>
            <p:spPr>
              <a:xfrm rot="12421017">
                <a:off x="2972932" y="3204528"/>
                <a:ext cx="282278" cy="572112"/>
              </a:xfrm>
              <a:prstGeom prst="snip2SameRect">
                <a:avLst>
                  <a:gd name="adj1" fmla="val 26369"/>
                  <a:gd name="adj2" fmla="val 0"/>
                </a:avLst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Rettangolo 23"/>
              <p:cNvSpPr/>
              <p:nvPr/>
            </p:nvSpPr>
            <p:spPr>
              <a:xfrm rot="12412894">
                <a:off x="2102649" y="2994998"/>
                <a:ext cx="1326880" cy="89304"/>
              </a:xfrm>
              <a:prstGeom prst="rect">
                <a:avLst/>
              </a:prstGeom>
              <a:grpFill/>
              <a:ln w="50800">
                <a:noFill/>
              </a:ln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271627" y="1606157"/>
            <a:ext cx="1770882" cy="125333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263993" y="3769982"/>
            <a:ext cx="1769354" cy="12318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1" name="Rettangolo 70"/>
          <p:cNvSpPr/>
          <p:nvPr/>
        </p:nvSpPr>
        <p:spPr>
          <a:xfrm rot="2690563">
            <a:off x="4412787" y="1602879"/>
            <a:ext cx="1771418" cy="127673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2" name="Triangolo isoscele 71"/>
          <p:cNvSpPr/>
          <p:nvPr/>
        </p:nvSpPr>
        <p:spPr>
          <a:xfrm rot="16200000">
            <a:off x="5050459" y="2853333"/>
            <a:ext cx="1769866" cy="88807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65204" cy="893896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418867" y="3761219"/>
            <a:ext cx="1770806" cy="12450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1Lef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271627" y="1606157"/>
            <a:ext cx="1770882" cy="125333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263993" y="3769982"/>
            <a:ext cx="1769354" cy="12318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2071670" y="2408269"/>
            <a:ext cx="2143140" cy="2163739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 rot="2690563">
            <a:off x="4412787" y="1602879"/>
            <a:ext cx="1771418" cy="127673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 rot="5400000" flipH="1" flipV="1">
            <a:off x="2958698" y="1152458"/>
            <a:ext cx="2177159" cy="2158213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riangolo isoscele 71"/>
          <p:cNvSpPr/>
          <p:nvPr/>
        </p:nvSpPr>
        <p:spPr>
          <a:xfrm rot="16200000">
            <a:off x="5050459" y="2853333"/>
            <a:ext cx="1769866" cy="88807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65204" cy="893896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418867" y="3761219"/>
            <a:ext cx="1770806" cy="12450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1 18"/>
          <p:cNvCxnSpPr/>
          <p:nvPr/>
        </p:nvCxnSpPr>
        <p:spPr>
          <a:xfrm flipH="1" flipV="1">
            <a:off x="4214810" y="2071678"/>
            <a:ext cx="2176860" cy="2126020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5400000">
            <a:off x="3329373" y="3316843"/>
            <a:ext cx="2153724" cy="2138559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extrusionH="76200"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riangolo isoscele 63"/>
          <p:cNvSpPr/>
          <p:nvPr/>
        </p:nvSpPr>
        <p:spPr>
          <a:xfrm rot="10800000">
            <a:off x="3332372" y="1159496"/>
            <a:ext cx="1767528" cy="886117"/>
          </a:xfrm>
          <a:prstGeom prst="triangle">
            <a:avLst>
              <a:gd name="adj" fmla="val 50518"/>
            </a:avLst>
          </a:prstGeom>
          <a:solidFill>
            <a:srgbClr val="FFC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 rot="18909641">
            <a:off x="2271627" y="1606157"/>
            <a:ext cx="1770882" cy="125333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 rot="2713292">
            <a:off x="2263993" y="3769982"/>
            <a:ext cx="1769354" cy="1231832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6" name="Triangolo isoscele 65"/>
          <p:cNvSpPr/>
          <p:nvPr/>
        </p:nvSpPr>
        <p:spPr>
          <a:xfrm rot="5400000">
            <a:off x="1653603" y="2878003"/>
            <a:ext cx="1750988" cy="882435"/>
          </a:xfrm>
          <a:prstGeom prst="triangle">
            <a:avLst>
              <a:gd name="adj" fmla="val 50808"/>
            </a:avLst>
          </a:prstGeom>
          <a:solidFill>
            <a:srgbClr val="FF00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2071670" y="2408269"/>
            <a:ext cx="2143140" cy="2163739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 rot="2690563">
            <a:off x="4412787" y="1602879"/>
            <a:ext cx="1771418" cy="127673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 rot="5400000" flipH="1" flipV="1">
            <a:off x="2958698" y="1152458"/>
            <a:ext cx="2177159" cy="2158213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riangolo isoscele 71"/>
          <p:cNvSpPr/>
          <p:nvPr/>
        </p:nvSpPr>
        <p:spPr>
          <a:xfrm rot="16200000">
            <a:off x="5050459" y="2853333"/>
            <a:ext cx="1769866" cy="888077"/>
          </a:xfrm>
          <a:prstGeom prst="triangle">
            <a:avLst>
              <a:gd name="adj" fmla="val 50033"/>
            </a:avLst>
          </a:prstGeom>
          <a:solidFill>
            <a:srgbClr val="FFFF0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359921" y="4556443"/>
            <a:ext cx="1765204" cy="893896"/>
          </a:xfrm>
          <a:prstGeom prst="triangle">
            <a:avLst>
              <a:gd name="adj" fmla="val 50033"/>
            </a:avLst>
          </a:prstGeom>
          <a:solidFill>
            <a:srgbClr val="00B05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4" name="Rettangolo 73"/>
          <p:cNvSpPr/>
          <p:nvPr/>
        </p:nvSpPr>
        <p:spPr>
          <a:xfrm rot="18896624">
            <a:off x="4418867" y="3761219"/>
            <a:ext cx="1770806" cy="1245045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1 18"/>
          <p:cNvCxnSpPr/>
          <p:nvPr/>
        </p:nvCxnSpPr>
        <p:spPr>
          <a:xfrm flipH="1" flipV="1">
            <a:off x="4214810" y="2071678"/>
            <a:ext cx="2176860" cy="2126020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5400000">
            <a:off x="3329373" y="3316843"/>
            <a:ext cx="2153724" cy="2138559"/>
          </a:xfrm>
          <a:prstGeom prst="line">
            <a:avLst/>
          </a:prstGeom>
          <a:ln w="63500"/>
          <a:scene3d>
            <a:camera prst="isometricTopUp">
              <a:rot lat="19476189" lon="18883128" rev="3609742"/>
            </a:camera>
            <a:lightRig rig="chilly" dir="t"/>
          </a:scene3d>
          <a:sp3d prstMaterial="softEdge">
            <a:extrusionClr>
              <a:srgbClr val="0070C0"/>
            </a:extrusionClr>
            <a:contourClr>
              <a:schemeClr val="bg1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rr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rta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7</Words>
  <Application>Microsoft Office PowerPoint</Application>
  <PresentationFormat>Presentazione su schermo (4:3)</PresentationFormat>
  <Paragraphs>7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Suardi</dc:creator>
  <cp:lastModifiedBy>Suardi</cp:lastModifiedBy>
  <cp:revision>44</cp:revision>
  <dcterms:created xsi:type="dcterms:W3CDTF">2016-09-09T11:36:41Z</dcterms:created>
  <dcterms:modified xsi:type="dcterms:W3CDTF">2016-09-14T19:07:48Z</dcterms:modified>
</cp:coreProperties>
</file>