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84" r:id="rId4"/>
    <p:sldId id="263" r:id="rId5"/>
    <p:sldId id="275" r:id="rId6"/>
    <p:sldId id="277" r:id="rId7"/>
    <p:sldId id="276" r:id="rId8"/>
    <p:sldId id="278" r:id="rId9"/>
    <p:sldId id="280" r:id="rId10"/>
    <p:sldId id="285" r:id="rId11"/>
    <p:sldId id="294" r:id="rId12"/>
    <p:sldId id="288" r:id="rId13"/>
    <p:sldId id="290" r:id="rId14"/>
    <p:sldId id="286" r:id="rId15"/>
    <p:sldId id="287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878"/>
    <a:srgbClr val="448B87"/>
    <a:srgbClr val="2AB8EA"/>
    <a:srgbClr val="F8D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43.png"/><Relationship Id="rId6" Type="http://schemas.openxmlformats.org/officeDocument/2006/relationships/image" Target="../media/image34.sv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40860-8B77-4223-B267-09A0131B83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024B4D-F990-424F-B2F5-E6DE9D7DED32}">
      <dgm:prSet/>
      <dgm:spPr/>
      <dgm:t>
        <a:bodyPr/>
        <a:lstStyle/>
        <a:p>
          <a:r>
            <a:rPr lang="en-US" dirty="0"/>
            <a:t>G.1: Allow </a:t>
          </a:r>
          <a:r>
            <a:rPr lang="en-US" b="1" dirty="0"/>
            <a:t>anyone</a:t>
          </a:r>
          <a:r>
            <a:rPr lang="en-US" dirty="0"/>
            <a:t> that owns a </a:t>
          </a:r>
          <a:r>
            <a:rPr lang="en-US" b="1" dirty="0"/>
            <a:t>smartphone</a:t>
          </a:r>
          <a:r>
            <a:rPr lang="en-US" dirty="0"/>
            <a:t> to become a registered user of the service.</a:t>
          </a:r>
        </a:p>
      </dgm:t>
    </dgm:pt>
    <dgm:pt modelId="{7438F366-00D6-4742-B840-390C53661C41}" type="parTrans" cxnId="{8AB06887-6F0C-4D86-AC1E-C7A0FD102462}">
      <dgm:prSet/>
      <dgm:spPr/>
      <dgm:t>
        <a:bodyPr/>
        <a:lstStyle/>
        <a:p>
          <a:endParaRPr lang="en-US"/>
        </a:p>
      </dgm:t>
    </dgm:pt>
    <dgm:pt modelId="{0AA45B60-1D02-421A-97BC-FAE9C2C49960}" type="sibTrans" cxnId="{8AB06887-6F0C-4D86-AC1E-C7A0FD102462}">
      <dgm:prSet/>
      <dgm:spPr/>
      <dgm:t>
        <a:bodyPr/>
        <a:lstStyle/>
        <a:p>
          <a:endParaRPr lang="en-US"/>
        </a:p>
      </dgm:t>
    </dgm:pt>
    <dgm:pt modelId="{ECC1AF67-B6F4-47EF-A5F2-82F4ECEEC1F8}">
      <dgm:prSet/>
      <dgm:spPr/>
      <dgm:t>
        <a:bodyPr/>
        <a:lstStyle/>
        <a:p>
          <a:r>
            <a:rPr lang="en-US"/>
            <a:t>G.2: Allow the </a:t>
          </a:r>
          <a:r>
            <a:rPr lang="en-US" b="1"/>
            <a:t>customers</a:t>
          </a:r>
          <a:r>
            <a:rPr lang="en-US"/>
            <a:t> to search </a:t>
          </a:r>
          <a:r>
            <a:rPr lang="en-US" b="1"/>
            <a:t>shops</a:t>
          </a:r>
          <a:r>
            <a:rPr lang="en-US"/>
            <a:t> and establishments to </a:t>
          </a:r>
          <a:r>
            <a:rPr lang="en-US" i="1"/>
            <a:t>book</a:t>
          </a:r>
          <a:r>
            <a:rPr lang="en-US"/>
            <a:t> a </a:t>
          </a:r>
          <a:r>
            <a:rPr lang="en-US" b="1"/>
            <a:t>reservation</a:t>
          </a:r>
          <a:r>
            <a:rPr lang="en-US"/>
            <a:t>.</a:t>
          </a:r>
        </a:p>
      </dgm:t>
    </dgm:pt>
    <dgm:pt modelId="{CC29F76A-F771-4C96-86CB-638EC72E0049}" type="parTrans" cxnId="{B645D4C8-1676-4A3B-9DBB-5C20ED948219}">
      <dgm:prSet/>
      <dgm:spPr/>
      <dgm:t>
        <a:bodyPr/>
        <a:lstStyle/>
        <a:p>
          <a:endParaRPr lang="en-US"/>
        </a:p>
      </dgm:t>
    </dgm:pt>
    <dgm:pt modelId="{D5192E3C-E010-4C62-8968-C74220524273}" type="sibTrans" cxnId="{B645D4C8-1676-4A3B-9DBB-5C20ED948219}">
      <dgm:prSet/>
      <dgm:spPr/>
      <dgm:t>
        <a:bodyPr/>
        <a:lstStyle/>
        <a:p>
          <a:endParaRPr lang="en-US"/>
        </a:p>
      </dgm:t>
    </dgm:pt>
    <dgm:pt modelId="{E2A6DC71-CCB4-44B9-9197-54C099C85370}">
      <dgm:prSet/>
      <dgm:spPr/>
      <dgm:t>
        <a:bodyPr/>
        <a:lstStyle/>
        <a:p>
          <a:r>
            <a:rPr lang="en-US"/>
            <a:t>G.3: Allow the </a:t>
          </a:r>
          <a:r>
            <a:rPr lang="en-US" b="1"/>
            <a:t>shop</a:t>
          </a:r>
          <a:r>
            <a:rPr lang="en-US"/>
            <a:t> </a:t>
          </a:r>
          <a:r>
            <a:rPr lang="en-US" b="1"/>
            <a:t>owners</a:t>
          </a:r>
          <a:r>
            <a:rPr lang="en-US"/>
            <a:t> to have their shop found by customers whishing to </a:t>
          </a:r>
          <a:r>
            <a:rPr lang="en-US" i="1"/>
            <a:t>book</a:t>
          </a:r>
          <a:r>
            <a:rPr lang="en-US"/>
            <a:t> a </a:t>
          </a:r>
          <a:r>
            <a:rPr lang="en-US" b="1"/>
            <a:t>reservation</a:t>
          </a:r>
          <a:r>
            <a:rPr lang="en-US"/>
            <a:t>.</a:t>
          </a:r>
        </a:p>
      </dgm:t>
    </dgm:pt>
    <dgm:pt modelId="{FEA7C742-23BC-4C27-A041-4A43ACB85513}" type="parTrans" cxnId="{A821752C-D922-411A-B470-951629968423}">
      <dgm:prSet/>
      <dgm:spPr/>
      <dgm:t>
        <a:bodyPr/>
        <a:lstStyle/>
        <a:p>
          <a:endParaRPr lang="en-US"/>
        </a:p>
      </dgm:t>
    </dgm:pt>
    <dgm:pt modelId="{28A9DAB1-5501-4DC8-AC61-DF2AA8766B20}" type="sibTrans" cxnId="{A821752C-D922-411A-B470-951629968423}">
      <dgm:prSet/>
      <dgm:spPr/>
      <dgm:t>
        <a:bodyPr/>
        <a:lstStyle/>
        <a:p>
          <a:endParaRPr lang="en-US"/>
        </a:p>
      </dgm:t>
    </dgm:pt>
    <dgm:pt modelId="{2AFC7E11-08FC-4EB8-A4BB-7E9329BE3D21}">
      <dgm:prSet/>
      <dgm:spPr/>
      <dgm:t>
        <a:bodyPr/>
        <a:lstStyle/>
        <a:p>
          <a:r>
            <a:rPr lang="en-US"/>
            <a:t>G.4: Show </a:t>
          </a:r>
          <a:r>
            <a:rPr lang="en-US" b="1"/>
            <a:t>only</a:t>
          </a:r>
          <a:r>
            <a:rPr lang="en-US"/>
            <a:t> the available times to book a reservation.</a:t>
          </a:r>
        </a:p>
      </dgm:t>
    </dgm:pt>
    <dgm:pt modelId="{3A5A9B2E-51F5-43B3-86BC-47392B377627}" type="parTrans" cxnId="{3B5DC11C-15DD-499A-BCDA-9F636F76E30B}">
      <dgm:prSet/>
      <dgm:spPr/>
      <dgm:t>
        <a:bodyPr/>
        <a:lstStyle/>
        <a:p>
          <a:endParaRPr lang="en-US"/>
        </a:p>
      </dgm:t>
    </dgm:pt>
    <dgm:pt modelId="{74516F71-82B5-46B5-9E48-0D66DF18188C}" type="sibTrans" cxnId="{3B5DC11C-15DD-499A-BCDA-9F636F76E30B}">
      <dgm:prSet/>
      <dgm:spPr/>
      <dgm:t>
        <a:bodyPr/>
        <a:lstStyle/>
        <a:p>
          <a:endParaRPr lang="en-US"/>
        </a:p>
      </dgm:t>
    </dgm:pt>
    <dgm:pt modelId="{D8BE6DBF-9461-4CAC-8C79-6B8227C3F102}">
      <dgm:prSet/>
      <dgm:spPr/>
      <dgm:t>
        <a:bodyPr/>
        <a:lstStyle/>
        <a:p>
          <a:r>
            <a:rPr lang="en-US"/>
            <a:t>G.5: Show in the home screen of both kinds of users the </a:t>
          </a:r>
          <a:r>
            <a:rPr lang="en-US" b="1" u="sng"/>
            <a:t>next</a:t>
          </a:r>
          <a:r>
            <a:rPr lang="en-US"/>
            <a:t> </a:t>
          </a:r>
          <a:r>
            <a:rPr lang="en-US" b="1"/>
            <a:t>reservations</a:t>
          </a:r>
          <a:r>
            <a:rPr lang="en-US"/>
            <a:t>. </a:t>
          </a:r>
          <a:br>
            <a:rPr lang="en-US"/>
          </a:br>
          <a:endParaRPr lang="en-US"/>
        </a:p>
      </dgm:t>
    </dgm:pt>
    <dgm:pt modelId="{0D6C7DB6-28A0-482E-A1D4-006ADD513DDD}" type="parTrans" cxnId="{75593710-E91B-43C8-AE69-D6CB1E345BB8}">
      <dgm:prSet/>
      <dgm:spPr/>
      <dgm:t>
        <a:bodyPr/>
        <a:lstStyle/>
        <a:p>
          <a:endParaRPr lang="en-US"/>
        </a:p>
      </dgm:t>
    </dgm:pt>
    <dgm:pt modelId="{6BCAA19D-C894-4636-B2B6-D271AFFAC867}" type="sibTrans" cxnId="{75593710-E91B-43C8-AE69-D6CB1E345BB8}">
      <dgm:prSet/>
      <dgm:spPr/>
      <dgm:t>
        <a:bodyPr/>
        <a:lstStyle/>
        <a:p>
          <a:endParaRPr lang="en-US"/>
        </a:p>
      </dgm:t>
    </dgm:pt>
    <dgm:pt modelId="{ADBC8DC8-46B4-49F3-A7DB-5831B038438E}" type="pres">
      <dgm:prSet presAssocID="{D1140860-8B77-4223-B267-09A0131B83F7}" presName="root" presStyleCnt="0">
        <dgm:presLayoutVars>
          <dgm:dir/>
          <dgm:resizeHandles val="exact"/>
        </dgm:presLayoutVars>
      </dgm:prSet>
      <dgm:spPr/>
    </dgm:pt>
    <dgm:pt modelId="{BF55377C-A114-4364-A5FC-3B1DD5E1B8DF}" type="pres">
      <dgm:prSet presAssocID="{5F024B4D-F990-424F-B2F5-E6DE9D7DED32}" presName="compNode" presStyleCnt="0"/>
      <dgm:spPr/>
    </dgm:pt>
    <dgm:pt modelId="{7DB2F530-28BD-4DAC-83CA-29324795D411}" type="pres">
      <dgm:prSet presAssocID="{5F024B4D-F990-424F-B2F5-E6DE9D7DED32}" presName="bgRect" presStyleLbl="bgShp" presStyleIdx="0" presStyleCnt="5"/>
      <dgm:spPr/>
    </dgm:pt>
    <dgm:pt modelId="{5E225DA8-84BB-4232-B8F7-FF621C838CA6}" type="pres">
      <dgm:prSet presAssocID="{5F024B4D-F990-424F-B2F5-E6DE9D7DED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A1F7E4A-9E48-413A-A6B1-B1E86B06B9A7}" type="pres">
      <dgm:prSet presAssocID="{5F024B4D-F990-424F-B2F5-E6DE9D7DED32}" presName="spaceRect" presStyleCnt="0"/>
      <dgm:spPr/>
    </dgm:pt>
    <dgm:pt modelId="{2CC820EF-7D5B-4887-9F6D-37A2A603847A}" type="pres">
      <dgm:prSet presAssocID="{5F024B4D-F990-424F-B2F5-E6DE9D7DED32}" presName="parTx" presStyleLbl="revTx" presStyleIdx="0" presStyleCnt="5">
        <dgm:presLayoutVars>
          <dgm:chMax val="0"/>
          <dgm:chPref val="0"/>
        </dgm:presLayoutVars>
      </dgm:prSet>
      <dgm:spPr/>
    </dgm:pt>
    <dgm:pt modelId="{424BB94A-E674-4FEF-9A42-2BEB7E3AB82B}" type="pres">
      <dgm:prSet presAssocID="{0AA45B60-1D02-421A-97BC-FAE9C2C49960}" presName="sibTrans" presStyleCnt="0"/>
      <dgm:spPr/>
    </dgm:pt>
    <dgm:pt modelId="{117B3CDA-AC00-45B3-85B5-F5CF1A206731}" type="pres">
      <dgm:prSet presAssocID="{ECC1AF67-B6F4-47EF-A5F2-82F4ECEEC1F8}" presName="compNode" presStyleCnt="0"/>
      <dgm:spPr/>
    </dgm:pt>
    <dgm:pt modelId="{B2D14318-EC2E-4C0E-88D4-E6EEAA1B0C7A}" type="pres">
      <dgm:prSet presAssocID="{ECC1AF67-B6F4-47EF-A5F2-82F4ECEEC1F8}" presName="bgRect" presStyleLbl="bgShp" presStyleIdx="1" presStyleCnt="5"/>
      <dgm:spPr/>
    </dgm:pt>
    <dgm:pt modelId="{B64C3463-A8BD-4545-95F8-BC0A27265FEE}" type="pres">
      <dgm:prSet presAssocID="{ECC1AF67-B6F4-47EF-A5F2-82F4ECEEC1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E5D0A00-C3AD-45CE-A1C7-53EBDD28CA1F}" type="pres">
      <dgm:prSet presAssocID="{ECC1AF67-B6F4-47EF-A5F2-82F4ECEEC1F8}" presName="spaceRect" presStyleCnt="0"/>
      <dgm:spPr/>
    </dgm:pt>
    <dgm:pt modelId="{F6A5D281-B558-4CEC-B395-5BC3676851A0}" type="pres">
      <dgm:prSet presAssocID="{ECC1AF67-B6F4-47EF-A5F2-82F4ECEEC1F8}" presName="parTx" presStyleLbl="revTx" presStyleIdx="1" presStyleCnt="5">
        <dgm:presLayoutVars>
          <dgm:chMax val="0"/>
          <dgm:chPref val="0"/>
        </dgm:presLayoutVars>
      </dgm:prSet>
      <dgm:spPr/>
    </dgm:pt>
    <dgm:pt modelId="{C6115B01-1760-4888-AD75-E81258FFE5CC}" type="pres">
      <dgm:prSet presAssocID="{D5192E3C-E010-4C62-8968-C74220524273}" presName="sibTrans" presStyleCnt="0"/>
      <dgm:spPr/>
    </dgm:pt>
    <dgm:pt modelId="{C434FF40-3BA9-4B55-8AF0-FDA5F64D4A5E}" type="pres">
      <dgm:prSet presAssocID="{E2A6DC71-CCB4-44B9-9197-54C099C85370}" presName="compNode" presStyleCnt="0"/>
      <dgm:spPr/>
    </dgm:pt>
    <dgm:pt modelId="{9EA2ECE3-AF11-414F-BAE7-0E6FD1AFA2C9}" type="pres">
      <dgm:prSet presAssocID="{E2A6DC71-CCB4-44B9-9197-54C099C85370}" presName="bgRect" presStyleLbl="bgShp" presStyleIdx="2" presStyleCnt="5"/>
      <dgm:spPr/>
    </dgm:pt>
    <dgm:pt modelId="{EF3B940B-0B40-4574-A931-D237D9D692D0}" type="pres">
      <dgm:prSet presAssocID="{E2A6DC71-CCB4-44B9-9197-54C099C853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1C5A60D9-0600-4ECA-95D0-5D25083E2751}" type="pres">
      <dgm:prSet presAssocID="{E2A6DC71-CCB4-44B9-9197-54C099C85370}" presName="spaceRect" presStyleCnt="0"/>
      <dgm:spPr/>
    </dgm:pt>
    <dgm:pt modelId="{74C768B1-7743-4FC5-A3C3-9007DF09C600}" type="pres">
      <dgm:prSet presAssocID="{E2A6DC71-CCB4-44B9-9197-54C099C85370}" presName="parTx" presStyleLbl="revTx" presStyleIdx="2" presStyleCnt="5">
        <dgm:presLayoutVars>
          <dgm:chMax val="0"/>
          <dgm:chPref val="0"/>
        </dgm:presLayoutVars>
      </dgm:prSet>
      <dgm:spPr/>
    </dgm:pt>
    <dgm:pt modelId="{0D902FD4-06A9-42A0-B23B-8E3AE21B37ED}" type="pres">
      <dgm:prSet presAssocID="{28A9DAB1-5501-4DC8-AC61-DF2AA8766B20}" presName="sibTrans" presStyleCnt="0"/>
      <dgm:spPr/>
    </dgm:pt>
    <dgm:pt modelId="{579EB304-3590-437D-B531-7D265D186814}" type="pres">
      <dgm:prSet presAssocID="{2AFC7E11-08FC-4EB8-A4BB-7E9329BE3D21}" presName="compNode" presStyleCnt="0"/>
      <dgm:spPr/>
    </dgm:pt>
    <dgm:pt modelId="{FD490D9A-404C-49F8-8236-FA705AA20CB1}" type="pres">
      <dgm:prSet presAssocID="{2AFC7E11-08FC-4EB8-A4BB-7E9329BE3D21}" presName="bgRect" presStyleLbl="bgShp" presStyleIdx="3" presStyleCnt="5"/>
      <dgm:spPr/>
    </dgm:pt>
    <dgm:pt modelId="{E8D8DE01-016F-4BBE-BD60-20365A5614CE}" type="pres">
      <dgm:prSet presAssocID="{2AFC7E11-08FC-4EB8-A4BB-7E9329BE3D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0D71B60-8005-4FCE-BFAB-4F3CC1B2B76B}" type="pres">
      <dgm:prSet presAssocID="{2AFC7E11-08FC-4EB8-A4BB-7E9329BE3D21}" presName="spaceRect" presStyleCnt="0"/>
      <dgm:spPr/>
    </dgm:pt>
    <dgm:pt modelId="{F825D236-9A4B-45A3-A9DF-CEFF172BD5A0}" type="pres">
      <dgm:prSet presAssocID="{2AFC7E11-08FC-4EB8-A4BB-7E9329BE3D21}" presName="parTx" presStyleLbl="revTx" presStyleIdx="3" presStyleCnt="5">
        <dgm:presLayoutVars>
          <dgm:chMax val="0"/>
          <dgm:chPref val="0"/>
        </dgm:presLayoutVars>
      </dgm:prSet>
      <dgm:spPr/>
    </dgm:pt>
    <dgm:pt modelId="{D6E2ECD6-7B45-4A1B-B3C6-30C2A57DB2B0}" type="pres">
      <dgm:prSet presAssocID="{74516F71-82B5-46B5-9E48-0D66DF18188C}" presName="sibTrans" presStyleCnt="0"/>
      <dgm:spPr/>
    </dgm:pt>
    <dgm:pt modelId="{C4F26223-0E9F-4A47-979C-48A0E8906128}" type="pres">
      <dgm:prSet presAssocID="{D8BE6DBF-9461-4CAC-8C79-6B8227C3F102}" presName="compNode" presStyleCnt="0"/>
      <dgm:spPr/>
    </dgm:pt>
    <dgm:pt modelId="{B925545C-89CA-43E1-8586-77ADFD8D76D9}" type="pres">
      <dgm:prSet presAssocID="{D8BE6DBF-9461-4CAC-8C79-6B8227C3F102}" presName="bgRect" presStyleLbl="bgShp" presStyleIdx="4" presStyleCnt="5"/>
      <dgm:spPr/>
    </dgm:pt>
    <dgm:pt modelId="{3EC8E80A-B553-4B76-B558-E044C7D55F22}" type="pres">
      <dgm:prSet presAssocID="{D8BE6DBF-9461-4CAC-8C79-6B8227C3F1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AC43D3-CECA-47E0-99C3-CDFD8A800710}" type="pres">
      <dgm:prSet presAssocID="{D8BE6DBF-9461-4CAC-8C79-6B8227C3F102}" presName="spaceRect" presStyleCnt="0"/>
      <dgm:spPr/>
    </dgm:pt>
    <dgm:pt modelId="{F93DB3D4-474C-47B6-8BC0-669DC45531D5}" type="pres">
      <dgm:prSet presAssocID="{D8BE6DBF-9461-4CAC-8C79-6B8227C3F1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5593710-E91B-43C8-AE69-D6CB1E345BB8}" srcId="{D1140860-8B77-4223-B267-09A0131B83F7}" destId="{D8BE6DBF-9461-4CAC-8C79-6B8227C3F102}" srcOrd="4" destOrd="0" parTransId="{0D6C7DB6-28A0-482E-A1D4-006ADD513DDD}" sibTransId="{6BCAA19D-C894-4636-B2B6-D271AFFAC867}"/>
    <dgm:cxn modelId="{3B5DC11C-15DD-499A-BCDA-9F636F76E30B}" srcId="{D1140860-8B77-4223-B267-09A0131B83F7}" destId="{2AFC7E11-08FC-4EB8-A4BB-7E9329BE3D21}" srcOrd="3" destOrd="0" parTransId="{3A5A9B2E-51F5-43B3-86BC-47392B377627}" sibTransId="{74516F71-82B5-46B5-9E48-0D66DF18188C}"/>
    <dgm:cxn modelId="{A821752C-D922-411A-B470-951629968423}" srcId="{D1140860-8B77-4223-B267-09A0131B83F7}" destId="{E2A6DC71-CCB4-44B9-9197-54C099C85370}" srcOrd="2" destOrd="0" parTransId="{FEA7C742-23BC-4C27-A041-4A43ACB85513}" sibTransId="{28A9DAB1-5501-4DC8-AC61-DF2AA8766B20}"/>
    <dgm:cxn modelId="{6DA6F746-CE77-4BC9-AC7E-3B2BD10D4ED4}" type="presOf" srcId="{2AFC7E11-08FC-4EB8-A4BB-7E9329BE3D21}" destId="{F825D236-9A4B-45A3-A9DF-CEFF172BD5A0}" srcOrd="0" destOrd="0" presId="urn:microsoft.com/office/officeart/2018/2/layout/IconVerticalSolidList"/>
    <dgm:cxn modelId="{8AB06887-6F0C-4D86-AC1E-C7A0FD102462}" srcId="{D1140860-8B77-4223-B267-09A0131B83F7}" destId="{5F024B4D-F990-424F-B2F5-E6DE9D7DED32}" srcOrd="0" destOrd="0" parTransId="{7438F366-00D6-4742-B840-390C53661C41}" sibTransId="{0AA45B60-1D02-421A-97BC-FAE9C2C49960}"/>
    <dgm:cxn modelId="{54D5C288-D241-48B4-9153-E9963A8AFEDA}" type="presOf" srcId="{ECC1AF67-B6F4-47EF-A5F2-82F4ECEEC1F8}" destId="{F6A5D281-B558-4CEC-B395-5BC3676851A0}" srcOrd="0" destOrd="0" presId="urn:microsoft.com/office/officeart/2018/2/layout/IconVerticalSolidList"/>
    <dgm:cxn modelId="{D46F6BB5-331C-448B-A4CD-E619B5FFB656}" type="presOf" srcId="{D1140860-8B77-4223-B267-09A0131B83F7}" destId="{ADBC8DC8-46B4-49F3-A7DB-5831B038438E}" srcOrd="0" destOrd="0" presId="urn:microsoft.com/office/officeart/2018/2/layout/IconVerticalSolidList"/>
    <dgm:cxn modelId="{F076E0C0-5C50-4EDF-B146-7C09D6CC820E}" type="presOf" srcId="{5F024B4D-F990-424F-B2F5-E6DE9D7DED32}" destId="{2CC820EF-7D5B-4887-9F6D-37A2A603847A}" srcOrd="0" destOrd="0" presId="urn:microsoft.com/office/officeart/2018/2/layout/IconVerticalSolidList"/>
    <dgm:cxn modelId="{B645D4C8-1676-4A3B-9DBB-5C20ED948219}" srcId="{D1140860-8B77-4223-B267-09A0131B83F7}" destId="{ECC1AF67-B6F4-47EF-A5F2-82F4ECEEC1F8}" srcOrd="1" destOrd="0" parTransId="{CC29F76A-F771-4C96-86CB-638EC72E0049}" sibTransId="{D5192E3C-E010-4C62-8968-C74220524273}"/>
    <dgm:cxn modelId="{E12C23CD-CB60-4E9E-8804-81AC1A1373E8}" type="presOf" srcId="{D8BE6DBF-9461-4CAC-8C79-6B8227C3F102}" destId="{F93DB3D4-474C-47B6-8BC0-669DC45531D5}" srcOrd="0" destOrd="0" presId="urn:microsoft.com/office/officeart/2018/2/layout/IconVerticalSolidList"/>
    <dgm:cxn modelId="{8C0279CD-1516-4BDF-9F57-84CD4F1A21C7}" type="presOf" srcId="{E2A6DC71-CCB4-44B9-9197-54C099C85370}" destId="{74C768B1-7743-4FC5-A3C3-9007DF09C600}" srcOrd="0" destOrd="0" presId="urn:microsoft.com/office/officeart/2018/2/layout/IconVerticalSolidList"/>
    <dgm:cxn modelId="{0A7DA21D-D3C5-4F88-ABE9-3F2BFF37C576}" type="presParOf" srcId="{ADBC8DC8-46B4-49F3-A7DB-5831B038438E}" destId="{BF55377C-A114-4364-A5FC-3B1DD5E1B8DF}" srcOrd="0" destOrd="0" presId="urn:microsoft.com/office/officeart/2018/2/layout/IconVerticalSolidList"/>
    <dgm:cxn modelId="{7D34B4A9-A390-4137-9576-CAA5ACAABA38}" type="presParOf" srcId="{BF55377C-A114-4364-A5FC-3B1DD5E1B8DF}" destId="{7DB2F530-28BD-4DAC-83CA-29324795D411}" srcOrd="0" destOrd="0" presId="urn:microsoft.com/office/officeart/2018/2/layout/IconVerticalSolidList"/>
    <dgm:cxn modelId="{3BF5A640-8026-44F6-A826-1748C2C4AD9F}" type="presParOf" srcId="{BF55377C-A114-4364-A5FC-3B1DD5E1B8DF}" destId="{5E225DA8-84BB-4232-B8F7-FF621C838CA6}" srcOrd="1" destOrd="0" presId="urn:microsoft.com/office/officeart/2018/2/layout/IconVerticalSolidList"/>
    <dgm:cxn modelId="{6AF3EAA2-1843-4168-A84C-6C0CD2248F09}" type="presParOf" srcId="{BF55377C-A114-4364-A5FC-3B1DD5E1B8DF}" destId="{CA1F7E4A-9E48-413A-A6B1-B1E86B06B9A7}" srcOrd="2" destOrd="0" presId="urn:microsoft.com/office/officeart/2018/2/layout/IconVerticalSolidList"/>
    <dgm:cxn modelId="{D68D8EB9-BABA-4C28-A75F-FECCAF2C536F}" type="presParOf" srcId="{BF55377C-A114-4364-A5FC-3B1DD5E1B8DF}" destId="{2CC820EF-7D5B-4887-9F6D-37A2A603847A}" srcOrd="3" destOrd="0" presId="urn:microsoft.com/office/officeart/2018/2/layout/IconVerticalSolidList"/>
    <dgm:cxn modelId="{674FB813-C662-4202-829A-0CD680893AF7}" type="presParOf" srcId="{ADBC8DC8-46B4-49F3-A7DB-5831B038438E}" destId="{424BB94A-E674-4FEF-9A42-2BEB7E3AB82B}" srcOrd="1" destOrd="0" presId="urn:microsoft.com/office/officeart/2018/2/layout/IconVerticalSolidList"/>
    <dgm:cxn modelId="{E4F5EE6A-C7C7-4BCA-96F9-C792A9872521}" type="presParOf" srcId="{ADBC8DC8-46B4-49F3-A7DB-5831B038438E}" destId="{117B3CDA-AC00-45B3-85B5-F5CF1A206731}" srcOrd="2" destOrd="0" presId="urn:microsoft.com/office/officeart/2018/2/layout/IconVerticalSolidList"/>
    <dgm:cxn modelId="{3DBE7EE4-585B-4EEA-BA2D-743D233BA743}" type="presParOf" srcId="{117B3CDA-AC00-45B3-85B5-F5CF1A206731}" destId="{B2D14318-EC2E-4C0E-88D4-E6EEAA1B0C7A}" srcOrd="0" destOrd="0" presId="urn:microsoft.com/office/officeart/2018/2/layout/IconVerticalSolidList"/>
    <dgm:cxn modelId="{9C4388CE-920C-43D0-A860-8CF94E2966EF}" type="presParOf" srcId="{117B3CDA-AC00-45B3-85B5-F5CF1A206731}" destId="{B64C3463-A8BD-4545-95F8-BC0A27265FEE}" srcOrd="1" destOrd="0" presId="urn:microsoft.com/office/officeart/2018/2/layout/IconVerticalSolidList"/>
    <dgm:cxn modelId="{76A62A1A-0C46-49EE-A474-27865B58A805}" type="presParOf" srcId="{117B3CDA-AC00-45B3-85B5-F5CF1A206731}" destId="{4E5D0A00-C3AD-45CE-A1C7-53EBDD28CA1F}" srcOrd="2" destOrd="0" presId="urn:microsoft.com/office/officeart/2018/2/layout/IconVerticalSolidList"/>
    <dgm:cxn modelId="{63D621F5-A3D7-4C9B-8DDE-2099A6870C3E}" type="presParOf" srcId="{117B3CDA-AC00-45B3-85B5-F5CF1A206731}" destId="{F6A5D281-B558-4CEC-B395-5BC3676851A0}" srcOrd="3" destOrd="0" presId="urn:microsoft.com/office/officeart/2018/2/layout/IconVerticalSolidList"/>
    <dgm:cxn modelId="{13E69834-1365-4BEA-8A5D-4786745E8435}" type="presParOf" srcId="{ADBC8DC8-46B4-49F3-A7DB-5831B038438E}" destId="{C6115B01-1760-4888-AD75-E81258FFE5CC}" srcOrd="3" destOrd="0" presId="urn:microsoft.com/office/officeart/2018/2/layout/IconVerticalSolidList"/>
    <dgm:cxn modelId="{B252FB92-BCA7-4701-BB4F-FCC1D46B1CA6}" type="presParOf" srcId="{ADBC8DC8-46B4-49F3-A7DB-5831B038438E}" destId="{C434FF40-3BA9-4B55-8AF0-FDA5F64D4A5E}" srcOrd="4" destOrd="0" presId="urn:microsoft.com/office/officeart/2018/2/layout/IconVerticalSolidList"/>
    <dgm:cxn modelId="{EEA63704-3730-4FE0-82A6-F40540FF7995}" type="presParOf" srcId="{C434FF40-3BA9-4B55-8AF0-FDA5F64D4A5E}" destId="{9EA2ECE3-AF11-414F-BAE7-0E6FD1AFA2C9}" srcOrd="0" destOrd="0" presId="urn:microsoft.com/office/officeart/2018/2/layout/IconVerticalSolidList"/>
    <dgm:cxn modelId="{20677918-3F11-4EA3-94B9-695D85425A90}" type="presParOf" srcId="{C434FF40-3BA9-4B55-8AF0-FDA5F64D4A5E}" destId="{EF3B940B-0B40-4574-A931-D237D9D692D0}" srcOrd="1" destOrd="0" presId="urn:microsoft.com/office/officeart/2018/2/layout/IconVerticalSolidList"/>
    <dgm:cxn modelId="{1018D4F0-1F7C-46E3-A095-A87DB15A664D}" type="presParOf" srcId="{C434FF40-3BA9-4B55-8AF0-FDA5F64D4A5E}" destId="{1C5A60D9-0600-4ECA-95D0-5D25083E2751}" srcOrd="2" destOrd="0" presId="urn:microsoft.com/office/officeart/2018/2/layout/IconVerticalSolidList"/>
    <dgm:cxn modelId="{8801512B-FBAB-4874-AFCA-0B5553269CF3}" type="presParOf" srcId="{C434FF40-3BA9-4B55-8AF0-FDA5F64D4A5E}" destId="{74C768B1-7743-4FC5-A3C3-9007DF09C600}" srcOrd="3" destOrd="0" presId="urn:microsoft.com/office/officeart/2018/2/layout/IconVerticalSolidList"/>
    <dgm:cxn modelId="{3DB5F37D-2965-4521-A08E-B173459F1F36}" type="presParOf" srcId="{ADBC8DC8-46B4-49F3-A7DB-5831B038438E}" destId="{0D902FD4-06A9-42A0-B23B-8E3AE21B37ED}" srcOrd="5" destOrd="0" presId="urn:microsoft.com/office/officeart/2018/2/layout/IconVerticalSolidList"/>
    <dgm:cxn modelId="{7F4501E9-3082-4E40-9C1A-6C607E4F95B7}" type="presParOf" srcId="{ADBC8DC8-46B4-49F3-A7DB-5831B038438E}" destId="{579EB304-3590-437D-B531-7D265D186814}" srcOrd="6" destOrd="0" presId="urn:microsoft.com/office/officeart/2018/2/layout/IconVerticalSolidList"/>
    <dgm:cxn modelId="{C8BFC26A-3FF9-4BE9-B751-03E810175881}" type="presParOf" srcId="{579EB304-3590-437D-B531-7D265D186814}" destId="{FD490D9A-404C-49F8-8236-FA705AA20CB1}" srcOrd="0" destOrd="0" presId="urn:microsoft.com/office/officeart/2018/2/layout/IconVerticalSolidList"/>
    <dgm:cxn modelId="{6DAD348B-AD6C-4A93-BE4F-6D09B689244F}" type="presParOf" srcId="{579EB304-3590-437D-B531-7D265D186814}" destId="{E8D8DE01-016F-4BBE-BD60-20365A5614CE}" srcOrd="1" destOrd="0" presId="urn:microsoft.com/office/officeart/2018/2/layout/IconVerticalSolidList"/>
    <dgm:cxn modelId="{7EFA26D4-9C76-41B4-A266-4A6AF30C8484}" type="presParOf" srcId="{579EB304-3590-437D-B531-7D265D186814}" destId="{00D71B60-8005-4FCE-BFAB-4F3CC1B2B76B}" srcOrd="2" destOrd="0" presId="urn:microsoft.com/office/officeart/2018/2/layout/IconVerticalSolidList"/>
    <dgm:cxn modelId="{DCB0EEF9-0AF9-43DF-80BB-F07F48FD6041}" type="presParOf" srcId="{579EB304-3590-437D-B531-7D265D186814}" destId="{F825D236-9A4B-45A3-A9DF-CEFF172BD5A0}" srcOrd="3" destOrd="0" presId="urn:microsoft.com/office/officeart/2018/2/layout/IconVerticalSolidList"/>
    <dgm:cxn modelId="{AFCCAFD2-4305-4B60-B386-57E05D01EA21}" type="presParOf" srcId="{ADBC8DC8-46B4-49F3-A7DB-5831B038438E}" destId="{D6E2ECD6-7B45-4A1B-B3C6-30C2A57DB2B0}" srcOrd="7" destOrd="0" presId="urn:microsoft.com/office/officeart/2018/2/layout/IconVerticalSolidList"/>
    <dgm:cxn modelId="{2EDE393F-43E8-46B6-9E5B-0249797D2AD6}" type="presParOf" srcId="{ADBC8DC8-46B4-49F3-A7DB-5831B038438E}" destId="{C4F26223-0E9F-4A47-979C-48A0E8906128}" srcOrd="8" destOrd="0" presId="urn:microsoft.com/office/officeart/2018/2/layout/IconVerticalSolidList"/>
    <dgm:cxn modelId="{00CEB02D-3A86-4F73-BE3E-32C16080A4E7}" type="presParOf" srcId="{C4F26223-0E9F-4A47-979C-48A0E8906128}" destId="{B925545C-89CA-43E1-8586-77ADFD8D76D9}" srcOrd="0" destOrd="0" presId="urn:microsoft.com/office/officeart/2018/2/layout/IconVerticalSolidList"/>
    <dgm:cxn modelId="{82F91E8B-C498-482F-9A7E-15E4EB4477B8}" type="presParOf" srcId="{C4F26223-0E9F-4A47-979C-48A0E8906128}" destId="{3EC8E80A-B553-4B76-B558-E044C7D55F22}" srcOrd="1" destOrd="0" presId="urn:microsoft.com/office/officeart/2018/2/layout/IconVerticalSolidList"/>
    <dgm:cxn modelId="{A70FC810-1BA4-4776-93E8-E6C888621888}" type="presParOf" srcId="{C4F26223-0E9F-4A47-979C-48A0E8906128}" destId="{5CAC43D3-CECA-47E0-99C3-CDFD8A800710}" srcOrd="2" destOrd="0" presId="urn:microsoft.com/office/officeart/2018/2/layout/IconVerticalSolidList"/>
    <dgm:cxn modelId="{3006A5F7-AC56-46F7-B2AB-0B3E19306DDB}" type="presParOf" srcId="{C4F26223-0E9F-4A47-979C-48A0E8906128}" destId="{F93DB3D4-474C-47B6-8BC0-669DC45531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F73D0-54F5-4B13-A53B-53CB138D3C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9E5462-7CCC-42BA-A76B-C5CF4D6C0D9B}">
      <dgm:prSet/>
      <dgm:spPr/>
      <dgm:t>
        <a:bodyPr/>
        <a:lstStyle/>
        <a:p>
          <a:r>
            <a:rPr lang="en-US"/>
            <a:t>G.6: Show in the history screen of both kinds of users the </a:t>
          </a:r>
          <a:r>
            <a:rPr lang="en-US" b="1" u="sng"/>
            <a:t>past</a:t>
          </a:r>
          <a:r>
            <a:rPr lang="en-US"/>
            <a:t> </a:t>
          </a:r>
          <a:r>
            <a:rPr lang="en-US" b="1"/>
            <a:t>reservations</a:t>
          </a:r>
          <a:r>
            <a:rPr lang="en-US"/>
            <a:t>.</a:t>
          </a:r>
        </a:p>
      </dgm:t>
    </dgm:pt>
    <dgm:pt modelId="{F375D08F-A90B-4F54-930B-1FC24AC9326A}" type="parTrans" cxnId="{2ECC0B01-2338-439F-8C38-7D79620A5AAA}">
      <dgm:prSet/>
      <dgm:spPr/>
      <dgm:t>
        <a:bodyPr/>
        <a:lstStyle/>
        <a:p>
          <a:endParaRPr lang="en-US"/>
        </a:p>
      </dgm:t>
    </dgm:pt>
    <dgm:pt modelId="{6D8C45B1-ADC0-40C5-85B3-BB5AEC31D176}" type="sibTrans" cxnId="{2ECC0B01-2338-439F-8C38-7D79620A5AAA}">
      <dgm:prSet/>
      <dgm:spPr/>
      <dgm:t>
        <a:bodyPr/>
        <a:lstStyle/>
        <a:p>
          <a:endParaRPr lang="en-US"/>
        </a:p>
      </dgm:t>
    </dgm:pt>
    <dgm:pt modelId="{7B2C851B-D2D5-4C46-B046-5F260C66874A}">
      <dgm:prSet/>
      <dgm:spPr/>
      <dgm:t>
        <a:bodyPr/>
        <a:lstStyle/>
        <a:p>
          <a:r>
            <a:rPr lang="en-US"/>
            <a:t>G.7: Allow </a:t>
          </a:r>
          <a:r>
            <a:rPr lang="en-US" b="1"/>
            <a:t>users</a:t>
          </a:r>
          <a:r>
            <a:rPr lang="en-US"/>
            <a:t> to edit their account.</a:t>
          </a:r>
        </a:p>
      </dgm:t>
    </dgm:pt>
    <dgm:pt modelId="{EB49FEDA-02D5-4C41-A59F-362834EA8990}" type="parTrans" cxnId="{A77C6949-799E-4976-AF5B-38FEF28D5079}">
      <dgm:prSet/>
      <dgm:spPr/>
      <dgm:t>
        <a:bodyPr/>
        <a:lstStyle/>
        <a:p>
          <a:endParaRPr lang="en-US"/>
        </a:p>
      </dgm:t>
    </dgm:pt>
    <dgm:pt modelId="{6DF61326-314B-4CF2-8655-8EBA6A8C119A}" type="sibTrans" cxnId="{A77C6949-799E-4976-AF5B-38FEF28D5079}">
      <dgm:prSet/>
      <dgm:spPr/>
      <dgm:t>
        <a:bodyPr/>
        <a:lstStyle/>
        <a:p>
          <a:endParaRPr lang="en-US"/>
        </a:p>
      </dgm:t>
    </dgm:pt>
    <dgm:pt modelId="{93C51702-7E67-420F-AD2D-1D3C86D42D5A}">
      <dgm:prSet/>
      <dgm:spPr/>
      <dgm:t>
        <a:bodyPr/>
        <a:lstStyle/>
        <a:p>
          <a:r>
            <a:rPr lang="en-US"/>
            <a:t>G.8: Allow </a:t>
          </a:r>
          <a:r>
            <a:rPr lang="en-US" b="1"/>
            <a:t>users</a:t>
          </a:r>
          <a:r>
            <a:rPr lang="en-US"/>
            <a:t> to communicate with each other using a </a:t>
          </a:r>
          <a:r>
            <a:rPr lang="en-US" b="1"/>
            <a:t>chat</a:t>
          </a:r>
          <a:r>
            <a:rPr lang="en-US"/>
            <a:t> system.</a:t>
          </a:r>
        </a:p>
      </dgm:t>
    </dgm:pt>
    <dgm:pt modelId="{258A6248-6373-4A92-81CA-CD17F4B591D0}" type="parTrans" cxnId="{410FA4E3-8080-482B-B8F4-FE9AA3507126}">
      <dgm:prSet/>
      <dgm:spPr/>
      <dgm:t>
        <a:bodyPr/>
        <a:lstStyle/>
        <a:p>
          <a:endParaRPr lang="en-US"/>
        </a:p>
      </dgm:t>
    </dgm:pt>
    <dgm:pt modelId="{18024D80-DC67-437B-BA79-71E2D18995E3}" type="sibTrans" cxnId="{410FA4E3-8080-482B-B8F4-FE9AA3507126}">
      <dgm:prSet/>
      <dgm:spPr/>
      <dgm:t>
        <a:bodyPr/>
        <a:lstStyle/>
        <a:p>
          <a:endParaRPr lang="en-US"/>
        </a:p>
      </dgm:t>
    </dgm:pt>
    <dgm:pt modelId="{51868802-6DBD-49F7-954D-1E4A07F59B86}">
      <dgm:prSet/>
      <dgm:spPr/>
      <dgm:t>
        <a:bodyPr/>
        <a:lstStyle/>
        <a:p>
          <a:r>
            <a:rPr lang="en-US"/>
            <a:t>G.9: Display </a:t>
          </a:r>
          <a:r>
            <a:rPr lang="en-US" i="1"/>
            <a:t>map views</a:t>
          </a:r>
          <a:r>
            <a:rPr lang="en-US"/>
            <a:t> when the </a:t>
          </a:r>
          <a:r>
            <a:rPr lang="en-US" b="1"/>
            <a:t>customer</a:t>
          </a:r>
          <a:r>
            <a:rPr lang="en-US"/>
            <a:t> is looking at a </a:t>
          </a:r>
          <a:r>
            <a:rPr lang="en-US" b="1"/>
            <a:t>shop</a:t>
          </a:r>
          <a:r>
            <a:rPr lang="en-US"/>
            <a:t>. </a:t>
          </a:r>
          <a:br>
            <a:rPr lang="en-US"/>
          </a:br>
          <a:endParaRPr lang="en-US"/>
        </a:p>
      </dgm:t>
    </dgm:pt>
    <dgm:pt modelId="{F7C96E23-37FC-4AF8-9F8E-874C13E07F41}" type="parTrans" cxnId="{EC7F2C3C-91A7-46B0-8C26-B8D41C4B201F}">
      <dgm:prSet/>
      <dgm:spPr/>
      <dgm:t>
        <a:bodyPr/>
        <a:lstStyle/>
        <a:p>
          <a:endParaRPr lang="en-US"/>
        </a:p>
      </dgm:t>
    </dgm:pt>
    <dgm:pt modelId="{4206343E-47A6-4F69-B05E-95481401A8E6}" type="sibTrans" cxnId="{EC7F2C3C-91A7-46B0-8C26-B8D41C4B201F}">
      <dgm:prSet/>
      <dgm:spPr/>
      <dgm:t>
        <a:bodyPr/>
        <a:lstStyle/>
        <a:p>
          <a:endParaRPr lang="en-US"/>
        </a:p>
      </dgm:t>
    </dgm:pt>
    <dgm:pt modelId="{E3D3B197-C4F3-4D07-BABC-C5C532A6EDC7}" type="pres">
      <dgm:prSet presAssocID="{D68F73D0-54F5-4B13-A53B-53CB138D3CA2}" presName="root" presStyleCnt="0">
        <dgm:presLayoutVars>
          <dgm:dir/>
          <dgm:resizeHandles val="exact"/>
        </dgm:presLayoutVars>
      </dgm:prSet>
      <dgm:spPr/>
    </dgm:pt>
    <dgm:pt modelId="{48B514EB-A5AE-491A-B16D-23484369E991}" type="pres">
      <dgm:prSet presAssocID="{A69E5462-7CCC-42BA-A76B-C5CF4D6C0D9B}" presName="compNode" presStyleCnt="0"/>
      <dgm:spPr/>
    </dgm:pt>
    <dgm:pt modelId="{974FF386-14C7-4482-9EC5-BFA8AA0D9A98}" type="pres">
      <dgm:prSet presAssocID="{A69E5462-7CCC-42BA-A76B-C5CF4D6C0D9B}" presName="bgRect" presStyleLbl="bgShp" presStyleIdx="0" presStyleCnt="4"/>
      <dgm:spPr/>
    </dgm:pt>
    <dgm:pt modelId="{4A59D147-A15A-43D3-B30B-50B5F0292020}" type="pres">
      <dgm:prSet presAssocID="{A69E5462-7CCC-42BA-A76B-C5CF4D6C0D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331E7EB-AD33-47AA-BB20-94AF053D8B3F}" type="pres">
      <dgm:prSet presAssocID="{A69E5462-7CCC-42BA-A76B-C5CF4D6C0D9B}" presName="spaceRect" presStyleCnt="0"/>
      <dgm:spPr/>
    </dgm:pt>
    <dgm:pt modelId="{80D15B66-AE96-4501-BC8F-F308CF24982B}" type="pres">
      <dgm:prSet presAssocID="{A69E5462-7CCC-42BA-A76B-C5CF4D6C0D9B}" presName="parTx" presStyleLbl="revTx" presStyleIdx="0" presStyleCnt="4">
        <dgm:presLayoutVars>
          <dgm:chMax val="0"/>
          <dgm:chPref val="0"/>
        </dgm:presLayoutVars>
      </dgm:prSet>
      <dgm:spPr/>
    </dgm:pt>
    <dgm:pt modelId="{1882DB0B-F7BF-482B-9856-6B2B5AD1809C}" type="pres">
      <dgm:prSet presAssocID="{6D8C45B1-ADC0-40C5-85B3-BB5AEC31D176}" presName="sibTrans" presStyleCnt="0"/>
      <dgm:spPr/>
    </dgm:pt>
    <dgm:pt modelId="{8F0E2393-7F51-4078-AEB2-63CB5FBF07B0}" type="pres">
      <dgm:prSet presAssocID="{7B2C851B-D2D5-4C46-B046-5F260C66874A}" presName="compNode" presStyleCnt="0"/>
      <dgm:spPr/>
    </dgm:pt>
    <dgm:pt modelId="{B4E3AAFC-7434-4592-8F90-8F112EF07502}" type="pres">
      <dgm:prSet presAssocID="{7B2C851B-D2D5-4C46-B046-5F260C66874A}" presName="bgRect" presStyleLbl="bgShp" presStyleIdx="1" presStyleCnt="4"/>
      <dgm:spPr/>
    </dgm:pt>
    <dgm:pt modelId="{37D3483F-4030-4E1D-A6AC-33D15B4ED6BA}" type="pres">
      <dgm:prSet presAssocID="{7B2C851B-D2D5-4C46-B046-5F260C6687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14BBA60-6FE4-4ED5-BE53-735416D32D55}" type="pres">
      <dgm:prSet presAssocID="{7B2C851B-D2D5-4C46-B046-5F260C66874A}" presName="spaceRect" presStyleCnt="0"/>
      <dgm:spPr/>
    </dgm:pt>
    <dgm:pt modelId="{8F40E3EF-719A-4CF8-AD65-5B20C6DBFD1B}" type="pres">
      <dgm:prSet presAssocID="{7B2C851B-D2D5-4C46-B046-5F260C66874A}" presName="parTx" presStyleLbl="revTx" presStyleIdx="1" presStyleCnt="4">
        <dgm:presLayoutVars>
          <dgm:chMax val="0"/>
          <dgm:chPref val="0"/>
        </dgm:presLayoutVars>
      </dgm:prSet>
      <dgm:spPr/>
    </dgm:pt>
    <dgm:pt modelId="{C76A2C92-6736-4092-B446-9C5A62D41E0B}" type="pres">
      <dgm:prSet presAssocID="{6DF61326-314B-4CF2-8655-8EBA6A8C119A}" presName="sibTrans" presStyleCnt="0"/>
      <dgm:spPr/>
    </dgm:pt>
    <dgm:pt modelId="{07B5EB05-E4B6-499A-A4A3-77C65BC618A3}" type="pres">
      <dgm:prSet presAssocID="{93C51702-7E67-420F-AD2D-1D3C86D42D5A}" presName="compNode" presStyleCnt="0"/>
      <dgm:spPr/>
    </dgm:pt>
    <dgm:pt modelId="{DBE15DE2-9A4D-4C30-A1EB-73DC1CA8DDDA}" type="pres">
      <dgm:prSet presAssocID="{93C51702-7E67-420F-AD2D-1D3C86D42D5A}" presName="bgRect" presStyleLbl="bgShp" presStyleIdx="2" presStyleCnt="4"/>
      <dgm:spPr/>
    </dgm:pt>
    <dgm:pt modelId="{B861177A-C53B-4F36-A158-79BBC835214A}" type="pres">
      <dgm:prSet presAssocID="{93C51702-7E67-420F-AD2D-1D3C86D42D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C1E9185-9A8B-40A0-8F32-EDFB59CCC0FD}" type="pres">
      <dgm:prSet presAssocID="{93C51702-7E67-420F-AD2D-1D3C86D42D5A}" presName="spaceRect" presStyleCnt="0"/>
      <dgm:spPr/>
    </dgm:pt>
    <dgm:pt modelId="{D2A6D0F0-38BE-46CB-A99B-8371754B8FE1}" type="pres">
      <dgm:prSet presAssocID="{93C51702-7E67-420F-AD2D-1D3C86D42D5A}" presName="parTx" presStyleLbl="revTx" presStyleIdx="2" presStyleCnt="4">
        <dgm:presLayoutVars>
          <dgm:chMax val="0"/>
          <dgm:chPref val="0"/>
        </dgm:presLayoutVars>
      </dgm:prSet>
      <dgm:spPr/>
    </dgm:pt>
    <dgm:pt modelId="{5044BAB2-F8D2-4DDC-9F23-E6EF819BB989}" type="pres">
      <dgm:prSet presAssocID="{18024D80-DC67-437B-BA79-71E2D18995E3}" presName="sibTrans" presStyleCnt="0"/>
      <dgm:spPr/>
    </dgm:pt>
    <dgm:pt modelId="{38312883-D6C6-409A-8A09-A14F35243EAE}" type="pres">
      <dgm:prSet presAssocID="{51868802-6DBD-49F7-954D-1E4A07F59B86}" presName="compNode" presStyleCnt="0"/>
      <dgm:spPr/>
    </dgm:pt>
    <dgm:pt modelId="{FAA1F138-BDC0-42BE-9C50-4253BDABA95A}" type="pres">
      <dgm:prSet presAssocID="{51868802-6DBD-49F7-954D-1E4A07F59B86}" presName="bgRect" presStyleLbl="bgShp" presStyleIdx="3" presStyleCnt="4"/>
      <dgm:spPr/>
    </dgm:pt>
    <dgm:pt modelId="{C61CA24C-A7B0-4AE2-B9E8-04A99457AD2C}" type="pres">
      <dgm:prSet presAssocID="{51868802-6DBD-49F7-954D-1E4A07F59B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6A5E03D-572F-4C8D-8E63-C290DDCE9541}" type="pres">
      <dgm:prSet presAssocID="{51868802-6DBD-49F7-954D-1E4A07F59B86}" presName="spaceRect" presStyleCnt="0"/>
      <dgm:spPr/>
    </dgm:pt>
    <dgm:pt modelId="{E0C0FBFB-83F4-40E4-AB3A-AD1F9D4BA1DB}" type="pres">
      <dgm:prSet presAssocID="{51868802-6DBD-49F7-954D-1E4A07F59B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CC0B01-2338-439F-8C38-7D79620A5AAA}" srcId="{D68F73D0-54F5-4B13-A53B-53CB138D3CA2}" destId="{A69E5462-7CCC-42BA-A76B-C5CF4D6C0D9B}" srcOrd="0" destOrd="0" parTransId="{F375D08F-A90B-4F54-930B-1FC24AC9326A}" sibTransId="{6D8C45B1-ADC0-40C5-85B3-BB5AEC31D176}"/>
    <dgm:cxn modelId="{D1058927-3607-4D15-B554-27CCA919416D}" type="presOf" srcId="{93C51702-7E67-420F-AD2D-1D3C86D42D5A}" destId="{D2A6D0F0-38BE-46CB-A99B-8371754B8FE1}" srcOrd="0" destOrd="0" presId="urn:microsoft.com/office/officeart/2018/2/layout/IconVerticalSolidList"/>
    <dgm:cxn modelId="{F3402328-580C-4FFA-9BDD-7F60E2825BE0}" type="presOf" srcId="{51868802-6DBD-49F7-954D-1E4A07F59B86}" destId="{E0C0FBFB-83F4-40E4-AB3A-AD1F9D4BA1DB}" srcOrd="0" destOrd="0" presId="urn:microsoft.com/office/officeart/2018/2/layout/IconVerticalSolidList"/>
    <dgm:cxn modelId="{EC7F2C3C-91A7-46B0-8C26-B8D41C4B201F}" srcId="{D68F73D0-54F5-4B13-A53B-53CB138D3CA2}" destId="{51868802-6DBD-49F7-954D-1E4A07F59B86}" srcOrd="3" destOrd="0" parTransId="{F7C96E23-37FC-4AF8-9F8E-874C13E07F41}" sibTransId="{4206343E-47A6-4F69-B05E-95481401A8E6}"/>
    <dgm:cxn modelId="{A77C6949-799E-4976-AF5B-38FEF28D5079}" srcId="{D68F73D0-54F5-4B13-A53B-53CB138D3CA2}" destId="{7B2C851B-D2D5-4C46-B046-5F260C66874A}" srcOrd="1" destOrd="0" parTransId="{EB49FEDA-02D5-4C41-A59F-362834EA8990}" sibTransId="{6DF61326-314B-4CF2-8655-8EBA6A8C119A}"/>
    <dgm:cxn modelId="{D62EE9A1-F9D1-4B17-BC94-268D4823C051}" type="presOf" srcId="{7B2C851B-D2D5-4C46-B046-5F260C66874A}" destId="{8F40E3EF-719A-4CF8-AD65-5B20C6DBFD1B}" srcOrd="0" destOrd="0" presId="urn:microsoft.com/office/officeart/2018/2/layout/IconVerticalSolidList"/>
    <dgm:cxn modelId="{84FD6CC7-97D4-4039-B4ED-B0AB8EDC815D}" type="presOf" srcId="{A69E5462-7CCC-42BA-A76B-C5CF4D6C0D9B}" destId="{80D15B66-AE96-4501-BC8F-F308CF24982B}" srcOrd="0" destOrd="0" presId="urn:microsoft.com/office/officeart/2018/2/layout/IconVerticalSolidList"/>
    <dgm:cxn modelId="{FB0782CD-AFBE-4AD8-AEE2-DCF929A054C9}" type="presOf" srcId="{D68F73D0-54F5-4B13-A53B-53CB138D3CA2}" destId="{E3D3B197-C4F3-4D07-BABC-C5C532A6EDC7}" srcOrd="0" destOrd="0" presId="urn:microsoft.com/office/officeart/2018/2/layout/IconVerticalSolidList"/>
    <dgm:cxn modelId="{410FA4E3-8080-482B-B8F4-FE9AA3507126}" srcId="{D68F73D0-54F5-4B13-A53B-53CB138D3CA2}" destId="{93C51702-7E67-420F-AD2D-1D3C86D42D5A}" srcOrd="2" destOrd="0" parTransId="{258A6248-6373-4A92-81CA-CD17F4B591D0}" sibTransId="{18024D80-DC67-437B-BA79-71E2D18995E3}"/>
    <dgm:cxn modelId="{929E93E7-68CB-46B0-93E2-8DD845A256DE}" type="presParOf" srcId="{E3D3B197-C4F3-4D07-BABC-C5C532A6EDC7}" destId="{48B514EB-A5AE-491A-B16D-23484369E991}" srcOrd="0" destOrd="0" presId="urn:microsoft.com/office/officeart/2018/2/layout/IconVerticalSolidList"/>
    <dgm:cxn modelId="{D5790D9D-9FBA-4BD9-AFB2-A2F3975E9191}" type="presParOf" srcId="{48B514EB-A5AE-491A-B16D-23484369E991}" destId="{974FF386-14C7-4482-9EC5-BFA8AA0D9A98}" srcOrd="0" destOrd="0" presId="urn:microsoft.com/office/officeart/2018/2/layout/IconVerticalSolidList"/>
    <dgm:cxn modelId="{F090C0AB-AA41-4226-9636-3C12CE2B36EC}" type="presParOf" srcId="{48B514EB-A5AE-491A-B16D-23484369E991}" destId="{4A59D147-A15A-43D3-B30B-50B5F0292020}" srcOrd="1" destOrd="0" presId="urn:microsoft.com/office/officeart/2018/2/layout/IconVerticalSolidList"/>
    <dgm:cxn modelId="{164C3282-FF83-4110-98E7-1691CB96747F}" type="presParOf" srcId="{48B514EB-A5AE-491A-B16D-23484369E991}" destId="{4331E7EB-AD33-47AA-BB20-94AF053D8B3F}" srcOrd="2" destOrd="0" presId="urn:microsoft.com/office/officeart/2018/2/layout/IconVerticalSolidList"/>
    <dgm:cxn modelId="{5E74053F-47B4-44F5-8399-AD0C95B63C55}" type="presParOf" srcId="{48B514EB-A5AE-491A-B16D-23484369E991}" destId="{80D15B66-AE96-4501-BC8F-F308CF24982B}" srcOrd="3" destOrd="0" presId="urn:microsoft.com/office/officeart/2018/2/layout/IconVerticalSolidList"/>
    <dgm:cxn modelId="{59D30435-0B37-4B82-BC4C-D8CA52867EAF}" type="presParOf" srcId="{E3D3B197-C4F3-4D07-BABC-C5C532A6EDC7}" destId="{1882DB0B-F7BF-482B-9856-6B2B5AD1809C}" srcOrd="1" destOrd="0" presId="urn:microsoft.com/office/officeart/2018/2/layout/IconVerticalSolidList"/>
    <dgm:cxn modelId="{3C3E1D64-77B6-4FED-B098-49EB8BE2AD86}" type="presParOf" srcId="{E3D3B197-C4F3-4D07-BABC-C5C532A6EDC7}" destId="{8F0E2393-7F51-4078-AEB2-63CB5FBF07B0}" srcOrd="2" destOrd="0" presId="urn:microsoft.com/office/officeart/2018/2/layout/IconVerticalSolidList"/>
    <dgm:cxn modelId="{74703DBE-A1C5-4A2E-9B6D-65A3B88F162D}" type="presParOf" srcId="{8F0E2393-7F51-4078-AEB2-63CB5FBF07B0}" destId="{B4E3AAFC-7434-4592-8F90-8F112EF07502}" srcOrd="0" destOrd="0" presId="urn:microsoft.com/office/officeart/2018/2/layout/IconVerticalSolidList"/>
    <dgm:cxn modelId="{0A8D6EE5-ECD1-4982-B7C1-EB9E451B834C}" type="presParOf" srcId="{8F0E2393-7F51-4078-AEB2-63CB5FBF07B0}" destId="{37D3483F-4030-4E1D-A6AC-33D15B4ED6BA}" srcOrd="1" destOrd="0" presId="urn:microsoft.com/office/officeart/2018/2/layout/IconVerticalSolidList"/>
    <dgm:cxn modelId="{68232DF1-52AE-4A71-9CCF-4197C5A2185A}" type="presParOf" srcId="{8F0E2393-7F51-4078-AEB2-63CB5FBF07B0}" destId="{714BBA60-6FE4-4ED5-BE53-735416D32D55}" srcOrd="2" destOrd="0" presId="urn:microsoft.com/office/officeart/2018/2/layout/IconVerticalSolidList"/>
    <dgm:cxn modelId="{236A4E1B-AC15-4B44-BC54-BF3C42E32090}" type="presParOf" srcId="{8F0E2393-7F51-4078-AEB2-63CB5FBF07B0}" destId="{8F40E3EF-719A-4CF8-AD65-5B20C6DBFD1B}" srcOrd="3" destOrd="0" presId="urn:microsoft.com/office/officeart/2018/2/layout/IconVerticalSolidList"/>
    <dgm:cxn modelId="{CBD71A34-5702-4057-9709-D2B55BB8BB4D}" type="presParOf" srcId="{E3D3B197-C4F3-4D07-BABC-C5C532A6EDC7}" destId="{C76A2C92-6736-4092-B446-9C5A62D41E0B}" srcOrd="3" destOrd="0" presId="urn:microsoft.com/office/officeart/2018/2/layout/IconVerticalSolidList"/>
    <dgm:cxn modelId="{E6822D4F-E45D-45CE-BC55-31AF4D9B6621}" type="presParOf" srcId="{E3D3B197-C4F3-4D07-BABC-C5C532A6EDC7}" destId="{07B5EB05-E4B6-499A-A4A3-77C65BC618A3}" srcOrd="4" destOrd="0" presId="urn:microsoft.com/office/officeart/2018/2/layout/IconVerticalSolidList"/>
    <dgm:cxn modelId="{DFD94DAC-04FD-48B8-AB51-C221C883374C}" type="presParOf" srcId="{07B5EB05-E4B6-499A-A4A3-77C65BC618A3}" destId="{DBE15DE2-9A4D-4C30-A1EB-73DC1CA8DDDA}" srcOrd="0" destOrd="0" presId="urn:microsoft.com/office/officeart/2018/2/layout/IconVerticalSolidList"/>
    <dgm:cxn modelId="{CFB16E27-9BFD-4A5F-8C90-7ED6B805297B}" type="presParOf" srcId="{07B5EB05-E4B6-499A-A4A3-77C65BC618A3}" destId="{B861177A-C53B-4F36-A158-79BBC835214A}" srcOrd="1" destOrd="0" presId="urn:microsoft.com/office/officeart/2018/2/layout/IconVerticalSolidList"/>
    <dgm:cxn modelId="{55F63B61-54BE-4FDA-AE2F-D4691213AEDB}" type="presParOf" srcId="{07B5EB05-E4B6-499A-A4A3-77C65BC618A3}" destId="{BC1E9185-9A8B-40A0-8F32-EDFB59CCC0FD}" srcOrd="2" destOrd="0" presId="urn:microsoft.com/office/officeart/2018/2/layout/IconVerticalSolidList"/>
    <dgm:cxn modelId="{27492FA8-F352-4A98-B81B-A67F7D7774E6}" type="presParOf" srcId="{07B5EB05-E4B6-499A-A4A3-77C65BC618A3}" destId="{D2A6D0F0-38BE-46CB-A99B-8371754B8FE1}" srcOrd="3" destOrd="0" presId="urn:microsoft.com/office/officeart/2018/2/layout/IconVerticalSolidList"/>
    <dgm:cxn modelId="{91CF9A1B-437E-44B5-9F07-478754E4AB40}" type="presParOf" srcId="{E3D3B197-C4F3-4D07-BABC-C5C532A6EDC7}" destId="{5044BAB2-F8D2-4DDC-9F23-E6EF819BB989}" srcOrd="5" destOrd="0" presId="urn:microsoft.com/office/officeart/2018/2/layout/IconVerticalSolidList"/>
    <dgm:cxn modelId="{93B87157-084A-4F5F-8659-06787ABE4747}" type="presParOf" srcId="{E3D3B197-C4F3-4D07-BABC-C5C532A6EDC7}" destId="{38312883-D6C6-409A-8A09-A14F35243EAE}" srcOrd="6" destOrd="0" presId="urn:microsoft.com/office/officeart/2018/2/layout/IconVerticalSolidList"/>
    <dgm:cxn modelId="{109798E0-4B29-4F4E-9833-6C18F7655878}" type="presParOf" srcId="{38312883-D6C6-409A-8A09-A14F35243EAE}" destId="{FAA1F138-BDC0-42BE-9C50-4253BDABA95A}" srcOrd="0" destOrd="0" presId="urn:microsoft.com/office/officeart/2018/2/layout/IconVerticalSolidList"/>
    <dgm:cxn modelId="{1C0AA2A6-11F2-417A-BACE-818CBD7E235B}" type="presParOf" srcId="{38312883-D6C6-409A-8A09-A14F35243EAE}" destId="{C61CA24C-A7B0-4AE2-B9E8-04A99457AD2C}" srcOrd="1" destOrd="0" presId="urn:microsoft.com/office/officeart/2018/2/layout/IconVerticalSolidList"/>
    <dgm:cxn modelId="{9BFC9891-8C34-4E38-BC94-158F96EED267}" type="presParOf" srcId="{38312883-D6C6-409A-8A09-A14F35243EAE}" destId="{C6A5E03D-572F-4C8D-8E63-C290DDCE9541}" srcOrd="2" destOrd="0" presId="urn:microsoft.com/office/officeart/2018/2/layout/IconVerticalSolidList"/>
    <dgm:cxn modelId="{9B4CBDAA-AC67-4EA6-81A6-0739E21E6592}" type="presParOf" srcId="{38312883-D6C6-409A-8A09-A14F35243EAE}" destId="{E0C0FBFB-83F4-40E4-AB3A-AD1F9D4BA1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6119B-5CBF-44CA-854A-775A8ACFDA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E045AE-3090-4F1F-94F5-5D3192DD69D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Minimum </a:t>
          </a:r>
          <a:r>
            <a:rPr lang="it-IT" dirty="0" err="1"/>
            <a:t>sdk</a:t>
          </a:r>
          <a:r>
            <a:rPr lang="it-IT" dirty="0"/>
            <a:t> </a:t>
          </a:r>
          <a:r>
            <a:rPr lang="it-IT" dirty="0" err="1"/>
            <a:t>version</a:t>
          </a:r>
          <a:r>
            <a:rPr lang="it-IT" dirty="0"/>
            <a:t>: 23 (Android 6.0 Marshmallow)</a:t>
          </a:r>
          <a:endParaRPr lang="en-US" dirty="0"/>
        </a:p>
      </dgm:t>
    </dgm:pt>
    <dgm:pt modelId="{473B18BC-BA0E-4239-AFFF-91CAD19732E2}" type="parTrans" cxnId="{984C56C3-569B-442B-BF53-267D27191A00}">
      <dgm:prSet/>
      <dgm:spPr/>
      <dgm:t>
        <a:bodyPr/>
        <a:lstStyle/>
        <a:p>
          <a:endParaRPr lang="en-US"/>
        </a:p>
      </dgm:t>
    </dgm:pt>
    <dgm:pt modelId="{FCDFEC5C-195D-46C9-816D-77F9915C44B3}" type="sibTrans" cxnId="{984C56C3-569B-442B-BF53-267D27191A00}">
      <dgm:prSet/>
      <dgm:spPr/>
      <dgm:t>
        <a:bodyPr/>
        <a:lstStyle/>
        <a:p>
          <a:endParaRPr lang="en-US"/>
        </a:p>
      </dgm:t>
    </dgm:pt>
    <dgm:pt modelId="{781F7B36-4B21-4538-B2E1-EFA7D4C7B96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Target </a:t>
          </a:r>
          <a:r>
            <a:rPr lang="it-IT" dirty="0" err="1"/>
            <a:t>sdk</a:t>
          </a:r>
          <a:r>
            <a:rPr lang="it-IT" dirty="0"/>
            <a:t> </a:t>
          </a:r>
          <a:r>
            <a:rPr lang="it-IT" dirty="0" err="1"/>
            <a:t>version</a:t>
          </a:r>
          <a:r>
            <a:rPr lang="it-IT" dirty="0"/>
            <a:t>: 28 (Android 9.0 Pie)</a:t>
          </a:r>
          <a:endParaRPr lang="en-US" dirty="0"/>
        </a:p>
      </dgm:t>
    </dgm:pt>
    <dgm:pt modelId="{7F6A2BE6-6239-4C39-9B5A-CE7F1497E8AC}" type="parTrans" cxnId="{E7EEEA63-5D63-46E0-A324-14E74CEB0373}">
      <dgm:prSet/>
      <dgm:spPr/>
      <dgm:t>
        <a:bodyPr/>
        <a:lstStyle/>
        <a:p>
          <a:endParaRPr lang="en-US"/>
        </a:p>
      </dgm:t>
    </dgm:pt>
    <dgm:pt modelId="{A8813F78-303A-48BB-B89A-D75C84025B56}" type="sibTrans" cxnId="{E7EEEA63-5D63-46E0-A324-14E74CEB0373}">
      <dgm:prSet/>
      <dgm:spPr/>
      <dgm:t>
        <a:bodyPr/>
        <a:lstStyle/>
        <a:p>
          <a:endParaRPr lang="en-US"/>
        </a:p>
      </dgm:t>
    </dgm:pt>
    <dgm:pt modelId="{AF96EEA6-917A-4B6D-9B35-25B9943C460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Coverage of approximately 62.6%</a:t>
          </a:r>
          <a:endParaRPr lang="en-US"/>
        </a:p>
      </dgm:t>
    </dgm:pt>
    <dgm:pt modelId="{A40B341F-27F4-435C-9C4F-D85F4635C357}" type="parTrans" cxnId="{61889B16-D1C1-472A-A8DA-5FA7E929BE14}">
      <dgm:prSet/>
      <dgm:spPr/>
      <dgm:t>
        <a:bodyPr/>
        <a:lstStyle/>
        <a:p>
          <a:endParaRPr lang="en-US"/>
        </a:p>
      </dgm:t>
    </dgm:pt>
    <dgm:pt modelId="{425E9CF5-C030-4B2D-A654-7E02698C6B1C}" type="sibTrans" cxnId="{61889B16-D1C1-472A-A8DA-5FA7E929BE14}">
      <dgm:prSet/>
      <dgm:spPr/>
      <dgm:t>
        <a:bodyPr/>
        <a:lstStyle/>
        <a:p>
          <a:endParaRPr lang="en-US"/>
        </a:p>
      </dgm:t>
    </dgm:pt>
    <dgm:pt modelId="{A804E2F9-3F69-42A4-AAD1-3E4369CD77F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Free and widespread.</a:t>
          </a:r>
          <a:endParaRPr lang="en-US"/>
        </a:p>
      </dgm:t>
    </dgm:pt>
    <dgm:pt modelId="{433C3758-0202-4412-B2FE-4B71FBD1B4D4}" type="parTrans" cxnId="{64FFD372-B1AF-4604-ACE1-610D0DE1C8C4}">
      <dgm:prSet/>
      <dgm:spPr/>
      <dgm:t>
        <a:bodyPr/>
        <a:lstStyle/>
        <a:p>
          <a:endParaRPr lang="en-US"/>
        </a:p>
      </dgm:t>
    </dgm:pt>
    <dgm:pt modelId="{60C63D9D-BBC9-4828-AB74-16BF28B289FC}" type="sibTrans" cxnId="{64FFD372-B1AF-4604-ACE1-610D0DE1C8C4}">
      <dgm:prSet/>
      <dgm:spPr/>
      <dgm:t>
        <a:bodyPr/>
        <a:lstStyle/>
        <a:p>
          <a:endParaRPr lang="en-US"/>
        </a:p>
      </dgm:t>
    </dgm:pt>
    <dgm:pt modelId="{0403404D-F3A3-4B15-9837-D47373B620E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Previous knowledge with Java and Android programming.</a:t>
          </a:r>
          <a:endParaRPr lang="en-US"/>
        </a:p>
      </dgm:t>
    </dgm:pt>
    <dgm:pt modelId="{CC9A29A1-66A0-4239-B899-250BAF7D54C7}" type="parTrans" cxnId="{C153059A-DA2D-40D6-A036-2C30826A58C6}">
      <dgm:prSet/>
      <dgm:spPr/>
      <dgm:t>
        <a:bodyPr/>
        <a:lstStyle/>
        <a:p>
          <a:endParaRPr lang="en-US"/>
        </a:p>
      </dgm:t>
    </dgm:pt>
    <dgm:pt modelId="{E81AE613-3A00-4B49-BCC6-1F9D5B45DB6D}" type="sibTrans" cxnId="{C153059A-DA2D-40D6-A036-2C30826A58C6}">
      <dgm:prSet/>
      <dgm:spPr/>
      <dgm:t>
        <a:bodyPr/>
        <a:lstStyle/>
        <a:p>
          <a:endParaRPr lang="en-US"/>
        </a:p>
      </dgm:t>
    </dgm:pt>
    <dgm:pt modelId="{924E6C9D-50CC-455B-BEE1-BC7AB6E8545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Personal Android device to test outside simulated environment.</a:t>
          </a:r>
          <a:endParaRPr lang="en-US"/>
        </a:p>
      </dgm:t>
    </dgm:pt>
    <dgm:pt modelId="{BC9AF2AD-8A86-47B4-BD33-EF346126D333}" type="parTrans" cxnId="{05897A08-3751-413C-9B42-73563C96192D}">
      <dgm:prSet/>
      <dgm:spPr/>
      <dgm:t>
        <a:bodyPr/>
        <a:lstStyle/>
        <a:p>
          <a:endParaRPr lang="en-US"/>
        </a:p>
      </dgm:t>
    </dgm:pt>
    <dgm:pt modelId="{11C06213-D453-44A9-9863-68C461EA318E}" type="sibTrans" cxnId="{05897A08-3751-413C-9B42-73563C96192D}">
      <dgm:prSet/>
      <dgm:spPr/>
      <dgm:t>
        <a:bodyPr/>
        <a:lstStyle/>
        <a:p>
          <a:endParaRPr lang="en-US"/>
        </a:p>
      </dgm:t>
    </dgm:pt>
    <dgm:pt modelId="{C7139E2B-057A-41AC-9792-93E6F6B9FE1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Plenty of material and guides available.</a:t>
          </a:r>
          <a:endParaRPr lang="en-US"/>
        </a:p>
      </dgm:t>
    </dgm:pt>
    <dgm:pt modelId="{A83BC3FD-A687-4022-BDB9-9335DE8BE52A}" type="parTrans" cxnId="{5DB49467-9BBD-4556-887B-63A08669CB1B}">
      <dgm:prSet/>
      <dgm:spPr/>
      <dgm:t>
        <a:bodyPr/>
        <a:lstStyle/>
        <a:p>
          <a:endParaRPr lang="en-US"/>
        </a:p>
      </dgm:t>
    </dgm:pt>
    <dgm:pt modelId="{7CB4E3B5-D598-44A7-9D08-9EEEF4CB493D}" type="sibTrans" cxnId="{5DB49467-9BBD-4556-887B-63A08669CB1B}">
      <dgm:prSet/>
      <dgm:spPr/>
      <dgm:t>
        <a:bodyPr/>
        <a:lstStyle/>
        <a:p>
          <a:endParaRPr lang="en-US"/>
        </a:p>
      </dgm:t>
    </dgm:pt>
    <dgm:pt modelId="{5FC53F98-D362-48BF-8CF5-6E33EC77C01B}" type="pres">
      <dgm:prSet presAssocID="{0C16119B-5CBF-44CA-854A-775A8ACFDA35}" presName="root" presStyleCnt="0">
        <dgm:presLayoutVars>
          <dgm:dir/>
          <dgm:resizeHandles val="exact"/>
        </dgm:presLayoutVars>
      </dgm:prSet>
      <dgm:spPr/>
    </dgm:pt>
    <dgm:pt modelId="{13DFAA9D-647D-46E2-9E9C-D55C92A1AC8A}" type="pres">
      <dgm:prSet presAssocID="{91E045AE-3090-4F1F-94F5-5D3192DD69D9}" presName="compNode" presStyleCnt="0"/>
      <dgm:spPr/>
    </dgm:pt>
    <dgm:pt modelId="{0BB376D8-2197-4740-8D17-9BB7DFBD015D}" type="pres">
      <dgm:prSet presAssocID="{91E045AE-3090-4F1F-94F5-5D3192DD69D9}" presName="bgRect" presStyleLbl="bgShp" presStyleIdx="0" presStyleCnt="7"/>
      <dgm:spPr/>
    </dgm:pt>
    <dgm:pt modelId="{69006452-88B1-4B63-ACD0-E7489986CE70}" type="pres">
      <dgm:prSet presAssocID="{91E045AE-3090-4F1F-94F5-5D3192DD69D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3B5458-E4AE-4F4B-AD8E-DD60C9095E9B}" type="pres">
      <dgm:prSet presAssocID="{91E045AE-3090-4F1F-94F5-5D3192DD69D9}" presName="spaceRect" presStyleCnt="0"/>
      <dgm:spPr/>
    </dgm:pt>
    <dgm:pt modelId="{3E192CEC-D943-4E84-8F66-767CFF4FB5BB}" type="pres">
      <dgm:prSet presAssocID="{91E045AE-3090-4F1F-94F5-5D3192DD69D9}" presName="parTx" presStyleLbl="revTx" presStyleIdx="0" presStyleCnt="7">
        <dgm:presLayoutVars>
          <dgm:chMax val="0"/>
          <dgm:chPref val="0"/>
        </dgm:presLayoutVars>
      </dgm:prSet>
      <dgm:spPr/>
    </dgm:pt>
    <dgm:pt modelId="{0040C583-4A6B-4EB9-8DB2-23BB9550A872}" type="pres">
      <dgm:prSet presAssocID="{FCDFEC5C-195D-46C9-816D-77F9915C44B3}" presName="sibTrans" presStyleCnt="0"/>
      <dgm:spPr/>
    </dgm:pt>
    <dgm:pt modelId="{098BFFDF-DFAA-457A-B71E-D3D4570324C9}" type="pres">
      <dgm:prSet presAssocID="{781F7B36-4B21-4538-B2E1-EFA7D4C7B96C}" presName="compNode" presStyleCnt="0"/>
      <dgm:spPr/>
    </dgm:pt>
    <dgm:pt modelId="{3C7F99B8-BF27-4BA9-8D25-6BFAB3DEA744}" type="pres">
      <dgm:prSet presAssocID="{781F7B36-4B21-4538-B2E1-EFA7D4C7B96C}" presName="bgRect" presStyleLbl="bgShp" presStyleIdx="1" presStyleCnt="7"/>
      <dgm:spPr/>
    </dgm:pt>
    <dgm:pt modelId="{ED5F45E9-DB40-4C96-932B-6D6F5AF0A51E}" type="pres">
      <dgm:prSet presAssocID="{781F7B36-4B21-4538-B2E1-EFA7D4C7B96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40169D6-8F37-4B8E-B26D-844C94022C0E}" type="pres">
      <dgm:prSet presAssocID="{781F7B36-4B21-4538-B2E1-EFA7D4C7B96C}" presName="spaceRect" presStyleCnt="0"/>
      <dgm:spPr/>
    </dgm:pt>
    <dgm:pt modelId="{EDFAA0F8-C9FB-4B9D-974D-37B8DDFE67DB}" type="pres">
      <dgm:prSet presAssocID="{781F7B36-4B21-4538-B2E1-EFA7D4C7B96C}" presName="parTx" presStyleLbl="revTx" presStyleIdx="1" presStyleCnt="7">
        <dgm:presLayoutVars>
          <dgm:chMax val="0"/>
          <dgm:chPref val="0"/>
        </dgm:presLayoutVars>
      </dgm:prSet>
      <dgm:spPr/>
    </dgm:pt>
    <dgm:pt modelId="{2A18C3D8-35A5-4C5E-B845-AAA9BB1603C1}" type="pres">
      <dgm:prSet presAssocID="{A8813F78-303A-48BB-B89A-D75C84025B56}" presName="sibTrans" presStyleCnt="0"/>
      <dgm:spPr/>
    </dgm:pt>
    <dgm:pt modelId="{805153F9-1828-471E-824D-057E68CEFBE0}" type="pres">
      <dgm:prSet presAssocID="{AF96EEA6-917A-4B6D-9B35-25B9943C4602}" presName="compNode" presStyleCnt="0"/>
      <dgm:spPr/>
    </dgm:pt>
    <dgm:pt modelId="{42DB6B3E-46DD-49E7-92DB-F3F3B512F52E}" type="pres">
      <dgm:prSet presAssocID="{AF96EEA6-917A-4B6D-9B35-25B9943C4602}" presName="bgRect" presStyleLbl="bgShp" presStyleIdx="2" presStyleCnt="7"/>
      <dgm:spPr/>
    </dgm:pt>
    <dgm:pt modelId="{02775C3C-CB5F-405B-9CBC-F3610739E6B7}" type="pres">
      <dgm:prSet presAssocID="{AF96EEA6-917A-4B6D-9B35-25B9943C460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547873D-C744-44CC-A861-3EB16D8D8972}" type="pres">
      <dgm:prSet presAssocID="{AF96EEA6-917A-4B6D-9B35-25B9943C4602}" presName="spaceRect" presStyleCnt="0"/>
      <dgm:spPr/>
    </dgm:pt>
    <dgm:pt modelId="{A354D0F6-45CF-441D-9A21-E5049FF664F1}" type="pres">
      <dgm:prSet presAssocID="{AF96EEA6-917A-4B6D-9B35-25B9943C4602}" presName="parTx" presStyleLbl="revTx" presStyleIdx="2" presStyleCnt="7">
        <dgm:presLayoutVars>
          <dgm:chMax val="0"/>
          <dgm:chPref val="0"/>
        </dgm:presLayoutVars>
      </dgm:prSet>
      <dgm:spPr/>
    </dgm:pt>
    <dgm:pt modelId="{23517B10-A67F-4F5F-ABF9-C62D53B369EF}" type="pres">
      <dgm:prSet presAssocID="{425E9CF5-C030-4B2D-A654-7E02698C6B1C}" presName="sibTrans" presStyleCnt="0"/>
      <dgm:spPr/>
    </dgm:pt>
    <dgm:pt modelId="{73440B2A-F9D3-4D5E-A687-65080CAD2938}" type="pres">
      <dgm:prSet presAssocID="{A804E2F9-3F69-42A4-AAD1-3E4369CD77FB}" presName="compNode" presStyleCnt="0"/>
      <dgm:spPr/>
    </dgm:pt>
    <dgm:pt modelId="{338B8A5E-570A-47C5-9D8D-7A2DF31A569F}" type="pres">
      <dgm:prSet presAssocID="{A804E2F9-3F69-42A4-AAD1-3E4369CD77FB}" presName="bgRect" presStyleLbl="bgShp" presStyleIdx="3" presStyleCnt="7"/>
      <dgm:spPr/>
    </dgm:pt>
    <dgm:pt modelId="{B3205FFF-0B4E-4313-834B-E547FB1D6EDA}" type="pres">
      <dgm:prSet presAssocID="{A804E2F9-3F69-42A4-AAD1-3E4369CD77F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22FF8EE-80CC-49C2-AED1-727F92F8960A}" type="pres">
      <dgm:prSet presAssocID="{A804E2F9-3F69-42A4-AAD1-3E4369CD77FB}" presName="spaceRect" presStyleCnt="0"/>
      <dgm:spPr/>
    </dgm:pt>
    <dgm:pt modelId="{0C2F5257-1063-45EA-9F4C-86986B230F73}" type="pres">
      <dgm:prSet presAssocID="{A804E2F9-3F69-42A4-AAD1-3E4369CD77FB}" presName="parTx" presStyleLbl="revTx" presStyleIdx="3" presStyleCnt="7">
        <dgm:presLayoutVars>
          <dgm:chMax val="0"/>
          <dgm:chPref val="0"/>
        </dgm:presLayoutVars>
      </dgm:prSet>
      <dgm:spPr/>
    </dgm:pt>
    <dgm:pt modelId="{52DEB508-44BF-42C4-8CE1-487DBB57BAD3}" type="pres">
      <dgm:prSet presAssocID="{60C63D9D-BBC9-4828-AB74-16BF28B289FC}" presName="sibTrans" presStyleCnt="0"/>
      <dgm:spPr/>
    </dgm:pt>
    <dgm:pt modelId="{347351C7-E027-4100-8957-5F1C8FAD26E2}" type="pres">
      <dgm:prSet presAssocID="{0403404D-F3A3-4B15-9837-D47373B620EC}" presName="compNode" presStyleCnt="0"/>
      <dgm:spPr/>
    </dgm:pt>
    <dgm:pt modelId="{7F579ABC-C7DD-4C16-9C73-EF37A1F4549F}" type="pres">
      <dgm:prSet presAssocID="{0403404D-F3A3-4B15-9837-D47373B620EC}" presName="bgRect" presStyleLbl="bgShp" presStyleIdx="4" presStyleCnt="7"/>
      <dgm:spPr/>
    </dgm:pt>
    <dgm:pt modelId="{D049C8F0-34E1-4293-B357-185ED3EBBA34}" type="pres">
      <dgm:prSet presAssocID="{0403404D-F3A3-4B15-9837-D47373B620E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995B981-0EF3-49BE-81DC-899E0AD1D90B}" type="pres">
      <dgm:prSet presAssocID="{0403404D-F3A3-4B15-9837-D47373B620EC}" presName="spaceRect" presStyleCnt="0"/>
      <dgm:spPr/>
    </dgm:pt>
    <dgm:pt modelId="{D3469F68-BA7C-4AE9-86FD-19DE7BB1CF38}" type="pres">
      <dgm:prSet presAssocID="{0403404D-F3A3-4B15-9837-D47373B620EC}" presName="parTx" presStyleLbl="revTx" presStyleIdx="4" presStyleCnt="7">
        <dgm:presLayoutVars>
          <dgm:chMax val="0"/>
          <dgm:chPref val="0"/>
        </dgm:presLayoutVars>
      </dgm:prSet>
      <dgm:spPr/>
    </dgm:pt>
    <dgm:pt modelId="{32084B5D-8479-4E95-A4C1-BEEA50FDCBC5}" type="pres">
      <dgm:prSet presAssocID="{E81AE613-3A00-4B49-BCC6-1F9D5B45DB6D}" presName="sibTrans" presStyleCnt="0"/>
      <dgm:spPr/>
    </dgm:pt>
    <dgm:pt modelId="{043D5DC8-74E3-482B-87E4-75BFC50225D2}" type="pres">
      <dgm:prSet presAssocID="{924E6C9D-50CC-455B-BEE1-BC7AB6E8545E}" presName="compNode" presStyleCnt="0"/>
      <dgm:spPr/>
    </dgm:pt>
    <dgm:pt modelId="{6CBF5403-FCEF-442F-93FB-0EB0791F4BC1}" type="pres">
      <dgm:prSet presAssocID="{924E6C9D-50CC-455B-BEE1-BC7AB6E8545E}" presName="bgRect" presStyleLbl="bgShp" presStyleIdx="5" presStyleCnt="7"/>
      <dgm:spPr/>
    </dgm:pt>
    <dgm:pt modelId="{A9023EBD-B093-42A7-9CE9-A31493D54953}" type="pres">
      <dgm:prSet presAssocID="{924E6C9D-50CC-455B-BEE1-BC7AB6E8545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95CE8816-9A00-4FE5-A273-EA96AF1AC01B}" type="pres">
      <dgm:prSet presAssocID="{924E6C9D-50CC-455B-BEE1-BC7AB6E8545E}" presName="spaceRect" presStyleCnt="0"/>
      <dgm:spPr/>
    </dgm:pt>
    <dgm:pt modelId="{E861389B-E7D0-41D9-AD56-41CA7A378709}" type="pres">
      <dgm:prSet presAssocID="{924E6C9D-50CC-455B-BEE1-BC7AB6E8545E}" presName="parTx" presStyleLbl="revTx" presStyleIdx="5" presStyleCnt="7">
        <dgm:presLayoutVars>
          <dgm:chMax val="0"/>
          <dgm:chPref val="0"/>
        </dgm:presLayoutVars>
      </dgm:prSet>
      <dgm:spPr/>
    </dgm:pt>
    <dgm:pt modelId="{D1669EAB-20FC-4B06-AF83-F02A18AAF6E2}" type="pres">
      <dgm:prSet presAssocID="{11C06213-D453-44A9-9863-68C461EA318E}" presName="sibTrans" presStyleCnt="0"/>
      <dgm:spPr/>
    </dgm:pt>
    <dgm:pt modelId="{AF06D266-3BDF-4F3E-828B-367AB86211DD}" type="pres">
      <dgm:prSet presAssocID="{C7139E2B-057A-41AC-9792-93E6F6B9FE1B}" presName="compNode" presStyleCnt="0"/>
      <dgm:spPr/>
    </dgm:pt>
    <dgm:pt modelId="{41FE2B0D-EE5A-435E-B437-7228AE30E445}" type="pres">
      <dgm:prSet presAssocID="{C7139E2B-057A-41AC-9792-93E6F6B9FE1B}" presName="bgRect" presStyleLbl="bgShp" presStyleIdx="6" presStyleCnt="7"/>
      <dgm:spPr/>
    </dgm:pt>
    <dgm:pt modelId="{F9C657AF-FE5F-4620-8065-4DDDD368D51F}" type="pres">
      <dgm:prSet presAssocID="{C7139E2B-057A-41AC-9792-93E6F6B9FE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6B088209-75F8-4C98-973C-EA34A13C898E}" type="pres">
      <dgm:prSet presAssocID="{C7139E2B-057A-41AC-9792-93E6F6B9FE1B}" presName="spaceRect" presStyleCnt="0"/>
      <dgm:spPr/>
    </dgm:pt>
    <dgm:pt modelId="{819D61AC-7911-4D48-926E-DF197054A573}" type="pres">
      <dgm:prSet presAssocID="{C7139E2B-057A-41AC-9792-93E6F6B9FE1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5897A08-3751-413C-9B42-73563C96192D}" srcId="{0C16119B-5CBF-44CA-854A-775A8ACFDA35}" destId="{924E6C9D-50CC-455B-BEE1-BC7AB6E8545E}" srcOrd="5" destOrd="0" parTransId="{BC9AF2AD-8A86-47B4-BD33-EF346126D333}" sibTransId="{11C06213-D453-44A9-9863-68C461EA318E}"/>
    <dgm:cxn modelId="{61889B16-D1C1-472A-A8DA-5FA7E929BE14}" srcId="{0C16119B-5CBF-44CA-854A-775A8ACFDA35}" destId="{AF96EEA6-917A-4B6D-9B35-25B9943C4602}" srcOrd="2" destOrd="0" parTransId="{A40B341F-27F4-435C-9C4F-D85F4635C357}" sibTransId="{425E9CF5-C030-4B2D-A654-7E02698C6B1C}"/>
    <dgm:cxn modelId="{0101BC1F-0BCB-489B-84CA-C43FA27477DD}" type="presOf" srcId="{781F7B36-4B21-4538-B2E1-EFA7D4C7B96C}" destId="{EDFAA0F8-C9FB-4B9D-974D-37B8DDFE67DB}" srcOrd="0" destOrd="0" presId="urn:microsoft.com/office/officeart/2018/2/layout/IconVerticalSolidList"/>
    <dgm:cxn modelId="{4C290738-C4D2-4E26-95FE-633E340189DD}" type="presOf" srcId="{AF96EEA6-917A-4B6D-9B35-25B9943C4602}" destId="{A354D0F6-45CF-441D-9A21-E5049FF664F1}" srcOrd="0" destOrd="0" presId="urn:microsoft.com/office/officeart/2018/2/layout/IconVerticalSolidList"/>
    <dgm:cxn modelId="{FB57515E-0833-476E-8A10-579D5F1A360E}" type="presOf" srcId="{91E045AE-3090-4F1F-94F5-5D3192DD69D9}" destId="{3E192CEC-D943-4E84-8F66-767CFF4FB5BB}" srcOrd="0" destOrd="0" presId="urn:microsoft.com/office/officeart/2018/2/layout/IconVerticalSolidList"/>
    <dgm:cxn modelId="{BC144942-E4E8-428E-B521-9C0D155DFF96}" type="presOf" srcId="{0C16119B-5CBF-44CA-854A-775A8ACFDA35}" destId="{5FC53F98-D362-48BF-8CF5-6E33EC77C01B}" srcOrd="0" destOrd="0" presId="urn:microsoft.com/office/officeart/2018/2/layout/IconVerticalSolidList"/>
    <dgm:cxn modelId="{E7EEEA63-5D63-46E0-A324-14E74CEB0373}" srcId="{0C16119B-5CBF-44CA-854A-775A8ACFDA35}" destId="{781F7B36-4B21-4538-B2E1-EFA7D4C7B96C}" srcOrd="1" destOrd="0" parTransId="{7F6A2BE6-6239-4C39-9B5A-CE7F1497E8AC}" sibTransId="{A8813F78-303A-48BB-B89A-D75C84025B56}"/>
    <dgm:cxn modelId="{5DB49467-9BBD-4556-887B-63A08669CB1B}" srcId="{0C16119B-5CBF-44CA-854A-775A8ACFDA35}" destId="{C7139E2B-057A-41AC-9792-93E6F6B9FE1B}" srcOrd="6" destOrd="0" parTransId="{A83BC3FD-A687-4022-BDB9-9335DE8BE52A}" sibTransId="{7CB4E3B5-D598-44A7-9D08-9EEEF4CB493D}"/>
    <dgm:cxn modelId="{64FFD372-B1AF-4604-ACE1-610D0DE1C8C4}" srcId="{0C16119B-5CBF-44CA-854A-775A8ACFDA35}" destId="{A804E2F9-3F69-42A4-AAD1-3E4369CD77FB}" srcOrd="3" destOrd="0" parTransId="{433C3758-0202-4412-B2FE-4B71FBD1B4D4}" sibTransId="{60C63D9D-BBC9-4828-AB74-16BF28B289FC}"/>
    <dgm:cxn modelId="{C153059A-DA2D-40D6-A036-2C30826A58C6}" srcId="{0C16119B-5CBF-44CA-854A-775A8ACFDA35}" destId="{0403404D-F3A3-4B15-9837-D47373B620EC}" srcOrd="4" destOrd="0" parTransId="{CC9A29A1-66A0-4239-B899-250BAF7D54C7}" sibTransId="{E81AE613-3A00-4B49-BCC6-1F9D5B45DB6D}"/>
    <dgm:cxn modelId="{984C56C3-569B-442B-BF53-267D27191A00}" srcId="{0C16119B-5CBF-44CA-854A-775A8ACFDA35}" destId="{91E045AE-3090-4F1F-94F5-5D3192DD69D9}" srcOrd="0" destOrd="0" parTransId="{473B18BC-BA0E-4239-AFFF-91CAD19732E2}" sibTransId="{FCDFEC5C-195D-46C9-816D-77F9915C44B3}"/>
    <dgm:cxn modelId="{30AEFDC6-E711-46DE-8797-E46B159366FA}" type="presOf" srcId="{C7139E2B-057A-41AC-9792-93E6F6B9FE1B}" destId="{819D61AC-7911-4D48-926E-DF197054A573}" srcOrd="0" destOrd="0" presId="urn:microsoft.com/office/officeart/2018/2/layout/IconVerticalSolidList"/>
    <dgm:cxn modelId="{E0FC4CC9-B608-4C57-9AA0-FE750D50FEF7}" type="presOf" srcId="{924E6C9D-50CC-455B-BEE1-BC7AB6E8545E}" destId="{E861389B-E7D0-41D9-AD56-41CA7A378709}" srcOrd="0" destOrd="0" presId="urn:microsoft.com/office/officeart/2018/2/layout/IconVerticalSolidList"/>
    <dgm:cxn modelId="{7DC3E8D9-D6EF-4CB4-8397-C115B62497DC}" type="presOf" srcId="{A804E2F9-3F69-42A4-AAD1-3E4369CD77FB}" destId="{0C2F5257-1063-45EA-9F4C-86986B230F73}" srcOrd="0" destOrd="0" presId="urn:microsoft.com/office/officeart/2018/2/layout/IconVerticalSolidList"/>
    <dgm:cxn modelId="{D677CBE9-A4DE-4FE2-B335-DFEE1C42B806}" type="presOf" srcId="{0403404D-F3A3-4B15-9837-D47373B620EC}" destId="{D3469F68-BA7C-4AE9-86FD-19DE7BB1CF38}" srcOrd="0" destOrd="0" presId="urn:microsoft.com/office/officeart/2018/2/layout/IconVerticalSolidList"/>
    <dgm:cxn modelId="{090D8DBF-2A70-495B-ADB4-7B1FDB7E7E23}" type="presParOf" srcId="{5FC53F98-D362-48BF-8CF5-6E33EC77C01B}" destId="{13DFAA9D-647D-46E2-9E9C-D55C92A1AC8A}" srcOrd="0" destOrd="0" presId="urn:microsoft.com/office/officeart/2018/2/layout/IconVerticalSolidList"/>
    <dgm:cxn modelId="{484BE081-CD9D-4D27-BECD-316BA44197C6}" type="presParOf" srcId="{13DFAA9D-647D-46E2-9E9C-D55C92A1AC8A}" destId="{0BB376D8-2197-4740-8D17-9BB7DFBD015D}" srcOrd="0" destOrd="0" presId="urn:microsoft.com/office/officeart/2018/2/layout/IconVerticalSolidList"/>
    <dgm:cxn modelId="{661AEADB-2E3A-41ED-830A-D3C71FD035F5}" type="presParOf" srcId="{13DFAA9D-647D-46E2-9E9C-D55C92A1AC8A}" destId="{69006452-88B1-4B63-ACD0-E7489986CE70}" srcOrd="1" destOrd="0" presId="urn:microsoft.com/office/officeart/2018/2/layout/IconVerticalSolidList"/>
    <dgm:cxn modelId="{A13A34A5-8AFD-46FA-A791-96F70ECA310C}" type="presParOf" srcId="{13DFAA9D-647D-46E2-9E9C-D55C92A1AC8A}" destId="{183B5458-E4AE-4F4B-AD8E-DD60C9095E9B}" srcOrd="2" destOrd="0" presId="urn:microsoft.com/office/officeart/2018/2/layout/IconVerticalSolidList"/>
    <dgm:cxn modelId="{FD877FD4-8170-4F8B-A0DD-658B763AFD63}" type="presParOf" srcId="{13DFAA9D-647D-46E2-9E9C-D55C92A1AC8A}" destId="{3E192CEC-D943-4E84-8F66-767CFF4FB5BB}" srcOrd="3" destOrd="0" presId="urn:microsoft.com/office/officeart/2018/2/layout/IconVerticalSolidList"/>
    <dgm:cxn modelId="{87A45815-A233-46ED-9F6C-A6FE1ADA4011}" type="presParOf" srcId="{5FC53F98-D362-48BF-8CF5-6E33EC77C01B}" destId="{0040C583-4A6B-4EB9-8DB2-23BB9550A872}" srcOrd="1" destOrd="0" presId="urn:microsoft.com/office/officeart/2018/2/layout/IconVerticalSolidList"/>
    <dgm:cxn modelId="{BC2D15BB-58BB-4292-8ABE-946D8FD3D59F}" type="presParOf" srcId="{5FC53F98-D362-48BF-8CF5-6E33EC77C01B}" destId="{098BFFDF-DFAA-457A-B71E-D3D4570324C9}" srcOrd="2" destOrd="0" presId="urn:microsoft.com/office/officeart/2018/2/layout/IconVerticalSolidList"/>
    <dgm:cxn modelId="{9BF6EEFB-CEBA-4EBF-A8F1-2AD07B1A5C77}" type="presParOf" srcId="{098BFFDF-DFAA-457A-B71E-D3D4570324C9}" destId="{3C7F99B8-BF27-4BA9-8D25-6BFAB3DEA744}" srcOrd="0" destOrd="0" presId="urn:microsoft.com/office/officeart/2018/2/layout/IconVerticalSolidList"/>
    <dgm:cxn modelId="{865682AB-DCB0-449F-9DB2-DD8920E2DB79}" type="presParOf" srcId="{098BFFDF-DFAA-457A-B71E-D3D4570324C9}" destId="{ED5F45E9-DB40-4C96-932B-6D6F5AF0A51E}" srcOrd="1" destOrd="0" presId="urn:microsoft.com/office/officeart/2018/2/layout/IconVerticalSolidList"/>
    <dgm:cxn modelId="{C5262A85-5DC2-461C-B819-ED11A9BC2D9A}" type="presParOf" srcId="{098BFFDF-DFAA-457A-B71E-D3D4570324C9}" destId="{240169D6-8F37-4B8E-B26D-844C94022C0E}" srcOrd="2" destOrd="0" presId="urn:microsoft.com/office/officeart/2018/2/layout/IconVerticalSolidList"/>
    <dgm:cxn modelId="{32547435-94AC-44CB-A29B-A99435C9E271}" type="presParOf" srcId="{098BFFDF-DFAA-457A-B71E-D3D4570324C9}" destId="{EDFAA0F8-C9FB-4B9D-974D-37B8DDFE67DB}" srcOrd="3" destOrd="0" presId="urn:microsoft.com/office/officeart/2018/2/layout/IconVerticalSolidList"/>
    <dgm:cxn modelId="{23172DC9-72C0-402C-8511-499D9FBFCF8D}" type="presParOf" srcId="{5FC53F98-D362-48BF-8CF5-6E33EC77C01B}" destId="{2A18C3D8-35A5-4C5E-B845-AAA9BB1603C1}" srcOrd="3" destOrd="0" presId="urn:microsoft.com/office/officeart/2018/2/layout/IconVerticalSolidList"/>
    <dgm:cxn modelId="{51B49B7B-103F-491D-A48E-8C5A78F28C5E}" type="presParOf" srcId="{5FC53F98-D362-48BF-8CF5-6E33EC77C01B}" destId="{805153F9-1828-471E-824D-057E68CEFBE0}" srcOrd="4" destOrd="0" presId="urn:microsoft.com/office/officeart/2018/2/layout/IconVerticalSolidList"/>
    <dgm:cxn modelId="{79999C13-E63C-4E7B-BD36-996567382B58}" type="presParOf" srcId="{805153F9-1828-471E-824D-057E68CEFBE0}" destId="{42DB6B3E-46DD-49E7-92DB-F3F3B512F52E}" srcOrd="0" destOrd="0" presId="urn:microsoft.com/office/officeart/2018/2/layout/IconVerticalSolidList"/>
    <dgm:cxn modelId="{2E16E247-12A9-47A4-A97E-BE2AA303589C}" type="presParOf" srcId="{805153F9-1828-471E-824D-057E68CEFBE0}" destId="{02775C3C-CB5F-405B-9CBC-F3610739E6B7}" srcOrd="1" destOrd="0" presId="urn:microsoft.com/office/officeart/2018/2/layout/IconVerticalSolidList"/>
    <dgm:cxn modelId="{3B19E9D9-3EF6-458B-AF84-A82EA556CD23}" type="presParOf" srcId="{805153F9-1828-471E-824D-057E68CEFBE0}" destId="{A547873D-C744-44CC-A861-3EB16D8D8972}" srcOrd="2" destOrd="0" presId="urn:microsoft.com/office/officeart/2018/2/layout/IconVerticalSolidList"/>
    <dgm:cxn modelId="{1135BE60-F65F-4E6D-A2FE-14B0B2CF8ECD}" type="presParOf" srcId="{805153F9-1828-471E-824D-057E68CEFBE0}" destId="{A354D0F6-45CF-441D-9A21-E5049FF664F1}" srcOrd="3" destOrd="0" presId="urn:microsoft.com/office/officeart/2018/2/layout/IconVerticalSolidList"/>
    <dgm:cxn modelId="{2163BCE7-B9BA-4B93-8805-AECF4887EC01}" type="presParOf" srcId="{5FC53F98-D362-48BF-8CF5-6E33EC77C01B}" destId="{23517B10-A67F-4F5F-ABF9-C62D53B369EF}" srcOrd="5" destOrd="0" presId="urn:microsoft.com/office/officeart/2018/2/layout/IconVerticalSolidList"/>
    <dgm:cxn modelId="{CD3380B1-0FF0-413D-A946-E92ECCCAB71A}" type="presParOf" srcId="{5FC53F98-D362-48BF-8CF5-6E33EC77C01B}" destId="{73440B2A-F9D3-4D5E-A687-65080CAD2938}" srcOrd="6" destOrd="0" presId="urn:microsoft.com/office/officeart/2018/2/layout/IconVerticalSolidList"/>
    <dgm:cxn modelId="{E4405F1D-A16B-47B6-B8B9-644792CD4F6D}" type="presParOf" srcId="{73440B2A-F9D3-4D5E-A687-65080CAD2938}" destId="{338B8A5E-570A-47C5-9D8D-7A2DF31A569F}" srcOrd="0" destOrd="0" presId="urn:microsoft.com/office/officeart/2018/2/layout/IconVerticalSolidList"/>
    <dgm:cxn modelId="{F5CBBC8D-6EED-4562-9467-3B7E543E93EC}" type="presParOf" srcId="{73440B2A-F9D3-4D5E-A687-65080CAD2938}" destId="{B3205FFF-0B4E-4313-834B-E547FB1D6EDA}" srcOrd="1" destOrd="0" presId="urn:microsoft.com/office/officeart/2018/2/layout/IconVerticalSolidList"/>
    <dgm:cxn modelId="{22EF2587-4909-492A-A003-20067A4416C7}" type="presParOf" srcId="{73440B2A-F9D3-4D5E-A687-65080CAD2938}" destId="{822FF8EE-80CC-49C2-AED1-727F92F8960A}" srcOrd="2" destOrd="0" presId="urn:microsoft.com/office/officeart/2018/2/layout/IconVerticalSolidList"/>
    <dgm:cxn modelId="{5B7162FD-707B-47B9-AB17-1F6ACD47FCA1}" type="presParOf" srcId="{73440B2A-F9D3-4D5E-A687-65080CAD2938}" destId="{0C2F5257-1063-45EA-9F4C-86986B230F73}" srcOrd="3" destOrd="0" presId="urn:microsoft.com/office/officeart/2018/2/layout/IconVerticalSolidList"/>
    <dgm:cxn modelId="{C3823CC9-2871-4608-8C75-DE1AD33087FB}" type="presParOf" srcId="{5FC53F98-D362-48BF-8CF5-6E33EC77C01B}" destId="{52DEB508-44BF-42C4-8CE1-487DBB57BAD3}" srcOrd="7" destOrd="0" presId="urn:microsoft.com/office/officeart/2018/2/layout/IconVerticalSolidList"/>
    <dgm:cxn modelId="{7DCF3A89-5A0C-426E-9B34-5B451AD7468C}" type="presParOf" srcId="{5FC53F98-D362-48BF-8CF5-6E33EC77C01B}" destId="{347351C7-E027-4100-8957-5F1C8FAD26E2}" srcOrd="8" destOrd="0" presId="urn:microsoft.com/office/officeart/2018/2/layout/IconVerticalSolidList"/>
    <dgm:cxn modelId="{117DD3CC-91FA-4AAB-8540-3C6595995B99}" type="presParOf" srcId="{347351C7-E027-4100-8957-5F1C8FAD26E2}" destId="{7F579ABC-C7DD-4C16-9C73-EF37A1F4549F}" srcOrd="0" destOrd="0" presId="urn:microsoft.com/office/officeart/2018/2/layout/IconVerticalSolidList"/>
    <dgm:cxn modelId="{5E288CA0-9DAA-4F09-9C48-1E91C277DD1D}" type="presParOf" srcId="{347351C7-E027-4100-8957-5F1C8FAD26E2}" destId="{D049C8F0-34E1-4293-B357-185ED3EBBA34}" srcOrd="1" destOrd="0" presId="urn:microsoft.com/office/officeart/2018/2/layout/IconVerticalSolidList"/>
    <dgm:cxn modelId="{D1D830D5-964A-4FF6-9E11-89171C7C59CC}" type="presParOf" srcId="{347351C7-E027-4100-8957-5F1C8FAD26E2}" destId="{F995B981-0EF3-49BE-81DC-899E0AD1D90B}" srcOrd="2" destOrd="0" presId="urn:microsoft.com/office/officeart/2018/2/layout/IconVerticalSolidList"/>
    <dgm:cxn modelId="{F08C7EE6-812F-4F79-BA49-2C9BC777BB37}" type="presParOf" srcId="{347351C7-E027-4100-8957-5F1C8FAD26E2}" destId="{D3469F68-BA7C-4AE9-86FD-19DE7BB1CF38}" srcOrd="3" destOrd="0" presId="urn:microsoft.com/office/officeart/2018/2/layout/IconVerticalSolidList"/>
    <dgm:cxn modelId="{C8644251-AE67-46A9-B62C-52B21089C5B4}" type="presParOf" srcId="{5FC53F98-D362-48BF-8CF5-6E33EC77C01B}" destId="{32084B5D-8479-4E95-A4C1-BEEA50FDCBC5}" srcOrd="9" destOrd="0" presId="urn:microsoft.com/office/officeart/2018/2/layout/IconVerticalSolidList"/>
    <dgm:cxn modelId="{8F0FB212-4438-4957-8A0E-6CC5DBCBA62B}" type="presParOf" srcId="{5FC53F98-D362-48BF-8CF5-6E33EC77C01B}" destId="{043D5DC8-74E3-482B-87E4-75BFC50225D2}" srcOrd="10" destOrd="0" presId="urn:microsoft.com/office/officeart/2018/2/layout/IconVerticalSolidList"/>
    <dgm:cxn modelId="{AC8E9634-0930-42B7-8008-E9BE673DB52F}" type="presParOf" srcId="{043D5DC8-74E3-482B-87E4-75BFC50225D2}" destId="{6CBF5403-FCEF-442F-93FB-0EB0791F4BC1}" srcOrd="0" destOrd="0" presId="urn:microsoft.com/office/officeart/2018/2/layout/IconVerticalSolidList"/>
    <dgm:cxn modelId="{AD246244-9CD3-4210-BA28-F6FCF378CF8F}" type="presParOf" srcId="{043D5DC8-74E3-482B-87E4-75BFC50225D2}" destId="{A9023EBD-B093-42A7-9CE9-A31493D54953}" srcOrd="1" destOrd="0" presId="urn:microsoft.com/office/officeart/2018/2/layout/IconVerticalSolidList"/>
    <dgm:cxn modelId="{7891F1F2-5C14-4D3F-82B7-B4A5A9A32346}" type="presParOf" srcId="{043D5DC8-74E3-482B-87E4-75BFC50225D2}" destId="{95CE8816-9A00-4FE5-A273-EA96AF1AC01B}" srcOrd="2" destOrd="0" presId="urn:microsoft.com/office/officeart/2018/2/layout/IconVerticalSolidList"/>
    <dgm:cxn modelId="{BEC36F65-BB0B-4E84-A1F5-77B0BD25D658}" type="presParOf" srcId="{043D5DC8-74E3-482B-87E4-75BFC50225D2}" destId="{E861389B-E7D0-41D9-AD56-41CA7A378709}" srcOrd="3" destOrd="0" presId="urn:microsoft.com/office/officeart/2018/2/layout/IconVerticalSolidList"/>
    <dgm:cxn modelId="{229207A4-13C0-470A-9B7F-655408A61482}" type="presParOf" srcId="{5FC53F98-D362-48BF-8CF5-6E33EC77C01B}" destId="{D1669EAB-20FC-4B06-AF83-F02A18AAF6E2}" srcOrd="11" destOrd="0" presId="urn:microsoft.com/office/officeart/2018/2/layout/IconVerticalSolidList"/>
    <dgm:cxn modelId="{63535FC4-3A80-4648-B11C-9658649FDE6A}" type="presParOf" srcId="{5FC53F98-D362-48BF-8CF5-6E33EC77C01B}" destId="{AF06D266-3BDF-4F3E-828B-367AB86211DD}" srcOrd="12" destOrd="0" presId="urn:microsoft.com/office/officeart/2018/2/layout/IconVerticalSolidList"/>
    <dgm:cxn modelId="{B3BFFF85-6C82-463B-B528-AEFBED5303FE}" type="presParOf" srcId="{AF06D266-3BDF-4F3E-828B-367AB86211DD}" destId="{41FE2B0D-EE5A-435E-B437-7228AE30E445}" srcOrd="0" destOrd="0" presId="urn:microsoft.com/office/officeart/2018/2/layout/IconVerticalSolidList"/>
    <dgm:cxn modelId="{5A08B50D-3ABF-4A91-AF01-8D8EDC2F6278}" type="presParOf" srcId="{AF06D266-3BDF-4F3E-828B-367AB86211DD}" destId="{F9C657AF-FE5F-4620-8065-4DDDD368D51F}" srcOrd="1" destOrd="0" presId="urn:microsoft.com/office/officeart/2018/2/layout/IconVerticalSolidList"/>
    <dgm:cxn modelId="{2FB716F6-2CBC-402A-8578-898A40A62DCE}" type="presParOf" srcId="{AF06D266-3BDF-4F3E-828B-367AB86211DD}" destId="{6B088209-75F8-4C98-973C-EA34A13C898E}" srcOrd="2" destOrd="0" presId="urn:microsoft.com/office/officeart/2018/2/layout/IconVerticalSolidList"/>
    <dgm:cxn modelId="{593E589E-023E-4210-9CB8-37897BBCF13F}" type="presParOf" srcId="{AF06D266-3BDF-4F3E-828B-367AB86211DD}" destId="{819D61AC-7911-4D48-926E-DF197054A5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2F530-28BD-4DAC-83CA-29324795D411}">
      <dsp:nvSpPr>
        <dsp:cNvPr id="0" name=""/>
        <dsp:cNvSpPr/>
      </dsp:nvSpPr>
      <dsp:spPr>
        <a:xfrm>
          <a:off x="0" y="3768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25DA8-84BB-4232-B8F7-FF621C838CA6}">
      <dsp:nvSpPr>
        <dsp:cNvPr id="0" name=""/>
        <dsp:cNvSpPr/>
      </dsp:nvSpPr>
      <dsp:spPr>
        <a:xfrm>
          <a:off x="242789" y="184355"/>
          <a:ext cx="441434" cy="441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820EF-7D5B-4887-9F6D-37A2A603847A}">
      <dsp:nvSpPr>
        <dsp:cNvPr id="0" name=""/>
        <dsp:cNvSpPr/>
      </dsp:nvSpPr>
      <dsp:spPr>
        <a:xfrm>
          <a:off x="927013" y="3768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G.1: Allow </a:t>
          </a:r>
          <a:r>
            <a:rPr lang="en-US" sz="1500" b="1" kern="1200" dirty="0"/>
            <a:t>anyone</a:t>
          </a:r>
          <a:r>
            <a:rPr lang="en-US" sz="1500" kern="1200" dirty="0"/>
            <a:t> that owns a </a:t>
          </a:r>
          <a:r>
            <a:rPr lang="en-US" sz="1500" b="1" kern="1200" dirty="0"/>
            <a:t>smartphone</a:t>
          </a:r>
          <a:r>
            <a:rPr lang="en-US" sz="1500" kern="1200" dirty="0"/>
            <a:t> to become a registered user of the service.</a:t>
          </a:r>
        </a:p>
      </dsp:txBody>
      <dsp:txXfrm>
        <a:off x="927013" y="3768"/>
        <a:ext cx="5765800" cy="802608"/>
      </dsp:txXfrm>
    </dsp:sp>
    <dsp:sp modelId="{B2D14318-EC2E-4C0E-88D4-E6EEAA1B0C7A}">
      <dsp:nvSpPr>
        <dsp:cNvPr id="0" name=""/>
        <dsp:cNvSpPr/>
      </dsp:nvSpPr>
      <dsp:spPr>
        <a:xfrm>
          <a:off x="0" y="1007029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C3463-A8BD-4545-95F8-BC0A27265FEE}">
      <dsp:nvSpPr>
        <dsp:cNvPr id="0" name=""/>
        <dsp:cNvSpPr/>
      </dsp:nvSpPr>
      <dsp:spPr>
        <a:xfrm>
          <a:off x="242789" y="1187616"/>
          <a:ext cx="441434" cy="441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5D281-B558-4CEC-B395-5BC3676851A0}">
      <dsp:nvSpPr>
        <dsp:cNvPr id="0" name=""/>
        <dsp:cNvSpPr/>
      </dsp:nvSpPr>
      <dsp:spPr>
        <a:xfrm>
          <a:off x="927013" y="1007029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G.2: Allow the </a:t>
          </a:r>
          <a:r>
            <a:rPr lang="en-US" sz="1500" b="1" kern="1200"/>
            <a:t>customers</a:t>
          </a:r>
          <a:r>
            <a:rPr lang="en-US" sz="1500" kern="1200"/>
            <a:t> to search </a:t>
          </a:r>
          <a:r>
            <a:rPr lang="en-US" sz="1500" b="1" kern="1200"/>
            <a:t>shops</a:t>
          </a:r>
          <a:r>
            <a:rPr lang="en-US" sz="1500" kern="1200"/>
            <a:t> and establishments to </a:t>
          </a:r>
          <a:r>
            <a:rPr lang="en-US" sz="1500" i="1" kern="1200"/>
            <a:t>book</a:t>
          </a:r>
          <a:r>
            <a:rPr lang="en-US" sz="1500" kern="1200"/>
            <a:t> a </a:t>
          </a:r>
          <a:r>
            <a:rPr lang="en-US" sz="1500" b="1" kern="1200"/>
            <a:t>reservation</a:t>
          </a:r>
          <a:r>
            <a:rPr lang="en-US" sz="1500" kern="1200"/>
            <a:t>.</a:t>
          </a:r>
        </a:p>
      </dsp:txBody>
      <dsp:txXfrm>
        <a:off x="927013" y="1007029"/>
        <a:ext cx="5765800" cy="802608"/>
      </dsp:txXfrm>
    </dsp:sp>
    <dsp:sp modelId="{9EA2ECE3-AF11-414F-BAE7-0E6FD1AFA2C9}">
      <dsp:nvSpPr>
        <dsp:cNvPr id="0" name=""/>
        <dsp:cNvSpPr/>
      </dsp:nvSpPr>
      <dsp:spPr>
        <a:xfrm>
          <a:off x="0" y="2010290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940B-0B40-4574-A931-D237D9D692D0}">
      <dsp:nvSpPr>
        <dsp:cNvPr id="0" name=""/>
        <dsp:cNvSpPr/>
      </dsp:nvSpPr>
      <dsp:spPr>
        <a:xfrm>
          <a:off x="242789" y="2190877"/>
          <a:ext cx="441434" cy="441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768B1-7743-4FC5-A3C3-9007DF09C600}">
      <dsp:nvSpPr>
        <dsp:cNvPr id="0" name=""/>
        <dsp:cNvSpPr/>
      </dsp:nvSpPr>
      <dsp:spPr>
        <a:xfrm>
          <a:off x="927013" y="2010290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G.3: Allow the </a:t>
          </a:r>
          <a:r>
            <a:rPr lang="en-US" sz="1500" b="1" kern="1200"/>
            <a:t>shop</a:t>
          </a:r>
          <a:r>
            <a:rPr lang="en-US" sz="1500" kern="1200"/>
            <a:t> </a:t>
          </a:r>
          <a:r>
            <a:rPr lang="en-US" sz="1500" b="1" kern="1200"/>
            <a:t>owners</a:t>
          </a:r>
          <a:r>
            <a:rPr lang="en-US" sz="1500" kern="1200"/>
            <a:t> to have their shop found by customers whishing to </a:t>
          </a:r>
          <a:r>
            <a:rPr lang="en-US" sz="1500" i="1" kern="1200"/>
            <a:t>book</a:t>
          </a:r>
          <a:r>
            <a:rPr lang="en-US" sz="1500" kern="1200"/>
            <a:t> a </a:t>
          </a:r>
          <a:r>
            <a:rPr lang="en-US" sz="1500" b="1" kern="1200"/>
            <a:t>reservation</a:t>
          </a:r>
          <a:r>
            <a:rPr lang="en-US" sz="1500" kern="1200"/>
            <a:t>.</a:t>
          </a:r>
        </a:p>
      </dsp:txBody>
      <dsp:txXfrm>
        <a:off x="927013" y="2010290"/>
        <a:ext cx="5765800" cy="802608"/>
      </dsp:txXfrm>
    </dsp:sp>
    <dsp:sp modelId="{FD490D9A-404C-49F8-8236-FA705AA20CB1}">
      <dsp:nvSpPr>
        <dsp:cNvPr id="0" name=""/>
        <dsp:cNvSpPr/>
      </dsp:nvSpPr>
      <dsp:spPr>
        <a:xfrm>
          <a:off x="0" y="3013551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8DE01-016F-4BBE-BD60-20365A5614CE}">
      <dsp:nvSpPr>
        <dsp:cNvPr id="0" name=""/>
        <dsp:cNvSpPr/>
      </dsp:nvSpPr>
      <dsp:spPr>
        <a:xfrm>
          <a:off x="242789" y="3194138"/>
          <a:ext cx="441434" cy="441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D236-9A4B-45A3-A9DF-CEFF172BD5A0}">
      <dsp:nvSpPr>
        <dsp:cNvPr id="0" name=""/>
        <dsp:cNvSpPr/>
      </dsp:nvSpPr>
      <dsp:spPr>
        <a:xfrm>
          <a:off x="927013" y="3013551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G.4: Show </a:t>
          </a:r>
          <a:r>
            <a:rPr lang="en-US" sz="1500" b="1" kern="1200"/>
            <a:t>only</a:t>
          </a:r>
          <a:r>
            <a:rPr lang="en-US" sz="1500" kern="1200"/>
            <a:t> the available times to book a reservation.</a:t>
          </a:r>
        </a:p>
      </dsp:txBody>
      <dsp:txXfrm>
        <a:off x="927013" y="3013551"/>
        <a:ext cx="5765800" cy="802608"/>
      </dsp:txXfrm>
    </dsp:sp>
    <dsp:sp modelId="{B925545C-89CA-43E1-8586-77ADFD8D76D9}">
      <dsp:nvSpPr>
        <dsp:cNvPr id="0" name=""/>
        <dsp:cNvSpPr/>
      </dsp:nvSpPr>
      <dsp:spPr>
        <a:xfrm>
          <a:off x="0" y="4016812"/>
          <a:ext cx="6692813" cy="8026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8E80A-B553-4B76-B558-E044C7D55F22}">
      <dsp:nvSpPr>
        <dsp:cNvPr id="0" name=""/>
        <dsp:cNvSpPr/>
      </dsp:nvSpPr>
      <dsp:spPr>
        <a:xfrm>
          <a:off x="242789" y="4197399"/>
          <a:ext cx="441434" cy="441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B3D4-474C-47B6-8BC0-669DC45531D5}">
      <dsp:nvSpPr>
        <dsp:cNvPr id="0" name=""/>
        <dsp:cNvSpPr/>
      </dsp:nvSpPr>
      <dsp:spPr>
        <a:xfrm>
          <a:off x="927013" y="4016812"/>
          <a:ext cx="5765800" cy="80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43" tIns="84943" rIns="84943" bIns="849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G.5: Show in the home screen of both kinds of users the </a:t>
          </a:r>
          <a:r>
            <a:rPr lang="en-US" sz="1500" b="1" u="sng" kern="1200"/>
            <a:t>next</a:t>
          </a:r>
          <a:r>
            <a:rPr lang="en-US" sz="1500" kern="1200"/>
            <a:t> </a:t>
          </a:r>
          <a:r>
            <a:rPr lang="en-US" sz="1500" b="1" kern="1200"/>
            <a:t>reservations</a:t>
          </a:r>
          <a:r>
            <a:rPr lang="en-US" sz="1500" kern="1200"/>
            <a:t>. </a:t>
          </a:r>
          <a:br>
            <a:rPr lang="en-US" sz="1500" kern="1200"/>
          </a:br>
          <a:endParaRPr lang="en-US" sz="1500" kern="1200"/>
        </a:p>
      </dsp:txBody>
      <dsp:txXfrm>
        <a:off x="927013" y="4016812"/>
        <a:ext cx="5765800" cy="80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FF386-14C7-4482-9EC5-BFA8AA0D9A98}">
      <dsp:nvSpPr>
        <dsp:cNvPr id="0" name=""/>
        <dsp:cNvSpPr/>
      </dsp:nvSpPr>
      <dsp:spPr>
        <a:xfrm>
          <a:off x="0" y="2001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9D147-A15A-43D3-B30B-50B5F0292020}">
      <dsp:nvSpPr>
        <dsp:cNvPr id="0" name=""/>
        <dsp:cNvSpPr/>
      </dsp:nvSpPr>
      <dsp:spPr>
        <a:xfrm>
          <a:off x="306906" y="230279"/>
          <a:ext cx="558011" cy="558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5B66-AE96-4501-BC8F-F308CF24982B}">
      <dsp:nvSpPr>
        <dsp:cNvPr id="0" name=""/>
        <dsp:cNvSpPr/>
      </dsp:nvSpPr>
      <dsp:spPr>
        <a:xfrm>
          <a:off x="1171823" y="2001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G.6: Show in the history screen of both kinds of users the </a:t>
          </a:r>
          <a:r>
            <a:rPr lang="en-US" sz="2000" b="1" u="sng" kern="1200"/>
            <a:t>past</a:t>
          </a:r>
          <a:r>
            <a:rPr lang="en-US" sz="2000" kern="1200"/>
            <a:t> </a:t>
          </a:r>
          <a:r>
            <a:rPr lang="en-US" sz="2000" b="1" kern="1200"/>
            <a:t>reservations</a:t>
          </a:r>
          <a:r>
            <a:rPr lang="en-US" sz="2000" kern="1200"/>
            <a:t>.</a:t>
          </a:r>
        </a:p>
      </dsp:txBody>
      <dsp:txXfrm>
        <a:off x="1171823" y="2001"/>
        <a:ext cx="5520990" cy="1014565"/>
      </dsp:txXfrm>
    </dsp:sp>
    <dsp:sp modelId="{B4E3AAFC-7434-4592-8F90-8F112EF07502}">
      <dsp:nvSpPr>
        <dsp:cNvPr id="0" name=""/>
        <dsp:cNvSpPr/>
      </dsp:nvSpPr>
      <dsp:spPr>
        <a:xfrm>
          <a:off x="0" y="1270208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3483F-4030-4E1D-A6AC-33D15B4ED6BA}">
      <dsp:nvSpPr>
        <dsp:cNvPr id="0" name=""/>
        <dsp:cNvSpPr/>
      </dsp:nvSpPr>
      <dsp:spPr>
        <a:xfrm>
          <a:off x="306906" y="1498486"/>
          <a:ext cx="558011" cy="558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0E3EF-719A-4CF8-AD65-5B20C6DBFD1B}">
      <dsp:nvSpPr>
        <dsp:cNvPr id="0" name=""/>
        <dsp:cNvSpPr/>
      </dsp:nvSpPr>
      <dsp:spPr>
        <a:xfrm>
          <a:off x="1171823" y="1270208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G.7: Allow </a:t>
          </a:r>
          <a:r>
            <a:rPr lang="en-US" sz="2000" b="1" kern="1200"/>
            <a:t>users</a:t>
          </a:r>
          <a:r>
            <a:rPr lang="en-US" sz="2000" kern="1200"/>
            <a:t> to edit their account.</a:t>
          </a:r>
        </a:p>
      </dsp:txBody>
      <dsp:txXfrm>
        <a:off x="1171823" y="1270208"/>
        <a:ext cx="5520990" cy="1014565"/>
      </dsp:txXfrm>
    </dsp:sp>
    <dsp:sp modelId="{DBE15DE2-9A4D-4C30-A1EB-73DC1CA8DDDA}">
      <dsp:nvSpPr>
        <dsp:cNvPr id="0" name=""/>
        <dsp:cNvSpPr/>
      </dsp:nvSpPr>
      <dsp:spPr>
        <a:xfrm>
          <a:off x="0" y="2538415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1177A-C53B-4F36-A158-79BBC835214A}">
      <dsp:nvSpPr>
        <dsp:cNvPr id="0" name=""/>
        <dsp:cNvSpPr/>
      </dsp:nvSpPr>
      <dsp:spPr>
        <a:xfrm>
          <a:off x="306906" y="2766692"/>
          <a:ext cx="558011" cy="558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6D0F0-38BE-46CB-A99B-8371754B8FE1}">
      <dsp:nvSpPr>
        <dsp:cNvPr id="0" name=""/>
        <dsp:cNvSpPr/>
      </dsp:nvSpPr>
      <dsp:spPr>
        <a:xfrm>
          <a:off x="1171823" y="2538415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G.8: Allow </a:t>
          </a:r>
          <a:r>
            <a:rPr lang="en-US" sz="2000" b="1" kern="1200"/>
            <a:t>users</a:t>
          </a:r>
          <a:r>
            <a:rPr lang="en-US" sz="2000" kern="1200"/>
            <a:t> to communicate with each other using a </a:t>
          </a:r>
          <a:r>
            <a:rPr lang="en-US" sz="2000" b="1" kern="1200"/>
            <a:t>chat</a:t>
          </a:r>
          <a:r>
            <a:rPr lang="en-US" sz="2000" kern="1200"/>
            <a:t> system.</a:t>
          </a:r>
        </a:p>
      </dsp:txBody>
      <dsp:txXfrm>
        <a:off x="1171823" y="2538415"/>
        <a:ext cx="5520990" cy="1014565"/>
      </dsp:txXfrm>
    </dsp:sp>
    <dsp:sp modelId="{FAA1F138-BDC0-42BE-9C50-4253BDABA95A}">
      <dsp:nvSpPr>
        <dsp:cNvPr id="0" name=""/>
        <dsp:cNvSpPr/>
      </dsp:nvSpPr>
      <dsp:spPr>
        <a:xfrm>
          <a:off x="0" y="3806622"/>
          <a:ext cx="6692813" cy="1014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CA24C-A7B0-4AE2-B9E8-04A99457AD2C}">
      <dsp:nvSpPr>
        <dsp:cNvPr id="0" name=""/>
        <dsp:cNvSpPr/>
      </dsp:nvSpPr>
      <dsp:spPr>
        <a:xfrm>
          <a:off x="306906" y="4034899"/>
          <a:ext cx="558011" cy="558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0FBFB-83F4-40E4-AB3A-AD1F9D4BA1DB}">
      <dsp:nvSpPr>
        <dsp:cNvPr id="0" name=""/>
        <dsp:cNvSpPr/>
      </dsp:nvSpPr>
      <dsp:spPr>
        <a:xfrm>
          <a:off x="1171823" y="3806622"/>
          <a:ext cx="5520990" cy="101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375" tIns="107375" rIns="107375" bIns="1073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G.9: Display </a:t>
          </a:r>
          <a:r>
            <a:rPr lang="en-US" sz="2000" i="1" kern="1200"/>
            <a:t>map views</a:t>
          </a:r>
          <a:r>
            <a:rPr lang="en-US" sz="2000" kern="1200"/>
            <a:t> when the </a:t>
          </a:r>
          <a:r>
            <a:rPr lang="en-US" sz="2000" b="1" kern="1200"/>
            <a:t>customer</a:t>
          </a:r>
          <a:r>
            <a:rPr lang="en-US" sz="2000" kern="1200"/>
            <a:t> is looking at a </a:t>
          </a:r>
          <a:r>
            <a:rPr lang="en-US" sz="2000" b="1" kern="1200"/>
            <a:t>shop</a:t>
          </a:r>
          <a:r>
            <a:rPr lang="en-US" sz="2000" kern="1200"/>
            <a:t>. </a:t>
          </a:r>
          <a:br>
            <a:rPr lang="en-US" sz="2000" kern="1200"/>
          </a:br>
          <a:endParaRPr lang="en-US" sz="2000" kern="1200"/>
        </a:p>
      </dsp:txBody>
      <dsp:txXfrm>
        <a:off x="1171823" y="3806622"/>
        <a:ext cx="5520990" cy="1014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76D8-2197-4740-8D17-9BB7DFBD015D}">
      <dsp:nvSpPr>
        <dsp:cNvPr id="0" name=""/>
        <dsp:cNvSpPr/>
      </dsp:nvSpPr>
      <dsp:spPr>
        <a:xfrm>
          <a:off x="0" y="412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06452-88B1-4B63-ACD0-E7489986CE70}">
      <dsp:nvSpPr>
        <dsp:cNvPr id="0" name=""/>
        <dsp:cNvSpPr/>
      </dsp:nvSpPr>
      <dsp:spPr>
        <a:xfrm>
          <a:off x="171619" y="128062"/>
          <a:ext cx="312035" cy="312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2CEC-D943-4E84-8F66-767CFF4FB5BB}">
      <dsp:nvSpPr>
        <dsp:cNvPr id="0" name=""/>
        <dsp:cNvSpPr/>
      </dsp:nvSpPr>
      <dsp:spPr>
        <a:xfrm>
          <a:off x="655274" y="412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Minimum </a:t>
          </a:r>
          <a:r>
            <a:rPr lang="it-IT" sz="1600" kern="1200" dirty="0" err="1"/>
            <a:t>sdk</a:t>
          </a:r>
          <a:r>
            <a:rPr lang="it-IT" sz="1600" kern="1200" dirty="0"/>
            <a:t> </a:t>
          </a:r>
          <a:r>
            <a:rPr lang="it-IT" sz="1600" kern="1200" dirty="0" err="1"/>
            <a:t>version</a:t>
          </a:r>
          <a:r>
            <a:rPr lang="it-IT" sz="1600" kern="1200" dirty="0"/>
            <a:t>: 23 (Android 6.0 Marshmallow)</a:t>
          </a:r>
          <a:endParaRPr lang="en-US" sz="1600" kern="1200" dirty="0"/>
        </a:p>
      </dsp:txBody>
      <dsp:txXfrm>
        <a:off x="655274" y="412"/>
        <a:ext cx="6037539" cy="567337"/>
      </dsp:txXfrm>
    </dsp:sp>
    <dsp:sp modelId="{3C7F99B8-BF27-4BA9-8D25-6BFAB3DEA744}">
      <dsp:nvSpPr>
        <dsp:cNvPr id="0" name=""/>
        <dsp:cNvSpPr/>
      </dsp:nvSpPr>
      <dsp:spPr>
        <a:xfrm>
          <a:off x="0" y="709583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F45E9-DB40-4C96-932B-6D6F5AF0A51E}">
      <dsp:nvSpPr>
        <dsp:cNvPr id="0" name=""/>
        <dsp:cNvSpPr/>
      </dsp:nvSpPr>
      <dsp:spPr>
        <a:xfrm>
          <a:off x="171619" y="837234"/>
          <a:ext cx="312035" cy="312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AA0F8-C9FB-4B9D-974D-37B8DDFE67DB}">
      <dsp:nvSpPr>
        <dsp:cNvPr id="0" name=""/>
        <dsp:cNvSpPr/>
      </dsp:nvSpPr>
      <dsp:spPr>
        <a:xfrm>
          <a:off x="655274" y="709583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Target </a:t>
          </a:r>
          <a:r>
            <a:rPr lang="it-IT" sz="1600" kern="1200" dirty="0" err="1"/>
            <a:t>sdk</a:t>
          </a:r>
          <a:r>
            <a:rPr lang="it-IT" sz="1600" kern="1200" dirty="0"/>
            <a:t> </a:t>
          </a:r>
          <a:r>
            <a:rPr lang="it-IT" sz="1600" kern="1200" dirty="0" err="1"/>
            <a:t>version</a:t>
          </a:r>
          <a:r>
            <a:rPr lang="it-IT" sz="1600" kern="1200" dirty="0"/>
            <a:t>: 28 (Android 9.0 Pie)</a:t>
          </a:r>
          <a:endParaRPr lang="en-US" sz="1600" kern="1200" dirty="0"/>
        </a:p>
      </dsp:txBody>
      <dsp:txXfrm>
        <a:off x="655274" y="709583"/>
        <a:ext cx="6037539" cy="567337"/>
      </dsp:txXfrm>
    </dsp:sp>
    <dsp:sp modelId="{42DB6B3E-46DD-49E7-92DB-F3F3B512F52E}">
      <dsp:nvSpPr>
        <dsp:cNvPr id="0" name=""/>
        <dsp:cNvSpPr/>
      </dsp:nvSpPr>
      <dsp:spPr>
        <a:xfrm>
          <a:off x="0" y="1418754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75C3C-CB5F-405B-9CBC-F3610739E6B7}">
      <dsp:nvSpPr>
        <dsp:cNvPr id="0" name=""/>
        <dsp:cNvSpPr/>
      </dsp:nvSpPr>
      <dsp:spPr>
        <a:xfrm>
          <a:off x="171619" y="1546405"/>
          <a:ext cx="312035" cy="312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D0F6-45CF-441D-9A21-E5049FF664F1}">
      <dsp:nvSpPr>
        <dsp:cNvPr id="0" name=""/>
        <dsp:cNvSpPr/>
      </dsp:nvSpPr>
      <dsp:spPr>
        <a:xfrm>
          <a:off x="655274" y="1418754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Coverage of approximately 62.6%</a:t>
          </a:r>
          <a:endParaRPr lang="en-US" sz="1600" kern="1200"/>
        </a:p>
      </dsp:txBody>
      <dsp:txXfrm>
        <a:off x="655274" y="1418754"/>
        <a:ext cx="6037539" cy="567337"/>
      </dsp:txXfrm>
    </dsp:sp>
    <dsp:sp modelId="{338B8A5E-570A-47C5-9D8D-7A2DF31A569F}">
      <dsp:nvSpPr>
        <dsp:cNvPr id="0" name=""/>
        <dsp:cNvSpPr/>
      </dsp:nvSpPr>
      <dsp:spPr>
        <a:xfrm>
          <a:off x="0" y="2127926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05FFF-0B4E-4313-834B-E547FB1D6EDA}">
      <dsp:nvSpPr>
        <dsp:cNvPr id="0" name=""/>
        <dsp:cNvSpPr/>
      </dsp:nvSpPr>
      <dsp:spPr>
        <a:xfrm>
          <a:off x="171619" y="2255577"/>
          <a:ext cx="312035" cy="312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F5257-1063-45EA-9F4C-86986B230F73}">
      <dsp:nvSpPr>
        <dsp:cNvPr id="0" name=""/>
        <dsp:cNvSpPr/>
      </dsp:nvSpPr>
      <dsp:spPr>
        <a:xfrm>
          <a:off x="655274" y="2127926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Free and widespread.</a:t>
          </a:r>
          <a:endParaRPr lang="en-US" sz="1600" kern="1200"/>
        </a:p>
      </dsp:txBody>
      <dsp:txXfrm>
        <a:off x="655274" y="2127926"/>
        <a:ext cx="6037539" cy="567337"/>
      </dsp:txXfrm>
    </dsp:sp>
    <dsp:sp modelId="{7F579ABC-C7DD-4C16-9C73-EF37A1F4549F}">
      <dsp:nvSpPr>
        <dsp:cNvPr id="0" name=""/>
        <dsp:cNvSpPr/>
      </dsp:nvSpPr>
      <dsp:spPr>
        <a:xfrm>
          <a:off x="0" y="2837097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9C8F0-34E1-4293-B357-185ED3EBBA34}">
      <dsp:nvSpPr>
        <dsp:cNvPr id="0" name=""/>
        <dsp:cNvSpPr/>
      </dsp:nvSpPr>
      <dsp:spPr>
        <a:xfrm>
          <a:off x="171619" y="2964748"/>
          <a:ext cx="312035" cy="3120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69F68-BA7C-4AE9-86FD-19DE7BB1CF38}">
      <dsp:nvSpPr>
        <dsp:cNvPr id="0" name=""/>
        <dsp:cNvSpPr/>
      </dsp:nvSpPr>
      <dsp:spPr>
        <a:xfrm>
          <a:off x="655274" y="2837097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Previous knowledge with Java and Android programming.</a:t>
          </a:r>
          <a:endParaRPr lang="en-US" sz="1600" kern="1200"/>
        </a:p>
      </dsp:txBody>
      <dsp:txXfrm>
        <a:off x="655274" y="2837097"/>
        <a:ext cx="6037539" cy="567337"/>
      </dsp:txXfrm>
    </dsp:sp>
    <dsp:sp modelId="{6CBF5403-FCEF-442F-93FB-0EB0791F4BC1}">
      <dsp:nvSpPr>
        <dsp:cNvPr id="0" name=""/>
        <dsp:cNvSpPr/>
      </dsp:nvSpPr>
      <dsp:spPr>
        <a:xfrm>
          <a:off x="0" y="3546269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23EBD-B093-42A7-9CE9-A31493D54953}">
      <dsp:nvSpPr>
        <dsp:cNvPr id="0" name=""/>
        <dsp:cNvSpPr/>
      </dsp:nvSpPr>
      <dsp:spPr>
        <a:xfrm>
          <a:off x="171619" y="3673920"/>
          <a:ext cx="312035" cy="3120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1389B-E7D0-41D9-AD56-41CA7A378709}">
      <dsp:nvSpPr>
        <dsp:cNvPr id="0" name=""/>
        <dsp:cNvSpPr/>
      </dsp:nvSpPr>
      <dsp:spPr>
        <a:xfrm>
          <a:off x="655274" y="3546269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Personal Android device to test outside simulated environment.</a:t>
          </a:r>
          <a:endParaRPr lang="en-US" sz="1600" kern="1200"/>
        </a:p>
      </dsp:txBody>
      <dsp:txXfrm>
        <a:off x="655274" y="3546269"/>
        <a:ext cx="6037539" cy="567337"/>
      </dsp:txXfrm>
    </dsp:sp>
    <dsp:sp modelId="{41FE2B0D-EE5A-435E-B437-7228AE30E445}">
      <dsp:nvSpPr>
        <dsp:cNvPr id="0" name=""/>
        <dsp:cNvSpPr/>
      </dsp:nvSpPr>
      <dsp:spPr>
        <a:xfrm>
          <a:off x="0" y="4255440"/>
          <a:ext cx="6692813" cy="5673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657AF-FE5F-4620-8065-4DDDD368D51F}">
      <dsp:nvSpPr>
        <dsp:cNvPr id="0" name=""/>
        <dsp:cNvSpPr/>
      </dsp:nvSpPr>
      <dsp:spPr>
        <a:xfrm>
          <a:off x="171619" y="4383091"/>
          <a:ext cx="312035" cy="3120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D61AC-7911-4D48-926E-DF197054A573}">
      <dsp:nvSpPr>
        <dsp:cNvPr id="0" name=""/>
        <dsp:cNvSpPr/>
      </dsp:nvSpPr>
      <dsp:spPr>
        <a:xfrm>
          <a:off x="655274" y="4255440"/>
          <a:ext cx="6037539" cy="56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43" tIns="60043" rIns="60043" bIns="600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Plenty of material and guides available.</a:t>
          </a:r>
          <a:endParaRPr lang="en-US" sz="1600" kern="1200"/>
        </a:p>
      </dsp:txBody>
      <dsp:txXfrm>
        <a:off x="655274" y="4255440"/>
        <a:ext cx="6037539" cy="56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1941-27F0-4FF8-BBA8-22D642FB991A}" type="datetimeFigureOut">
              <a:rPr lang="it-IT" smtClean="0"/>
              <a:t>16/07/2019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7C28-A4CD-442E-9841-1B3C88C826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9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8034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8349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186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29560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14665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194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423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6236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91086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7424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9865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300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66931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9087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78056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618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5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91" y="2276872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and Implementation of Mobile Applications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2018-2019</a:t>
            </a:r>
          </a:p>
          <a:p>
            <a:pPr algn="ctr">
              <a:lnSpc>
                <a:spcPct val="100000"/>
              </a:lnSpc>
            </a:pPr>
            <a:r>
              <a:rPr lang="it-IT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Professor Luciano Baresi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4101324"/>
            <a:ext cx="10306761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 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FACCHINI</a:t>
            </a:r>
          </a:p>
          <a:p>
            <a:pPr algn="ctr"/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899190</a:t>
            </a:r>
          </a:p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riccardo.facchini@mail.polimi.it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	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1" y="740160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Reservation</a:t>
            </a:r>
            <a:endParaRPr lang="it-IT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What’s new?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1CA1F-3477-4B74-8858-5F669E6781B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8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9EEBE-CCFF-41D5-A4E1-9BE2FF87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MVVM and Live Data</a:t>
            </a:r>
          </a:p>
        </p:txBody>
      </p:sp>
      <p:pic>
        <p:nvPicPr>
          <p:cNvPr id="2050" name="Picture 2" descr="Image result for live data java">
            <a:extLst>
              <a:ext uri="{FF2B5EF4-FFF2-40B4-BE49-F238E27FC236}">
                <a16:creationId xmlns:a16="http://schemas.microsoft.com/office/drawing/2014/main" id="{D52FFA4D-7B02-4696-B5DF-7C8F762E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831724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2510-2FD4-43AC-94D5-081C6507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1D26-B1F2-478C-9FA8-DEB68D0F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352651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583CD-9EC2-4840-B1BE-910780BF68B0}" type="datetime1">
              <a:rPr lang="en-US" smtClean="0"/>
              <a:pPr>
                <a:spcAft>
                  <a:spcPts val="600"/>
                </a:spcAft>
              </a:pPr>
              <a:t>7/16/2019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BE5A-AA47-494A-9217-AF1015FD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3806C-5BD6-4FE2-A84B-F5EC7740A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4" r="1" b="32205"/>
          <a:stretch/>
        </p:blipFill>
        <p:spPr>
          <a:xfrm>
            <a:off x="704656" y="534568"/>
            <a:ext cx="4029716" cy="36350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0B574-A0A8-4AF4-849B-B7B0B080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New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2F35-8127-4C2A-84DF-918FC111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5968" y="6301399"/>
            <a:ext cx="48839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88A0-A782-43FA-9CED-8AF78B46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8497" y="6301399"/>
            <a:ext cx="20185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CD583CD-9EC2-4840-B1BE-910780BF68B0}" type="datetime1">
              <a:rPr lang="it-IT" smtClean="0"/>
              <a:pPr defTabSz="914400">
                <a:spcAft>
                  <a:spcPts val="600"/>
                </a:spcAft>
              </a:pPr>
              <a:t>16/07/2019</a:t>
            </a:fld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AB08-B946-424C-8580-F44A9082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139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1FB635-D0C7-42A3-9751-EF99E4EA3797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50C4F-705D-487C-9E8F-92C92A9B4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1" r="1" b="41478"/>
          <a:stretch/>
        </p:blipFill>
        <p:spPr>
          <a:xfrm>
            <a:off x="6160115" y="532155"/>
            <a:ext cx="4029716" cy="3635025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438378-EBC8-4806-9D89-9151C250A188}"/>
              </a:ext>
            </a:extLst>
          </p:cNvPr>
          <p:cNvSpPr/>
          <p:nvPr/>
        </p:nvSpPr>
        <p:spPr>
          <a:xfrm>
            <a:off x="4890782" y="2181138"/>
            <a:ext cx="1205218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A3806C-5BD6-4FE2-A84B-F5EC7740A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656" y="535355"/>
            <a:ext cx="4029716" cy="3633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0B574-A0A8-4AF4-849B-B7B0B080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New design (cont.)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2F35-8127-4C2A-84DF-918FC111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5968" y="6301399"/>
            <a:ext cx="48839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Facchini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88A0-A782-43FA-9CED-8AF78B46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8497" y="6301399"/>
            <a:ext cx="20185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CD583CD-9EC2-4840-B1BE-910780BF68B0}" type="datetime1">
              <a:rPr lang="it-IT" smtClean="0"/>
              <a:pPr defTabSz="914400">
                <a:spcAft>
                  <a:spcPts val="600"/>
                </a:spcAft>
              </a:pPr>
              <a:t>16/07/2019</a:t>
            </a:fld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AB08-B946-424C-8580-F44A9082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139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1FB635-D0C7-42A3-9751-EF99E4EA3797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C50C4F-705D-487C-9E8F-92C92A9B4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 b="8249"/>
          <a:stretch/>
        </p:blipFill>
        <p:spPr>
          <a:xfrm>
            <a:off x="6539251" y="144409"/>
            <a:ext cx="3418990" cy="5365362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438378-EBC8-4806-9D89-9151C250A188}"/>
              </a:ext>
            </a:extLst>
          </p:cNvPr>
          <p:cNvSpPr/>
          <p:nvPr/>
        </p:nvSpPr>
        <p:spPr>
          <a:xfrm>
            <a:off x="4890782" y="2181138"/>
            <a:ext cx="1205218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C73084-9814-42C1-BE94-60BD9E5D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Chat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A24D9F-7159-4D81-8BD0-3A5FBD88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7" b="61953"/>
          <a:stretch/>
        </p:blipFill>
        <p:spPr>
          <a:xfrm>
            <a:off x="863600" y="1221139"/>
            <a:ext cx="3342754" cy="272566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AB045E-9859-4BF8-A674-D03372270C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2" b="56178"/>
          <a:stretch/>
        </p:blipFill>
        <p:spPr>
          <a:xfrm>
            <a:off x="5647044" y="1902680"/>
            <a:ext cx="4029717" cy="27251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C47B-9428-402C-9717-38F6AF41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5968" y="6041362"/>
            <a:ext cx="48839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36F1-FF9A-488D-B16E-F23F4E3F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8497" y="6041362"/>
            <a:ext cx="20185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CD583CD-9EC2-4840-B1BE-910780BF68B0}" type="datetime1">
              <a:rPr lang="it-IT" smtClean="0"/>
              <a:pPr defTabSz="914400">
                <a:spcAft>
                  <a:spcPts val="600"/>
                </a:spcAft>
              </a:pPr>
              <a:t>16/07/2019</a:t>
            </a:fld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7EC9-A8D0-4891-A52F-D083331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1FB635-D0C7-42A3-9751-EF99E4EA3797}" type="slidenum">
              <a:rPr lang="en-US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27CA52-E47A-4FDA-8784-6259C453E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" b="55380"/>
          <a:stretch/>
        </p:blipFill>
        <p:spPr>
          <a:xfrm>
            <a:off x="1050906" y="3598901"/>
            <a:ext cx="3089072" cy="227214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43F8A-7769-4F42-9DDE-CD4A3064BA4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83435" y="3265262"/>
            <a:ext cx="1863609" cy="90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DA5785-3D75-4D4D-9D54-8C6199F0B936}"/>
              </a:ext>
            </a:extLst>
          </p:cNvPr>
          <p:cNvCxnSpPr>
            <a:cxnSpLocks/>
          </p:cNvCxnSpPr>
          <p:nvPr/>
        </p:nvCxnSpPr>
        <p:spPr>
          <a:xfrm>
            <a:off x="3280095" y="2348917"/>
            <a:ext cx="2366949" cy="776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4E42E8-D627-48F5-9FBA-994CE0B7A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12121" r="262" b="13488"/>
          <a:stretch/>
        </p:blipFill>
        <p:spPr>
          <a:xfrm>
            <a:off x="982794" y="30192"/>
            <a:ext cx="4029716" cy="5329382"/>
          </a:xfrm>
          <a:prstGeom prst="rect">
            <a:avLst/>
          </a:prstGeom>
        </p:spPr>
      </p:pic>
      <p:grpSp>
        <p:nvGrpSpPr>
          <p:cNvPr id="27" name="Group 14">
            <a:extLst>
              <a:ext uri="{FF2B5EF4-FFF2-40B4-BE49-F238E27FC236}">
                <a16:creationId xmlns:a16="http://schemas.microsoft.com/office/drawing/2014/main" id="{3DFBBA17-68C1-41F9-89F3-78F3F2DB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054DDBF-C387-4540-A45A-F9BEB040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D859CE-CE14-4780-AE18-EAE4B328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B8A132-768E-483C-A30F-37EB64E0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F81F31DC-17B7-43F3-B8DB-CA79E1A1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66612D03-B350-4569-BA9B-D1E1F914A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382562E-51EA-49FC-9CA9-9E3E9FCFA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F202B3CB-9607-4519-9EB5-286A461D8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8635CEA0-18EC-41D7-BFAE-B45A7669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C79C36B-0CF0-4AA7-A3BF-42D6B931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D6C24F4-F8D2-44C2-8CFA-D14C5561D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9A50F9-A294-4ED7-9E23-6C3A2B66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62" y="4902795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Google Maps Integration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C7701-A98A-462E-857F-FADC6CB2B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" b="30878"/>
          <a:stretch/>
        </p:blipFill>
        <p:spPr>
          <a:xfrm>
            <a:off x="5244286" y="256079"/>
            <a:ext cx="4029716" cy="46451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1DBC-7F4E-4A3F-A5AF-3B7CBF7B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5968" y="6301399"/>
            <a:ext cx="48839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0D99-9E2E-47C6-B345-6E7ECDFA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8497" y="6301399"/>
            <a:ext cx="20185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CD583CD-9EC2-4840-B1BE-910780BF68B0}" type="datetime1">
              <a:rPr lang="it-IT" smtClean="0"/>
              <a:pPr defTabSz="914400">
                <a:spcAft>
                  <a:spcPts val="600"/>
                </a:spcAft>
              </a:pPr>
              <a:t>16/07/2019</a:t>
            </a:fld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3D85-4A87-4DE2-8ACC-CA2337A4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139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1FB635-D0C7-42A3-9751-EF99E4EA3797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BF5CD-167D-42F5-A79A-B2CA74A1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 r="565" b="30846"/>
          <a:stretch/>
        </p:blipFill>
        <p:spPr>
          <a:xfrm>
            <a:off x="-43620" y="-1"/>
            <a:ext cx="5763471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92CE-0A33-4340-BB21-6A35376D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Ratings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C10B-6EE8-4E5C-B26F-5329A4A1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583CD-9EC2-4840-B1BE-910780BF68B0}" type="datetime1">
              <a:rPr lang="en-US" smtClean="0"/>
              <a:pPr>
                <a:spcAft>
                  <a:spcPts val="600"/>
                </a:spcAft>
              </a:pPr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AA77-762A-454B-B1BB-36E63A95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7AFE-490B-4ECE-A1C1-FD06F305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9B3A7-8026-4B6E-9BD7-5CADFD6C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Cloud Functions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A078-05FE-49D9-98A5-D2A298DF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6213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that will trigger when a specific event happens.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Useful to </a:t>
            </a:r>
            <a:r>
              <a:rPr lang="en-US" u="sng" dirty="0">
                <a:solidFill>
                  <a:schemeClr val="bg1"/>
                </a:solidFill>
              </a:rPr>
              <a:t>execute tasks using the back-end</a:t>
            </a:r>
            <a:r>
              <a:rPr lang="en-US" dirty="0">
                <a:solidFill>
                  <a:schemeClr val="bg1"/>
                </a:solidFill>
              </a:rPr>
              <a:t> computation power instead of the user’s device.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to update average values of reviews and helping with notifications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8CCCA-40B4-484F-9EE8-9A72DFD2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52596"/>
            <a:ext cx="5143500" cy="23402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3888-5E3C-4F6C-9362-377BAC00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55" y="6182876"/>
            <a:ext cx="33505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CD583CD-9EC2-4840-B1BE-910780BF68B0}" type="datetime1">
              <a:rPr lang="it-IT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16/07/2019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6EF1-052C-4B43-B9A3-2045AA1C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17E6-51EB-4D88-BF62-3919CAB0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16C2-49EC-4D8B-BCF0-7670A1D7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8DCF-B493-4689-85E4-CD3CF400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Achieved using Firebase Cloud Messaging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Cloud Functions.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Making a reservation</a:t>
            </a:r>
            <a:r>
              <a:rPr lang="en-US" dirty="0">
                <a:solidFill>
                  <a:schemeClr val="bg1"/>
                </a:solidFill>
              </a:rPr>
              <a:t> or sending a </a:t>
            </a:r>
            <a:r>
              <a:rPr lang="en-US" u="sng" dirty="0">
                <a:solidFill>
                  <a:schemeClr val="bg1"/>
                </a:solidFill>
              </a:rPr>
              <a:t>chat message</a:t>
            </a:r>
            <a:r>
              <a:rPr lang="en-US" dirty="0">
                <a:solidFill>
                  <a:schemeClr val="bg1"/>
                </a:solidFill>
              </a:rPr>
              <a:t> will trigger a notification if the user doesn’t have the application open.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FB92F-83B4-43BF-B35B-CD0F8B6A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52596"/>
            <a:ext cx="5143500" cy="23402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89CB-097D-440A-937F-1C6374BC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55" y="6182876"/>
            <a:ext cx="33505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CD583CD-9EC2-4840-B1BE-910780BF68B0}" type="datetime1">
              <a:rPr lang="it-IT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16/07/2019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C168-C5EC-4F96-95AF-3B082CAA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C07F-947C-4798-83F2-D83B85EB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6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00F35-C619-4F76-917D-30D8348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890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A3DDB3-2C50-470D-807C-A56D74322188}" type="datetime1">
              <a:rPr lang="en-US"/>
              <a:pPr>
                <a:spcAft>
                  <a:spcPts val="600"/>
                </a:spcAft>
              </a:pPr>
              <a:t>7/16/2019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643-E70C-4288-B372-D9F31E7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2544" y="6041362"/>
            <a:ext cx="5554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6A143-23B2-4B7B-BCD7-E92F23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3" name="CasellaDiTesto 7">
            <a:extLst>
              <a:ext uri="{FF2B5EF4-FFF2-40B4-BE49-F238E27FC236}">
                <a16:creationId xmlns:a16="http://schemas.microsoft.com/office/drawing/2014/main" id="{A9C7CDF1-D6E2-445F-BA22-E7D9EE389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0976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93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7DB2F530-28BD-4DAC-83CA-29324795D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graphicEl>
                                              <a:dgm id="{7DB2F530-28BD-4DAC-83CA-29324795D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graphicEl>
                                              <a:dgm id="{7DB2F530-28BD-4DAC-83CA-29324795D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5E225DA8-84BB-4232-B8F7-FF621C838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graphicEl>
                                              <a:dgm id="{5E225DA8-84BB-4232-B8F7-FF621C838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graphicEl>
                                              <a:dgm id="{5E225DA8-84BB-4232-B8F7-FF621C838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2CC820EF-7D5B-4887-9F6D-37A2A6038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graphicEl>
                                              <a:dgm id="{2CC820EF-7D5B-4887-9F6D-37A2A6038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graphicEl>
                                              <a:dgm id="{2CC820EF-7D5B-4887-9F6D-37A2A6038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2D14318-EC2E-4C0E-88D4-E6EEAA1B0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graphicEl>
                                              <a:dgm id="{B2D14318-EC2E-4C0E-88D4-E6EEAA1B0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graphicEl>
                                              <a:dgm id="{B2D14318-EC2E-4C0E-88D4-E6EEAA1B0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64C3463-A8BD-4545-95F8-BC0A27265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graphicEl>
                                              <a:dgm id="{B64C3463-A8BD-4545-95F8-BC0A27265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graphicEl>
                                              <a:dgm id="{B64C3463-A8BD-4545-95F8-BC0A27265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F6A5D281-B558-4CEC-B395-5BC367685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>
                                            <p:graphicEl>
                                              <a:dgm id="{F6A5D281-B558-4CEC-B395-5BC367685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graphicEl>
                                              <a:dgm id="{F6A5D281-B558-4CEC-B395-5BC367685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EF3B940B-0B40-4574-A931-D237D9D6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graphicEl>
                                              <a:dgm id="{EF3B940B-0B40-4574-A931-D237D9D6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graphicEl>
                                              <a:dgm id="{EF3B940B-0B40-4574-A931-D237D9D69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9EA2ECE3-AF11-414F-BAE7-0E6FD1AF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graphicEl>
                                              <a:dgm id="{9EA2ECE3-AF11-414F-BAE7-0E6FD1AF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graphicEl>
                                              <a:dgm id="{9EA2ECE3-AF11-414F-BAE7-0E6FD1AFA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74C768B1-7743-4FC5-A3C3-9007DF09C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graphicEl>
                                              <a:dgm id="{74C768B1-7743-4FC5-A3C3-9007DF09C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graphicEl>
                                              <a:dgm id="{74C768B1-7743-4FC5-A3C3-9007DF09C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FD490D9A-404C-49F8-8236-FA705AA2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graphicEl>
                                              <a:dgm id="{FD490D9A-404C-49F8-8236-FA705AA2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graphicEl>
                                              <a:dgm id="{FD490D9A-404C-49F8-8236-FA705AA2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E8D8DE01-016F-4BBE-BD60-20365A56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>
                                            <p:graphicEl>
                                              <a:dgm id="{E8D8DE01-016F-4BBE-BD60-20365A56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graphicEl>
                                              <a:dgm id="{E8D8DE01-016F-4BBE-BD60-20365A56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F825D236-9A4B-45A3-A9DF-CEFF172BD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>
                                            <p:graphicEl>
                                              <a:dgm id="{F825D236-9A4B-45A3-A9DF-CEFF172BD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graphicEl>
                                              <a:dgm id="{F825D236-9A4B-45A3-A9DF-CEFF172BD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B925545C-89CA-43E1-8586-77ADFD8D7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>
                                            <p:graphicEl>
                                              <a:dgm id="{B925545C-89CA-43E1-8586-77ADFD8D7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>
                                            <p:graphicEl>
                                              <a:dgm id="{B925545C-89CA-43E1-8586-77ADFD8D7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3EC8E80A-B553-4B76-B558-E044C7D55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>
                                            <p:graphicEl>
                                              <a:dgm id="{3EC8E80A-B553-4B76-B558-E044C7D55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graphicEl>
                                              <a:dgm id="{3EC8E80A-B553-4B76-B558-E044C7D55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graphicEl>
                                              <a:dgm id="{F93DB3D4-474C-47B6-8BC0-669DC455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>
                                            <p:graphicEl>
                                              <a:dgm id="{F93DB3D4-474C-47B6-8BC0-669DC455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>
                                            <p:graphicEl>
                                              <a:dgm id="{F93DB3D4-474C-47B6-8BC0-669DC455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00F35-C619-4F76-917D-30D8348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890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A3DDB3-2C50-470D-807C-A56D74322188}" type="datetime1">
              <a:rPr lang="en-US" smtClean="0"/>
              <a:pPr>
                <a:spcAft>
                  <a:spcPts val="600"/>
                </a:spcAft>
              </a:pPr>
              <a:t>7/16/2019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Goals (cont.)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643-E70C-4288-B372-D9F31E7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2544" y="6041362"/>
            <a:ext cx="5554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6A143-23B2-4B7B-BCD7-E92F23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1" name="CasellaDiTesto 7">
            <a:extLst>
              <a:ext uri="{FF2B5EF4-FFF2-40B4-BE49-F238E27FC236}">
                <a16:creationId xmlns:a16="http://schemas.microsoft.com/office/drawing/2014/main" id="{8976BFC9-8CEF-4D9E-92FD-436E5B17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47997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4A59D147-A15A-43D3-B30B-50B5F0292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>
                                            <p:graphicEl>
                                              <a:dgm id="{4A59D147-A15A-43D3-B30B-50B5F0292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>
                                            <p:graphicEl>
                                              <a:dgm id="{4A59D147-A15A-43D3-B30B-50B5F0292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974FF386-14C7-4482-9EC5-BFA8AA0D9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>
                                            <p:graphicEl>
                                              <a:dgm id="{974FF386-14C7-4482-9EC5-BFA8AA0D9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>
                                            <p:graphicEl>
                                              <a:dgm id="{974FF386-14C7-4482-9EC5-BFA8AA0D9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80D15B66-AE96-4501-BC8F-F308CF249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>
                                            <p:graphicEl>
                                              <a:dgm id="{80D15B66-AE96-4501-BC8F-F308CF249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>
                                            <p:graphicEl>
                                              <a:dgm id="{80D15B66-AE96-4501-BC8F-F308CF249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B4E3AAFC-7434-4592-8F90-8F112EF07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>
                                            <p:graphicEl>
                                              <a:dgm id="{B4E3AAFC-7434-4592-8F90-8F112EF07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>
                                            <p:graphicEl>
                                              <a:dgm id="{B4E3AAFC-7434-4592-8F90-8F112EF07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37D3483F-4030-4E1D-A6AC-33D15B4ED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>
                                            <p:graphicEl>
                                              <a:dgm id="{37D3483F-4030-4E1D-A6AC-33D15B4ED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>
                                            <p:graphicEl>
                                              <a:dgm id="{37D3483F-4030-4E1D-A6AC-33D15B4ED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8F40E3EF-719A-4CF8-AD65-5B20C6DBF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>
                                            <p:graphicEl>
                                              <a:dgm id="{8F40E3EF-719A-4CF8-AD65-5B20C6DBF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>
                                            <p:graphicEl>
                                              <a:dgm id="{8F40E3EF-719A-4CF8-AD65-5B20C6DBF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DBE15DE2-9A4D-4C30-A1EB-73DC1CA8D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>
                                            <p:graphicEl>
                                              <a:dgm id="{DBE15DE2-9A4D-4C30-A1EB-73DC1CA8D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>
                                            <p:graphicEl>
                                              <a:dgm id="{DBE15DE2-9A4D-4C30-A1EB-73DC1CA8D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B861177A-C53B-4F36-A158-79BBC8352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>
                                            <p:graphicEl>
                                              <a:dgm id="{B861177A-C53B-4F36-A158-79BBC8352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>
                                            <p:graphicEl>
                                              <a:dgm id="{B861177A-C53B-4F36-A158-79BBC8352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D2A6D0F0-38BE-46CB-A99B-8371754B8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graphicEl>
                                              <a:dgm id="{D2A6D0F0-38BE-46CB-A99B-8371754B8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graphicEl>
                                              <a:dgm id="{D2A6D0F0-38BE-46CB-A99B-8371754B8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C61CA24C-A7B0-4AE2-B9E8-04A99457A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graphicEl>
                                              <a:dgm id="{C61CA24C-A7B0-4AE2-B9E8-04A99457A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>
                                            <p:graphicEl>
                                              <a:dgm id="{C61CA24C-A7B0-4AE2-B9E8-04A99457A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FAA1F138-BDC0-42BE-9C50-4253BDAB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">
                                            <p:graphicEl>
                                              <a:dgm id="{FAA1F138-BDC0-42BE-9C50-4253BDAB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>
                                            <p:graphicEl>
                                              <a:dgm id="{FAA1F138-BDC0-42BE-9C50-4253BDAB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graphicEl>
                                              <a:dgm id="{E0C0FBFB-83F4-40E4-AB3A-AD1F9D4B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>
                                            <p:graphicEl>
                                              <a:dgm id="{E0C0FBFB-83F4-40E4-AB3A-AD1F9D4B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>
                                            <p:graphicEl>
                                              <a:dgm id="{E0C0FBFB-83F4-40E4-AB3A-AD1F9D4B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692A0822-CC1E-4BAB-B9FF-234EF7767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4" r="7947" b="-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Platform choice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77335" y="6041362"/>
            <a:ext cx="3993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cxnSp>
        <p:nvCxnSpPr>
          <p:cNvPr id="12" name="Straight Connector 2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670145" y="6041362"/>
            <a:ext cx="14469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1CA1F-3477-4B74-8858-5F669E6781BE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7/16/2019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5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890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D583CD-9EC2-4840-B1BE-910780BF68B0}" type="datetime1">
              <a:rPr lang="it-IT" smtClean="0"/>
              <a:pPr>
                <a:spcAft>
                  <a:spcPts val="600"/>
                </a:spcAft>
              </a:pPr>
              <a:t>16/07/2019</a:t>
            </a:fld>
            <a:endParaRPr lang="it-IT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>
                <a:solidFill>
                  <a:schemeClr val="accent1">
                    <a:lumMod val="75000"/>
                  </a:schemeClr>
                </a:solidFill>
              </a:rPr>
              <a:t>Android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2544" y="6041362"/>
            <a:ext cx="5554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it-IT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it-IT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2BF5E4-C2C5-49FC-B876-6C03DC465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5722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B376D8-2197-4740-8D17-9BB7DFBD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0BB376D8-2197-4740-8D17-9BB7DFBD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0BB376D8-2197-4740-8D17-9BB7DFBD0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006452-88B1-4B63-ACD0-E7489986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69006452-88B1-4B63-ACD0-E7489986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69006452-88B1-4B63-ACD0-E7489986C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192CEC-D943-4E84-8F66-767CFF4FB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3E192CEC-D943-4E84-8F66-767CFF4FB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3E192CEC-D943-4E84-8F66-767CFF4FB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5F45E9-DB40-4C96-932B-6D6F5AF0A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ED5F45E9-DB40-4C96-932B-6D6F5AF0A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ED5F45E9-DB40-4C96-932B-6D6F5AF0A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7F99B8-BF27-4BA9-8D25-6BFAB3DE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3C7F99B8-BF27-4BA9-8D25-6BFAB3DE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3C7F99B8-BF27-4BA9-8D25-6BFAB3DE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FAA0F8-C9FB-4B9D-974D-37B8DDFE6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graphicEl>
                                              <a:dgm id="{EDFAA0F8-C9FB-4B9D-974D-37B8DDFE6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EDFAA0F8-C9FB-4B9D-974D-37B8DDFE6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775C3C-CB5F-405B-9CBC-F3610739E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02775C3C-CB5F-405B-9CBC-F3610739E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02775C3C-CB5F-405B-9CBC-F3610739E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DB6B3E-46DD-49E7-92DB-F3F3B512F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42DB6B3E-46DD-49E7-92DB-F3F3B512F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42DB6B3E-46DD-49E7-92DB-F3F3B512F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54D0F6-45CF-441D-9A21-E5049FF66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A354D0F6-45CF-441D-9A21-E5049FF66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A354D0F6-45CF-441D-9A21-E5049FF66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8B8A5E-570A-47C5-9D8D-7A2DF31A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338B8A5E-570A-47C5-9D8D-7A2DF31A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338B8A5E-570A-47C5-9D8D-7A2DF31A5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205FFF-0B4E-4313-834B-E547FB1D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B3205FFF-0B4E-4313-834B-E547FB1D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B3205FFF-0B4E-4313-834B-E547FB1D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2F5257-1063-45EA-9F4C-86986B230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0C2F5257-1063-45EA-9F4C-86986B230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0C2F5257-1063-45EA-9F4C-86986B230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049C8F0-34E1-4293-B357-185ED3EBB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D049C8F0-34E1-4293-B357-185ED3EBB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D049C8F0-34E1-4293-B357-185ED3EBB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579ABC-C7DD-4C16-9C73-EF37A1F4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dgm id="{7F579ABC-C7DD-4C16-9C73-EF37A1F4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dgm id="{7F579ABC-C7DD-4C16-9C73-EF37A1F4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469F68-BA7C-4AE9-86FD-19DE7BB1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graphicEl>
                                              <a:dgm id="{D3469F68-BA7C-4AE9-86FD-19DE7BB1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graphicEl>
                                              <a:dgm id="{D3469F68-BA7C-4AE9-86FD-19DE7BB1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BF5403-FCEF-442F-93FB-0EB0791F4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graphicEl>
                                              <a:dgm id="{6CBF5403-FCEF-442F-93FB-0EB0791F4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graphicEl>
                                              <a:dgm id="{6CBF5403-FCEF-442F-93FB-0EB0791F4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9023EBD-B093-42A7-9CE9-A31493D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graphicEl>
                                              <a:dgm id="{A9023EBD-B093-42A7-9CE9-A31493D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graphicEl>
                                              <a:dgm id="{A9023EBD-B093-42A7-9CE9-A31493D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861389B-E7D0-41D9-AD56-41CA7A378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graphicEl>
                                              <a:dgm id="{E861389B-E7D0-41D9-AD56-41CA7A378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graphicEl>
                                              <a:dgm id="{E861389B-E7D0-41D9-AD56-41CA7A378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FE2B0D-EE5A-435E-B437-7228AE30E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graphicEl>
                                              <a:dgm id="{41FE2B0D-EE5A-435E-B437-7228AE30E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graphicEl>
                                              <a:dgm id="{41FE2B0D-EE5A-435E-B437-7228AE30E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C657AF-FE5F-4620-8065-4DDDD368D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graphicEl>
                                              <a:dgm id="{F9C657AF-FE5F-4620-8065-4DDDD368D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graphicEl>
                                              <a:dgm id="{F9C657AF-FE5F-4620-8065-4DDDD368D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9D61AC-7911-4D48-926E-DF197054A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graphicEl>
                                              <a:dgm id="{819D61AC-7911-4D48-926E-DF197054A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graphicEl>
                                              <a:dgm id="{819D61AC-7911-4D48-926E-DF197054A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Firebase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400" dirty="0" err="1">
                <a:solidFill>
                  <a:schemeClr val="bg1"/>
                </a:solidFill>
              </a:rPr>
              <a:t>Pros</a:t>
            </a:r>
            <a:r>
              <a:rPr lang="it-IT" sz="14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chemeClr val="bg1"/>
                </a:solidFill>
              </a:rPr>
              <a:t>Free for personal small scale use.</a:t>
            </a:r>
          </a:p>
          <a:p>
            <a:pPr>
              <a:lnSpc>
                <a:spcPct val="90000"/>
              </a:lnSpc>
            </a:pPr>
            <a:r>
              <a:rPr lang="it-IT" sz="1400" dirty="0" err="1">
                <a:solidFill>
                  <a:schemeClr val="bg1"/>
                </a:solidFill>
              </a:rPr>
              <a:t>Constantly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updated</a:t>
            </a:r>
            <a:r>
              <a:rPr lang="it-IT" sz="1400" dirty="0">
                <a:solidFill>
                  <a:schemeClr val="bg1"/>
                </a:solidFill>
              </a:rPr>
              <a:t> and </a:t>
            </a:r>
            <a:r>
              <a:rPr lang="it-IT" sz="1400" dirty="0" err="1">
                <a:solidFill>
                  <a:schemeClr val="bg1"/>
                </a:solidFill>
              </a:rPr>
              <a:t>supported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chemeClr val="bg1"/>
                </a:solidFill>
              </a:rPr>
              <a:t>Easy to use standard authentication </a:t>
            </a:r>
            <a:r>
              <a:rPr lang="it-IT" sz="1400" dirty="0" err="1">
                <a:solidFill>
                  <a:schemeClr val="bg1"/>
                </a:solidFill>
              </a:rPr>
              <a:t>method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chemeClr val="bg1"/>
                </a:solidFill>
              </a:rPr>
              <a:t>Easy to use </a:t>
            </a:r>
            <a:r>
              <a:rPr lang="it-IT" sz="1400" dirty="0" err="1">
                <a:solidFill>
                  <a:schemeClr val="bg1"/>
                </a:solidFill>
              </a:rPr>
              <a:t>Firestore</a:t>
            </a:r>
            <a:r>
              <a:rPr lang="it-IT" sz="1400" dirty="0">
                <a:solidFill>
                  <a:schemeClr val="bg1"/>
                </a:solidFill>
              </a:rPr>
              <a:t> non-</a:t>
            </a:r>
            <a:r>
              <a:rPr lang="it-IT" sz="1400" dirty="0" err="1">
                <a:solidFill>
                  <a:schemeClr val="bg1"/>
                </a:solidFill>
              </a:rPr>
              <a:t>relational</a:t>
            </a:r>
            <a:r>
              <a:rPr lang="it-IT" sz="1400" dirty="0">
                <a:solidFill>
                  <a:schemeClr val="bg1"/>
                </a:solidFill>
              </a:rPr>
              <a:t> DB system.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1400" dirty="0">
                <a:solidFill>
                  <a:schemeClr val="bg1"/>
                </a:solidFill>
              </a:rPr>
              <a:t>Cons:</a:t>
            </a: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chemeClr val="bg1"/>
                </a:solidFill>
              </a:rPr>
              <a:t>Internet access </a:t>
            </a:r>
            <a:r>
              <a:rPr lang="it-IT" sz="1400" dirty="0" err="1">
                <a:solidFill>
                  <a:schemeClr val="bg1"/>
                </a:solidFill>
              </a:rPr>
              <a:t>required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it-IT" sz="1400" dirty="0">
                <a:solidFill>
                  <a:schemeClr val="bg1"/>
                </a:solidFill>
              </a:rPr>
              <a:t>Queries </a:t>
            </a:r>
            <a:r>
              <a:rPr lang="it-IT" sz="1400" dirty="0" err="1">
                <a:solidFill>
                  <a:schemeClr val="bg1"/>
                </a:solidFill>
              </a:rPr>
              <a:t>less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powerful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than</a:t>
            </a:r>
            <a:r>
              <a:rPr lang="it-IT" sz="1400" dirty="0">
                <a:solidFill>
                  <a:schemeClr val="bg1"/>
                </a:solidFill>
              </a:rPr>
              <a:t> standard </a:t>
            </a:r>
            <a:r>
              <a:rPr lang="it-IT" sz="1400" dirty="0" err="1">
                <a:solidFill>
                  <a:schemeClr val="bg1"/>
                </a:solidFill>
              </a:rPr>
              <a:t>relational</a:t>
            </a:r>
            <a:r>
              <a:rPr lang="it-IT" sz="1400" dirty="0">
                <a:solidFill>
                  <a:schemeClr val="bg1"/>
                </a:solidFill>
              </a:rPr>
              <a:t> database.</a:t>
            </a:r>
          </a:p>
        </p:txBody>
      </p:sp>
      <p:pic>
        <p:nvPicPr>
          <p:cNvPr id="7" name="Picture 4" descr="Image result for firebase logo">
            <a:extLst>
              <a:ext uri="{FF2B5EF4-FFF2-40B4-BE49-F238E27FC236}">
                <a16:creationId xmlns:a16="http://schemas.microsoft.com/office/drawing/2014/main" id="{DAD9F8BA-41AD-4842-8846-9A3733B0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8332" y="972608"/>
            <a:ext cx="5038837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55" y="6182876"/>
            <a:ext cx="33505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CD583CD-9EC2-4840-B1BE-910780BF68B0}" type="datetime1">
              <a:rPr lang="it-IT" smtClean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16/07/2019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</a:rPr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it-IT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Application design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1CA1F-3477-4B74-8858-5F669E6781B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1FB635-D0C7-42A3-9751-EF99E4EA379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0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BEB7C-5273-43CD-B0EC-E5FA1E7B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3" y="1868297"/>
            <a:ext cx="3107783" cy="6062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EAD9E-579D-49D8-AD4D-99CF1E88F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0" y="1270000"/>
            <a:ext cx="2631241" cy="4677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16/07/2019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BC4C2-5254-48F6-A18D-5EB783100BD1}"/>
              </a:ext>
            </a:extLst>
          </p:cNvPr>
          <p:cNvSpPr/>
          <p:nvPr/>
        </p:nvSpPr>
        <p:spPr>
          <a:xfrm>
            <a:off x="619472" y="1763908"/>
            <a:ext cx="3013822" cy="34456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151C-57C3-4E2F-B973-18368527F757}"/>
              </a:ext>
            </a:extLst>
          </p:cNvPr>
          <p:cNvSpPr/>
          <p:nvPr/>
        </p:nvSpPr>
        <p:spPr>
          <a:xfrm>
            <a:off x="619472" y="5209563"/>
            <a:ext cx="3013822" cy="4939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B93FB-46D3-4CFC-A0E9-EC4BF2499B6A}"/>
              </a:ext>
            </a:extLst>
          </p:cNvPr>
          <p:cNvSpPr txBox="1"/>
          <p:nvPr/>
        </p:nvSpPr>
        <p:spPr>
          <a:xfrm>
            <a:off x="3575433" y="2600886"/>
            <a:ext cx="182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7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Recyclerview with custom Cards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F697-FCBA-49D7-949C-4819548ED198}"/>
              </a:ext>
            </a:extLst>
          </p:cNvPr>
          <p:cNvSpPr txBox="1"/>
          <p:nvPr/>
        </p:nvSpPr>
        <p:spPr>
          <a:xfrm>
            <a:off x="3507358" y="5167618"/>
            <a:ext cx="21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D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 navigation bar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152876-0EBD-409A-A13A-74D63559CCC2}"/>
              </a:ext>
            </a:extLst>
          </p:cNvPr>
          <p:cNvSpPr/>
          <p:nvPr/>
        </p:nvSpPr>
        <p:spPr>
          <a:xfrm>
            <a:off x="8606339" y="1978633"/>
            <a:ext cx="352337" cy="34394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9684-395C-403A-8780-6E3585896641}"/>
              </a:ext>
            </a:extLst>
          </p:cNvPr>
          <p:cNvSpPr txBox="1"/>
          <p:nvPr/>
        </p:nvSpPr>
        <p:spPr>
          <a:xfrm>
            <a:off x="8782507" y="1855317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48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button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EE32-5AF8-4468-A0E2-0E7834794043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469746" y="2322581"/>
            <a:ext cx="312762" cy="1075960"/>
          </a:xfrm>
          <a:prstGeom prst="straightConnector1">
            <a:avLst/>
          </a:prstGeom>
          <a:ln>
            <a:solidFill>
              <a:srgbClr val="448B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EF4B22-7415-400E-942B-2155D45531EC}"/>
              </a:ext>
            </a:extLst>
          </p:cNvPr>
          <p:cNvSpPr/>
          <p:nvPr/>
        </p:nvSpPr>
        <p:spPr>
          <a:xfrm>
            <a:off x="2836411" y="1450109"/>
            <a:ext cx="622444" cy="31379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E4844-06C8-479A-8B88-258AD5B73D86}"/>
              </a:ext>
            </a:extLst>
          </p:cNvPr>
          <p:cNvSpPr txBox="1"/>
          <p:nvPr/>
        </p:nvSpPr>
        <p:spPr>
          <a:xfrm>
            <a:off x="3408134" y="1207858"/>
            <a:ext cx="144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and </a:t>
            </a:r>
          </a:p>
          <a:p>
            <a:pPr algn="ctr"/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Out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A5C6A-C3EB-4F1C-8DFB-39C8D4541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28" y="3398541"/>
            <a:ext cx="1809663" cy="32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8" grpId="0" animBg="1"/>
      <p:bldP spid="19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Landscape support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A3DC87-362A-44F9-994D-700A4D76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21" y="835015"/>
            <a:ext cx="4424663" cy="24888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1" y="6041362"/>
            <a:ext cx="2022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CD583CD-9EC2-4840-B1BE-910780BF68B0}" type="datetime1">
              <a:rPr lang="it-IT" smtClean="0"/>
              <a:pPr defTabSz="914400">
                <a:spcAft>
                  <a:spcPts val="600"/>
                </a:spcAft>
              </a:pPr>
              <a:t>16/07/2019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4170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Riccardo Facchini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14DB94-0B35-4033-A19A-30ED6B9D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3" y="3552488"/>
            <a:ext cx="4424663" cy="24888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1FB635-D0C7-42A3-9751-EF99E4EA3797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459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PowerPoint Presentation</vt:lpstr>
      <vt:lpstr>Goals</vt:lpstr>
      <vt:lpstr>Goals (cont.)</vt:lpstr>
      <vt:lpstr>Platform choice</vt:lpstr>
      <vt:lpstr>Android</vt:lpstr>
      <vt:lpstr>Firebase</vt:lpstr>
      <vt:lpstr>Application design</vt:lpstr>
      <vt:lpstr>Home screen (5.2 inch phone)</vt:lpstr>
      <vt:lpstr>Landscape support</vt:lpstr>
      <vt:lpstr>What’s new?</vt:lpstr>
      <vt:lpstr>MVVM and Live Data</vt:lpstr>
      <vt:lpstr>New design</vt:lpstr>
      <vt:lpstr>New design (cont.)</vt:lpstr>
      <vt:lpstr>Chat</vt:lpstr>
      <vt:lpstr>Google Maps Integration</vt:lpstr>
      <vt:lpstr>Ratings</vt:lpstr>
      <vt:lpstr>Cloud Functions</vt:lpstr>
      <vt:lpstr>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</dc:creator>
  <cp:lastModifiedBy>Riccardo</cp:lastModifiedBy>
  <cp:revision>3</cp:revision>
  <dcterms:created xsi:type="dcterms:W3CDTF">2019-07-16T17:22:52Z</dcterms:created>
  <dcterms:modified xsi:type="dcterms:W3CDTF">2019-07-16T17:37:59Z</dcterms:modified>
</cp:coreProperties>
</file>