
<file path=[Content_Types].xml><?xml version="1.0" encoding="utf-8"?>
<Types xmlns="http://schemas.openxmlformats.org/package/2006/content-types">
  <Default Extension="mp4" ContentType="video/unknown"/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howSpecialPlsOnTitleSld="0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6" d="100"/>
          <a:sy n="106" d="100"/>
        </p:scale>
        <p:origin x="1158" y="96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56371FA-A98D-41E8-93F4-09945841298A}" type="datetimeFigureOut">
              <a:rPr lang="en-US"/>
              <a:t>12/16/2023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2289C57-55D7-40A4-A101-E74FAC7A09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1DC01A-06C6-DCEA-A0A2-F47278588A56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02432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988401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34757569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31D6742A-B7F9-3840-F58B-3B3F5D87AFF7}" type="slidenum">
              <a:rPr lang="en-US"/>
              <a:t/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2289C57-55D7-40A4-A101-E74FAC7A092B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2289C57-55D7-40A4-A101-E74FAC7A092B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2289C57-55D7-40A4-A101-E74FAC7A092B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87AB97-0C94-D904-4EC0-0AC788C58DC7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2289C57-55D7-40A4-A101-E74FAC7A092B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media1.sv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media7.sv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media8.sv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media2.sv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media3.sv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media4.sv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media5.svg"/><Relationship Id="rId4" Type="http://schemas.openxmlformats.org/officeDocument/2006/relationships/image" Target="../media/image6.png"/><Relationship Id="rId5" Type="http://schemas.openxmlformats.org/officeDocument/2006/relationships/image" Target="../media/media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6416040" y="4434840"/>
            <a:ext cx="4941770" cy="1122202"/>
          </a:xfrm>
        </p:spPr>
        <p:txBody>
          <a:bodyPr anchor="b">
            <a:noAutofit/>
          </a:bodyPr>
          <a:lstStyle>
            <a:lvl1pPr algn="l">
              <a:defRPr sz="3600" spc="15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6416041" y="5586890"/>
            <a:ext cx="4941770" cy="39666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pic>
        <p:nvPicPr>
          <p:cNvPr id="12" name="Graphic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r="0" b="-1"/>
          <a:stretch/>
        </p:blipFill>
        <p:spPr bwMode="auto">
          <a:xfrm>
            <a:off x="-2864519" y="0"/>
            <a:ext cx="9488312" cy="50543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 bwMode="auto"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/>
            <p:cNvCxnSpPr>
              <a:cxnSpLocks/>
            </p:cNvCxnSpPr>
            <p:nvPr userDrawn="1"/>
          </p:nvCxnSpPr>
          <p:spPr bwMode="auto"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 userDrawn="1"/>
          </p:nvCxnSpPr>
          <p:spPr bwMode="auto"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>
            <a:normAutofit/>
          </a:bodyPr>
          <a:lstStyle>
            <a:lvl1pPr algn="ctr">
              <a:defRPr lang="en-US" sz="28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5"/>
          </p:nvPr>
        </p:nvSpPr>
        <p:spPr bwMode="auto">
          <a:xfrm>
            <a:off x="838200" y="2111375"/>
            <a:ext cx="10515600" cy="3744913"/>
          </a:xfrm>
        </p:spPr>
        <p:txBody>
          <a:bodyPr/>
          <a:lstStyle/>
          <a:p>
            <a:pPr>
              <a:defRPr/>
            </a:pPr>
            <a:r>
              <a:rPr lang="en-US"/>
              <a:t>Click icon to add SmartArt graphic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PRESENTATION TITLE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A49DFD55-3C28-40EF-9E31-A92D2E4017FF}" type="slidenum">
              <a:rPr lang="en-US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meli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raphic 10"/>
          <p:cNvSpPr/>
          <p:nvPr/>
        </p:nvSpPr>
        <p:spPr bwMode="auto"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 fill="norm" stroke="1" extrusionOk="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838200" y="5509418"/>
            <a:ext cx="4082142" cy="585788"/>
          </a:xfrm>
        </p:spPr>
        <p:txBody>
          <a:bodyPr>
            <a:normAutofit/>
          </a:bodyPr>
          <a:lstStyle>
            <a:lvl1pPr>
              <a:defRPr lang="en-US" sz="28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TITLE</a:t>
            </a:r>
            <a:endParaRPr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 bwMode="auto"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4"/>
          </p:nvPr>
        </p:nvSpPr>
        <p:spPr bwMode="auto">
          <a:xfrm>
            <a:off x="732131" y="2584096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5"/>
          </p:nvPr>
        </p:nvSpPr>
        <p:spPr bwMode="auto"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6"/>
          </p:nvPr>
        </p:nvSpPr>
        <p:spPr bwMode="auto"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/>
            </a:lvl1pPr>
          </a:lstStyle>
          <a:p>
            <a:pPr lvl="0">
              <a:defRPr/>
            </a:pPr>
            <a:r>
              <a:rPr lang="en-US"/>
              <a:t>Click to edit master text style</a:t>
            </a:r>
            <a:endParaRPr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/>
            </a:lvl1pPr>
          </a:lstStyle>
          <a:p>
            <a:pPr lvl="0">
              <a:defRPr/>
            </a:pPr>
            <a:r>
              <a:rPr lang="en-US"/>
              <a:t>Click to edit master text style</a:t>
            </a:r>
            <a:endParaRPr/>
          </a:p>
        </p:txBody>
      </p:sp>
      <p:sp>
        <p:nvSpPr>
          <p:cNvPr id="36" name="Text Placeholder 15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/>
            </a:lvl1pPr>
          </a:lstStyle>
          <a:p>
            <a:pPr lvl="0">
              <a:defRPr/>
            </a:pPr>
            <a:r>
              <a:rPr lang="en-US"/>
              <a:t>Click to edit master text style</a:t>
            </a:r>
            <a:endParaRPr/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/>
            </a:lvl1pPr>
          </a:lstStyle>
          <a:p>
            <a:pPr lvl="0">
              <a:defRPr/>
            </a:pPr>
            <a:r>
              <a:rPr lang="en-US"/>
              <a:t>Click to edit master text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PRESENTATION TITLE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A49DFD55-3C28-40EF-9E31-A92D2E4017FF}" type="slidenum">
              <a:rPr lang="en-US"/>
              <a:t>‹#›</a:t>
            </a:fld>
            <a:endParaRPr lang="en-US"/>
          </a:p>
        </p:txBody>
      </p:sp>
      <p:cxnSp>
        <p:nvCxnSpPr>
          <p:cNvPr id="3" name="Straight Connector 2"/>
          <p:cNvCxnSpPr>
            <a:cxnSpLocks/>
          </p:cNvCxnSpPr>
          <p:nvPr userDrawn="1"/>
        </p:nvCxnSpPr>
        <p:spPr bwMode="auto"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 userDrawn="1"/>
        </p:nvCxnSpPr>
        <p:spPr bwMode="auto"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 userDrawn="1"/>
        </p:nvCxnSpPr>
        <p:spPr bwMode="auto"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 userDrawn="1"/>
        </p:nvCxnSpPr>
        <p:spPr bwMode="auto"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Two Content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933699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2933699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2933699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PRESENTATION TITLE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A49DFD55-3C28-40EF-9E31-A92D2E4017FF}" type="slidenum">
              <a:rPr lang="en-US"/>
              <a:t>‹#›</a:t>
            </a:fld>
            <a:endParaRPr lang="en-US"/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r="0" b="22673"/>
          <a:stretch/>
        </p:blipFill>
        <p:spPr bwMode="auto">
          <a:xfrm>
            <a:off x="25785" y="0"/>
            <a:ext cx="4368030" cy="39123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3" hasCustomPrompt="1"/>
          </p:nvPr>
        </p:nvSpPr>
        <p:spPr bwMode="auto"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22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PRESENTATION TITLE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A49DFD55-3C28-40EF-9E31-A92D2E4017FF}" type="slidenum">
              <a:rPr lang="en-US"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 bwMode="auto"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/>
            <p:cNvCxnSpPr>
              <a:cxnSpLocks/>
            </p:cNvCxnSpPr>
            <p:nvPr userDrawn="1"/>
          </p:nvCxnSpPr>
          <p:spPr bwMode="auto"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 userDrawn="1"/>
          </p:nvCxnSpPr>
          <p:spPr bwMode="auto"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ummar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grpSp>
        <p:nvGrpSpPr>
          <p:cNvPr id="4" name="Group 3"/>
          <p:cNvGrpSpPr/>
          <p:nvPr userDrawn="1"/>
        </p:nvGrpSpPr>
        <p:grpSpPr bwMode="auto">
          <a:xfrm>
            <a:off x="0" y="0"/>
            <a:ext cx="4762500" cy="5186363"/>
            <a:chOff x="0" y="0"/>
            <a:chExt cx="4762500" cy="5186363"/>
          </a:xfrm>
        </p:grpSpPr>
        <p:cxnSp>
          <p:nvCxnSpPr>
            <p:cNvPr id="23" name="Straight Connector 22"/>
            <p:cNvCxnSpPr>
              <a:cxnSpLocks/>
            </p:cNvCxnSpPr>
            <p:nvPr userDrawn="1"/>
          </p:nvCxnSpPr>
          <p:spPr bwMode="auto">
            <a:xfrm flipH="1" flipV="1">
              <a:off x="0" y="876299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 userDrawn="1"/>
          </p:nvCxnSpPr>
          <p:spPr bwMode="auto"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22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PRESENTATION TITLE</a:t>
            </a:r>
            <a:endParaRPr/>
          </a:p>
        </p:txBody>
      </p:sp>
      <p:sp>
        <p:nvSpPr>
          <p:cNvPr id="2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A49DFD55-3C28-40EF-9E31-A92D2E4017F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Closing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 bwMode="auto"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PRESENTATION TITLE</a:t>
            </a:r>
            <a:endParaRPr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A49DFD55-3C28-40EF-9E31-A92D2E4017F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Agenda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Graphic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8301" r="28341" b="23069"/>
          <a:stretch/>
        </p:blipFill>
        <p:spPr bwMode="auto"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PRESENTATION TITLE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A49DFD55-3C28-40EF-9E31-A92D2E4017F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Introdu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PRESENTATION TITLE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A49DFD55-3C28-40EF-9E31-A92D2E4017FF}" type="slidenum">
              <a:rPr lang="en-US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 bwMode="auto"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/>
            <p:cNvCxnSpPr>
              <a:cxnSpLocks/>
            </p:cNvCxnSpPr>
            <p:nvPr userDrawn="1"/>
          </p:nvCxnSpPr>
          <p:spPr bwMode="auto"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 userDrawn="1"/>
          </p:nvCxnSpPr>
          <p:spPr bwMode="auto">
            <a:xfrm flipH="1">
              <a:off x="6953250" y="-25401"/>
              <a:ext cx="3790949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Section Break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0" y="828675"/>
            <a:ext cx="5876925" cy="5200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hart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>
            <a:normAutofit/>
          </a:bodyPr>
          <a:lstStyle>
            <a:lvl1pPr algn="ctr">
              <a:defRPr lang="en-US" sz="28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PRESENTATION TITLE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A49DFD55-3C28-40EF-9E31-A92D2E4017FF}" type="slidenum">
              <a:rPr lang="en-US"/>
              <a:t>‹#›</a:t>
            </a:fld>
            <a:endParaRPr lang="en-US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 bwMode="auto">
          <a:xfrm>
            <a:off x="838200" y="2111608"/>
            <a:ext cx="10515600" cy="3744912"/>
          </a:xfrm>
        </p:spPr>
        <p:txBody>
          <a:bodyPr/>
          <a:lstStyle/>
          <a:p>
            <a:pPr>
              <a:defRPr/>
            </a:pPr>
            <a:r>
              <a:rPr lang="en-US"/>
              <a:t>Click icon to add chart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>
            <a:normAutofit/>
          </a:bodyPr>
          <a:lstStyle>
            <a:lvl1pPr algn="ctr">
              <a:defRPr lang="en-US" sz="28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4"/>
          </p:nvPr>
        </p:nvSpPr>
        <p:spPr bwMode="auto">
          <a:xfrm>
            <a:off x="838200" y="2111381"/>
            <a:ext cx="10515600" cy="3744913"/>
          </a:xfrm>
        </p:spPr>
        <p:txBody>
          <a:bodyPr/>
          <a:lstStyle/>
          <a:p>
            <a:pPr>
              <a:defRPr/>
            </a:pPr>
            <a:r>
              <a:rPr lang="en-US"/>
              <a:t>Click icon to add table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PRESENTATION TITLE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A49DFD55-3C28-40EF-9E31-A92D2E4017FF}" type="slidenum">
              <a:rPr lang="en-US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Quo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0" y="0"/>
            <a:ext cx="558164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PRESENTATION TITLE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A49DFD55-3C28-40EF-9E31-A92D2E4017FF}" type="slidenum">
              <a:rPr lang="en-US"/>
              <a:t>‹#›</a:t>
            </a:fld>
            <a:endParaRPr lang="en-US"/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 bwMode="auto"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 bwMode="auto">
          <a:xfrm>
            <a:off x="1487181" y="2886074"/>
            <a:ext cx="1845511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6" name="Text Placeholder 2"/>
          <p:cNvSpPr>
            <a:spLocks noGrp="1"/>
          </p:cNvSpPr>
          <p:nvPr>
            <p:ph type="body" idx="21" hasCustomPrompt="1"/>
          </p:nvPr>
        </p:nvSpPr>
        <p:spPr bwMode="auto"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spc="15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5"/>
          </p:nvPr>
        </p:nvSpPr>
        <p:spPr bwMode="auto">
          <a:xfrm>
            <a:off x="3836914" y="2886074"/>
            <a:ext cx="1845511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 bwMode="auto"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7" name="Text Placeholder 2"/>
          <p:cNvSpPr>
            <a:spLocks noGrp="1"/>
          </p:cNvSpPr>
          <p:nvPr>
            <p:ph type="body" idx="22" hasCustomPrompt="1"/>
          </p:nvPr>
        </p:nvSpPr>
        <p:spPr bwMode="auto"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spc="15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6"/>
          </p:nvPr>
        </p:nvSpPr>
        <p:spPr bwMode="auto">
          <a:xfrm>
            <a:off x="6327578" y="2886074"/>
            <a:ext cx="1845511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lvl="1"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24" name="Text Placeholder 2"/>
          <p:cNvSpPr>
            <a:spLocks noGrp="1"/>
          </p:cNvSpPr>
          <p:nvPr>
            <p:ph type="body" idx="19" hasCustomPrompt="1"/>
          </p:nvPr>
        </p:nvSpPr>
        <p:spPr bwMode="auto"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8" name="Text Placeholder 2"/>
          <p:cNvSpPr>
            <a:spLocks noGrp="1"/>
          </p:cNvSpPr>
          <p:nvPr>
            <p:ph type="body" idx="23" hasCustomPrompt="1"/>
          </p:nvPr>
        </p:nvSpPr>
        <p:spPr bwMode="auto"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spc="15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7"/>
          </p:nvPr>
        </p:nvSpPr>
        <p:spPr bwMode="auto">
          <a:xfrm>
            <a:off x="8747458" y="2886074"/>
            <a:ext cx="1845511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25" name="Text Placeholder 2"/>
          <p:cNvSpPr>
            <a:spLocks noGrp="1"/>
          </p:cNvSpPr>
          <p:nvPr>
            <p:ph type="body" idx="20" hasCustomPrompt="1"/>
          </p:nvPr>
        </p:nvSpPr>
        <p:spPr bwMode="auto"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9" name="Text Placeholder 2"/>
          <p:cNvSpPr>
            <a:spLocks noGrp="1"/>
          </p:cNvSpPr>
          <p:nvPr>
            <p:ph type="body" idx="24" hasCustomPrompt="1"/>
          </p:nvPr>
        </p:nvSpPr>
        <p:spPr bwMode="auto"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spc="15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PRESENTATION TITLE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A49DFD55-3C28-40EF-9E31-A92D2E4017FF}" type="slidenum">
              <a:rPr lang="en-US"/>
              <a:t>‹#›</a:t>
            </a:fld>
            <a:endParaRPr lang="en-US"/>
          </a:p>
        </p:txBody>
      </p:sp>
      <p:grpSp>
        <p:nvGrpSpPr>
          <p:cNvPr id="4" name="Group 3"/>
          <p:cNvGrpSpPr/>
          <p:nvPr userDrawn="1"/>
        </p:nvGrpSpPr>
        <p:grpSpPr bwMode="auto"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/>
            <p:cNvCxnSpPr>
              <a:cxnSpLocks/>
            </p:cNvCxnSpPr>
            <p:nvPr userDrawn="1"/>
          </p:nvCxnSpPr>
          <p:spPr bwMode="auto"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 userDrawn="1"/>
          </p:nvCxnSpPr>
          <p:spPr bwMode="auto"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eam Slide 8 People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auto"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/>
          </p:blipFill>
          <p:spPr bwMode="auto"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/>
          </p:blipFill>
          <p:spPr bwMode="auto"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 bwMode="auto">
          <a:xfrm>
            <a:off x="1877176" y="2428875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500168" y="3654377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6" name="Text Placeholder 2"/>
          <p:cNvSpPr>
            <a:spLocks noGrp="1"/>
          </p:cNvSpPr>
          <p:nvPr>
            <p:ph type="body" idx="21" hasCustomPrompt="1"/>
          </p:nvPr>
        </p:nvSpPr>
        <p:spPr bwMode="auto"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5"/>
          </p:nvPr>
        </p:nvSpPr>
        <p:spPr bwMode="auto">
          <a:xfrm>
            <a:off x="4226270" y="2428875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 bwMode="auto">
          <a:xfrm>
            <a:off x="3849262" y="3654377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7" name="Text Placeholder 2"/>
          <p:cNvSpPr>
            <a:spLocks noGrp="1"/>
          </p:cNvSpPr>
          <p:nvPr>
            <p:ph type="body" idx="22" hasCustomPrompt="1"/>
          </p:nvPr>
        </p:nvSpPr>
        <p:spPr bwMode="auto"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32" name="Picture Placeholder 10"/>
          <p:cNvSpPr>
            <a:spLocks noGrp="1"/>
          </p:cNvSpPr>
          <p:nvPr>
            <p:ph type="pic" sz="quarter" idx="37"/>
          </p:nvPr>
        </p:nvSpPr>
        <p:spPr bwMode="auto">
          <a:xfrm>
            <a:off x="6655584" y="2428875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24" name="Text Placeholder 2"/>
          <p:cNvSpPr>
            <a:spLocks noGrp="1"/>
          </p:cNvSpPr>
          <p:nvPr>
            <p:ph type="body" idx="19" hasCustomPrompt="1"/>
          </p:nvPr>
        </p:nvSpPr>
        <p:spPr bwMode="auto">
          <a:xfrm>
            <a:off x="6198355" y="3654377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8" name="Text Placeholder 2"/>
          <p:cNvSpPr>
            <a:spLocks noGrp="1"/>
          </p:cNvSpPr>
          <p:nvPr>
            <p:ph type="body" idx="23" hasCustomPrompt="1"/>
          </p:nvPr>
        </p:nvSpPr>
        <p:spPr bwMode="auto"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7"/>
          </p:nvPr>
        </p:nvSpPr>
        <p:spPr bwMode="auto">
          <a:xfrm>
            <a:off x="9136814" y="2428875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25" name="Text Placeholder 2"/>
          <p:cNvSpPr>
            <a:spLocks noGrp="1"/>
          </p:cNvSpPr>
          <p:nvPr>
            <p:ph type="body" idx="20" hasCustomPrompt="1"/>
          </p:nvPr>
        </p:nvSpPr>
        <p:spPr bwMode="auto">
          <a:xfrm>
            <a:off x="8759806" y="3654377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9" name="Text Placeholder 2"/>
          <p:cNvSpPr>
            <a:spLocks noGrp="1"/>
          </p:cNvSpPr>
          <p:nvPr>
            <p:ph type="body" idx="24" hasCustomPrompt="1"/>
          </p:nvPr>
        </p:nvSpPr>
        <p:spPr bwMode="auto"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55" name="Picture Placeholder 10"/>
          <p:cNvSpPr>
            <a:spLocks noGrp="1"/>
          </p:cNvSpPr>
          <p:nvPr>
            <p:ph type="pic" sz="quarter" idx="26"/>
          </p:nvPr>
        </p:nvSpPr>
        <p:spPr bwMode="auto">
          <a:xfrm>
            <a:off x="1877176" y="4287711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54" name="Text Placeholder 2"/>
          <p:cNvSpPr>
            <a:spLocks noGrp="1"/>
          </p:cNvSpPr>
          <p:nvPr>
            <p:ph type="body" idx="25" hasCustomPrompt="1"/>
          </p:nvPr>
        </p:nvSpPr>
        <p:spPr bwMode="auto"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2" name="Text Placeholder 2"/>
          <p:cNvSpPr>
            <a:spLocks noGrp="1"/>
          </p:cNvSpPr>
          <p:nvPr>
            <p:ph type="body" idx="33" hasCustomPrompt="1"/>
          </p:nvPr>
        </p:nvSpPr>
        <p:spPr bwMode="auto"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56" name="Picture Placeholder 10"/>
          <p:cNvSpPr>
            <a:spLocks noGrp="1"/>
          </p:cNvSpPr>
          <p:nvPr>
            <p:ph type="pic" sz="quarter" idx="27"/>
          </p:nvPr>
        </p:nvSpPr>
        <p:spPr bwMode="auto">
          <a:xfrm>
            <a:off x="4226270" y="4287711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59" name="Text Placeholder 2"/>
          <p:cNvSpPr>
            <a:spLocks noGrp="1"/>
          </p:cNvSpPr>
          <p:nvPr>
            <p:ph type="body" idx="30" hasCustomPrompt="1"/>
          </p:nvPr>
        </p:nvSpPr>
        <p:spPr bwMode="auto"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3" name="Text Placeholder 2"/>
          <p:cNvSpPr>
            <a:spLocks noGrp="1"/>
          </p:cNvSpPr>
          <p:nvPr>
            <p:ph type="body" idx="34" hasCustomPrompt="1"/>
          </p:nvPr>
        </p:nvSpPr>
        <p:spPr bwMode="auto"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33" name="Picture Placeholder 10"/>
          <p:cNvSpPr>
            <a:spLocks noGrp="1"/>
          </p:cNvSpPr>
          <p:nvPr>
            <p:ph type="pic" sz="quarter" idx="38"/>
          </p:nvPr>
        </p:nvSpPr>
        <p:spPr bwMode="auto">
          <a:xfrm>
            <a:off x="6655584" y="4287711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60" name="Text Placeholder 2"/>
          <p:cNvSpPr>
            <a:spLocks noGrp="1"/>
          </p:cNvSpPr>
          <p:nvPr>
            <p:ph type="body" idx="31" hasCustomPrompt="1"/>
          </p:nvPr>
        </p:nvSpPr>
        <p:spPr bwMode="auto"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4" name="Text Placeholder 2"/>
          <p:cNvSpPr>
            <a:spLocks noGrp="1"/>
          </p:cNvSpPr>
          <p:nvPr>
            <p:ph type="body" idx="35" hasCustomPrompt="1"/>
          </p:nvPr>
        </p:nvSpPr>
        <p:spPr bwMode="auto"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58" name="Picture Placeholder 10"/>
          <p:cNvSpPr>
            <a:spLocks noGrp="1"/>
          </p:cNvSpPr>
          <p:nvPr>
            <p:ph type="pic" sz="quarter" idx="29"/>
          </p:nvPr>
        </p:nvSpPr>
        <p:spPr bwMode="auto">
          <a:xfrm>
            <a:off x="9136814" y="4287711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61" name="Text Placeholder 2"/>
          <p:cNvSpPr>
            <a:spLocks noGrp="1"/>
          </p:cNvSpPr>
          <p:nvPr>
            <p:ph type="body" idx="32" hasCustomPrompt="1"/>
          </p:nvPr>
        </p:nvSpPr>
        <p:spPr bwMode="auto"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5" name="Text Placeholder 2"/>
          <p:cNvSpPr>
            <a:spLocks noGrp="1"/>
          </p:cNvSpPr>
          <p:nvPr>
            <p:ph type="body" idx="36" hasCustomPrompt="1"/>
          </p:nvPr>
        </p:nvSpPr>
        <p:spPr bwMode="auto"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49DFD55-3C28-40EF-9E31-A92D2E4017FF}" type="slidenum">
              <a:rPr lang="en-US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49DFD55-3C28-40EF-9E31-A92D2E4017F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1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 cap="all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microsoft.com/office/2007/relationships/media" Target="../media/media9.mp4"/><Relationship Id="rId6" Type="http://schemas.openxmlformats.org/officeDocument/2006/relationships/video" Target="../media/media9.mp4" 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4839674" y="1396999"/>
            <a:ext cx="6518135" cy="149304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lIns="0" anchor="ctr" anchorCtr="1">
            <a:noAutofit/>
          </a:bodyPr>
          <a:lstStyle/>
          <a:p>
            <a:pPr algn="ctr">
              <a:defRPr/>
            </a:pPr>
            <a:r>
              <a:rPr lang="it-IT"/>
              <a:t>DECEPTION COMPONENT GENERATOR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182949" y="2890042"/>
            <a:ext cx="3174860" cy="33855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 anchorCtr="1">
            <a:noAutofit/>
          </a:bodyPr>
          <a:lstStyle/>
          <a:p>
            <a:pPr algn="ctr">
              <a:defRPr/>
            </a:pPr>
            <a:r>
              <a:rPr lang="it-IT"/>
              <a:t>Presentato</a:t>
            </a:r>
            <a:r>
              <a:rPr lang="en-US"/>
              <a:t> da Riccardo Barbieri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 flipH="0" flipV="0">
            <a:off x="9335475" y="5122446"/>
            <a:ext cx="2022336" cy="338552"/>
          </a:xfrm>
          <a:prstGeom prst="rect">
            <a:avLst/>
          </a:prstGeom>
          <a:noFill/>
          <a:ln w="19050" cap="sq" cmpd="sng">
            <a:solidFill>
              <a:schemeClr val="tx1"/>
            </a:solidFill>
            <a:prstDash val="solid"/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defRPr/>
            </a:pPr>
            <a:r>
              <a:rPr lang="en-US" sz="1600"/>
              <a:t>Cybersecurity M</a:t>
            </a:r>
            <a:endParaRPr lang="it-IT"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6990358" name="Title 1"/>
          <p:cNvSpPr>
            <a:spLocks noGrp="1"/>
          </p:cNvSpPr>
          <p:nvPr>
            <p:ph type="title"/>
          </p:nvPr>
        </p:nvSpPr>
        <p:spPr bwMode="auto">
          <a:xfrm>
            <a:off x="1429796" y="543591"/>
            <a:ext cx="2895598" cy="57435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wrap="none" lIns="0" tIns="0" rIns="0" bIns="0" anchor="ctr" anchorCtr="1"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Overview</a:t>
            </a:r>
            <a:endParaRPr/>
          </a:p>
        </p:txBody>
      </p:sp>
      <p:sp>
        <p:nvSpPr>
          <p:cNvPr id="1872646338" name="TextBox 13"/>
          <p:cNvSpPr txBox="1"/>
          <p:nvPr/>
        </p:nvSpPr>
        <p:spPr bwMode="auto">
          <a:xfrm rot="0" flipH="0" flipV="0">
            <a:off x="1816058" y="4937830"/>
            <a:ext cx="198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Overflow="overflow" horzOverflow="overflow" vert="horz" wrap="square" lIns="0" tIns="0" rIns="0" bIns="0" numCol="1" spcCol="0" rtlCol="0" fromWordArt="0" anchor="ctr" anchorCtr="1" forceAA="0" upright="0" compatLnSpc="0">
            <a:noAutofit/>
          </a:bodyPr>
          <a:lstStyle/>
          <a:p>
            <a:pPr algn="ctr">
              <a:defRPr/>
            </a:pPr>
            <a:r>
              <a:rPr lang="en-US" sz="1800"/>
              <a:t>Sviluppi futuri</a:t>
            </a:r>
            <a:endParaRPr/>
          </a:p>
        </p:txBody>
      </p:sp>
      <p:sp>
        <p:nvSpPr>
          <p:cNvPr id="913795302" name="TextBox 14"/>
          <p:cNvSpPr txBox="1"/>
          <p:nvPr/>
        </p:nvSpPr>
        <p:spPr bwMode="auto">
          <a:xfrm rot="0" flipH="0" flipV="0">
            <a:off x="1816058" y="3264354"/>
            <a:ext cx="198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Overflow="overflow" horzOverflow="overflow" vert="horz" wrap="square" lIns="0" tIns="0" rIns="0" bIns="0" numCol="1" spcCol="0" rtlCol="0" fromWordArt="0" anchor="ctr" anchorCtr="1" forceAA="0" upright="0" compatLnSpc="0">
            <a:noAutofit/>
          </a:bodyPr>
          <a:lstStyle/>
          <a:p>
            <a:pPr algn="ctr">
              <a:defRPr/>
            </a:pPr>
            <a:r>
              <a:rPr lang="it-IT" sz="1800">
                <a:solidFill>
                  <a:schemeClr val="tx1"/>
                </a:solidFill>
              </a:rPr>
              <a:t>Progettazione</a:t>
            </a:r>
            <a:endParaRPr/>
          </a:p>
        </p:txBody>
      </p:sp>
      <p:sp>
        <p:nvSpPr>
          <p:cNvPr id="1650249683" name="TextBox 15"/>
          <p:cNvSpPr txBox="1"/>
          <p:nvPr/>
        </p:nvSpPr>
        <p:spPr bwMode="auto">
          <a:xfrm rot="0" flipH="0" flipV="0">
            <a:off x="1816058" y="4105339"/>
            <a:ext cx="198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Overflow="overflow" horzOverflow="overflow" vert="horz" wrap="square" lIns="0" tIns="0" rIns="0" bIns="0" numCol="1" spcCol="0" rtlCol="0" fromWordArt="0" anchor="ctr" anchorCtr="1" forceAA="0" upright="0" compatLnSpc="0">
            <a:noAutofit/>
          </a:bodyPr>
          <a:lstStyle/>
          <a:p>
            <a:pPr algn="ctr">
              <a:defRPr/>
            </a:pPr>
            <a:r>
              <a:rPr lang="en-US" sz="1800"/>
              <a:t>Utilizzo</a:t>
            </a:r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243678457" name="Picture 16" descr="Shape&#10;&#10;Description automatically generated with low confidenc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362874" y="4052802"/>
            <a:ext cx="465073" cy="465073"/>
          </a:xfrm>
          <a:prstGeom prst="rect">
            <a:avLst/>
          </a:prstGeom>
        </p:spPr>
      </p:pic>
      <p:sp>
        <p:nvSpPr>
          <p:cNvPr id="1525497917" name="TextBox 17"/>
          <p:cNvSpPr txBox="1"/>
          <p:nvPr/>
        </p:nvSpPr>
        <p:spPr bwMode="auto">
          <a:xfrm rot="0" flipH="0" flipV="0">
            <a:off x="1816058" y="2408997"/>
            <a:ext cx="1980000" cy="360000"/>
          </a:xfrm>
          <a:prstGeom prst="rect">
            <a:avLst/>
          </a:prstGeom>
          <a:noFill/>
          <a:ln w="19049">
            <a:solidFill>
              <a:schemeClr val="accent1">
                <a:lumMod val="10196"/>
              </a:schemeClr>
            </a:solidFill>
            <a:prstDash val="solid"/>
          </a:ln>
        </p:spPr>
        <p:txBody>
          <a:bodyPr vertOverflow="overflow" horzOverflow="overflow" vert="horz" wrap="square" lIns="0" tIns="0" rIns="0" bIns="0" numCol="1" spcCol="0" rtlCol="0" fromWordArt="0" anchor="ctr" anchorCtr="1" forceAA="0" upright="0" compatLnSpc="0">
            <a:no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1"/>
                </a:solidFill>
              </a:rPr>
              <a:t>Identity Provider</a:t>
            </a:r>
            <a:endParaRPr/>
          </a:p>
        </p:txBody>
      </p:sp>
      <p:sp>
        <p:nvSpPr>
          <p:cNvPr id="220970690" name="Oval 18"/>
          <p:cNvSpPr>
            <a:spLocks noChangeAspect="1"/>
          </p:cNvSpPr>
          <p:nvPr/>
        </p:nvSpPr>
        <p:spPr bwMode="auto">
          <a:xfrm>
            <a:off x="7495863" y="2144277"/>
            <a:ext cx="885445" cy="8854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cxnSp>
        <p:nvCxnSpPr>
          <p:cNvPr id="1684978477" name="Straight Connector 19"/>
          <p:cNvCxnSpPr>
            <a:cxnSpLocks/>
            <a:stCxn id="1525497917" idx="3"/>
            <a:endCxn id="220970690" idx="1"/>
          </p:cNvCxnSpPr>
          <p:nvPr/>
        </p:nvCxnSpPr>
        <p:spPr bwMode="auto">
          <a:xfrm rot="0" flipH="0" flipV="1">
            <a:off x="3796058" y="2273948"/>
            <a:ext cx="3829475" cy="3150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819623" name="Straight Connector 20"/>
          <p:cNvCxnSpPr>
            <a:cxnSpLocks/>
            <a:stCxn id="1525497917" idx="3"/>
            <a:endCxn id="220970690" idx="3"/>
          </p:cNvCxnSpPr>
          <p:nvPr/>
        </p:nvCxnSpPr>
        <p:spPr bwMode="auto">
          <a:xfrm rot="0" flipH="0" flipV="0">
            <a:off x="3796058" y="2588997"/>
            <a:ext cx="3829475" cy="3110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838528" name="Straight Connector 26"/>
          <p:cNvCxnSpPr>
            <a:cxnSpLocks/>
            <a:stCxn id="1650249683" idx="3"/>
            <a:endCxn id="1701757831" idx="1"/>
          </p:cNvCxnSpPr>
          <p:nvPr/>
        </p:nvCxnSpPr>
        <p:spPr bwMode="auto">
          <a:xfrm rot="0" flipH="0" flipV="1">
            <a:off x="3796058" y="3970290"/>
            <a:ext cx="2486299" cy="3150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8869164" name="Straight Connector 27"/>
          <p:cNvCxnSpPr>
            <a:cxnSpLocks/>
            <a:stCxn id="1650249683" idx="3"/>
            <a:endCxn id="1701757831" idx="3"/>
          </p:cNvCxnSpPr>
          <p:nvPr/>
        </p:nvCxnSpPr>
        <p:spPr bwMode="auto">
          <a:xfrm rot="0" flipH="0" flipV="0">
            <a:off x="3796058" y="4285339"/>
            <a:ext cx="2486299" cy="3110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1757831" name="Oval 28"/>
          <p:cNvSpPr>
            <a:spLocks noChangeAspect="1"/>
          </p:cNvSpPr>
          <p:nvPr/>
        </p:nvSpPr>
        <p:spPr bwMode="auto">
          <a:xfrm>
            <a:off x="6152687" y="3840619"/>
            <a:ext cx="885445" cy="8854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pic>
        <p:nvPicPr>
          <p:cNvPr id="166080265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659456" y="2273948"/>
            <a:ext cx="558260" cy="558260"/>
          </a:xfrm>
          <a:prstGeom prst="rect">
            <a:avLst/>
          </a:prstGeom>
        </p:spPr>
      </p:pic>
      <p:sp>
        <p:nvSpPr>
          <p:cNvPr id="1444057568" name="TextBox 21"/>
          <p:cNvSpPr txBox="1"/>
          <p:nvPr/>
        </p:nvSpPr>
        <p:spPr bwMode="auto">
          <a:xfrm rot="0" flipH="0" flipV="0">
            <a:off x="1816058" y="1622238"/>
            <a:ext cx="198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Overflow="overflow" horzOverflow="overflow" vert="horz" wrap="square" lIns="0" tIns="0" rIns="0" bIns="0" numCol="1" spcCol="0" rtlCol="0" fromWordArt="0" anchor="ctr" anchorCtr="1" forceAA="0" upright="0" compatLnSpc="0">
            <a:noAutofit/>
          </a:bodyPr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enorite"/>
              </a:rPr>
              <a:t>Deception</a:t>
            </a:r>
            <a:endParaRPr lang="en-US" sz="1800">
              <a:solidFill>
                <a:schemeClr val="tx1"/>
              </a:solidFill>
            </a:endParaRPr>
          </a:p>
        </p:txBody>
      </p:sp>
      <p:cxnSp>
        <p:nvCxnSpPr>
          <p:cNvPr id="730199212" name="Straight Connector 22"/>
          <p:cNvCxnSpPr>
            <a:cxnSpLocks/>
          </p:cNvCxnSpPr>
          <p:nvPr/>
        </p:nvCxnSpPr>
        <p:spPr bwMode="auto">
          <a:xfrm rot="0" flipH="0" flipV="1">
            <a:off x="3796058" y="1483539"/>
            <a:ext cx="2486298" cy="3186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604206" name="Straight Connector 23"/>
          <p:cNvCxnSpPr>
            <a:cxnSpLocks/>
          </p:cNvCxnSpPr>
          <p:nvPr/>
        </p:nvCxnSpPr>
        <p:spPr bwMode="auto">
          <a:xfrm rot="0" flipH="0" flipV="0">
            <a:off x="3796058" y="1802237"/>
            <a:ext cx="2486298" cy="3074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790805" name="Oval 24"/>
          <p:cNvSpPr>
            <a:spLocks noChangeAspect="1"/>
          </p:cNvSpPr>
          <p:nvPr/>
        </p:nvSpPr>
        <p:spPr bwMode="auto">
          <a:xfrm>
            <a:off x="6152687" y="1353870"/>
            <a:ext cx="885445" cy="8854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pic>
        <p:nvPicPr>
          <p:cNvPr id="51114555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283471" y="1483282"/>
            <a:ext cx="623875" cy="626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>
            <a:spLocks noChangeAspect="1"/>
          </p:cNvSpPr>
          <p:nvPr/>
        </p:nvSpPr>
        <p:spPr bwMode="auto">
          <a:xfrm flipV="1">
            <a:off x="4844398" y="2121192"/>
            <a:ext cx="595114" cy="595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32" name="Oval 31"/>
          <p:cNvSpPr>
            <a:spLocks noChangeAspect="1"/>
          </p:cNvSpPr>
          <p:nvPr/>
        </p:nvSpPr>
        <p:spPr bwMode="auto">
          <a:xfrm flipV="1">
            <a:off x="3246604" y="5033353"/>
            <a:ext cx="595114" cy="595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9845504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1790443" y="1751998"/>
            <a:ext cx="1460721" cy="39052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lIns="0" tIns="0" rIns="0" bIns="0" anchor="ctr" anchorCtr="1"/>
          <a:lstStyle/>
          <a:p>
            <a:pPr algn="ctr">
              <a:defRPr/>
            </a:pPr>
            <a:r>
              <a:rPr lang="en-US" sz="1800"/>
              <a:t>HONEYPOT</a:t>
            </a:r>
            <a:endParaRPr lang="en-US"/>
          </a:p>
        </p:txBody>
      </p:sp>
      <p:sp>
        <p:nvSpPr>
          <p:cNvPr id="89930416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605651" y="641345"/>
            <a:ext cx="5085398" cy="59511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lIns="0" tIns="0" rIns="0" bIns="0" anchor="ctr" anchorCtr="1">
            <a:noAutofit/>
          </a:bodyPr>
          <a:lstStyle/>
          <a:p>
            <a:pPr algn="ctr">
              <a:defRPr/>
            </a:pPr>
            <a:r>
              <a:rPr lang="en-US"/>
              <a:t>deception GENERATION</a:t>
            </a:r>
            <a:endParaRPr/>
          </a:p>
        </p:txBody>
      </p:sp>
      <p:sp>
        <p:nvSpPr>
          <p:cNvPr id="1562933881" name="TextBox 18"/>
          <p:cNvSpPr txBox="1"/>
          <p:nvPr/>
        </p:nvSpPr>
        <p:spPr bwMode="auto">
          <a:xfrm rot="0" flipH="0" flipV="0">
            <a:off x="6099283" y="2237773"/>
            <a:ext cx="234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Gruppi e ruoli</a:t>
            </a:r>
            <a:endParaRPr/>
          </a:p>
        </p:txBody>
      </p:sp>
      <p:sp>
        <p:nvSpPr>
          <p:cNvPr id="1000553936" name="TextBox 37"/>
          <p:cNvSpPr txBox="1"/>
          <p:nvPr/>
        </p:nvSpPr>
        <p:spPr bwMode="auto">
          <a:xfrm rot="0" flipH="0" flipV="0">
            <a:off x="4521051" y="5136685"/>
            <a:ext cx="234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Configurazione</a:t>
            </a:r>
            <a:endParaRPr/>
          </a:p>
        </p:txBody>
      </p:sp>
      <p:sp>
        <p:nvSpPr>
          <p:cNvPr id="1669178521" name="TextBox 26"/>
          <p:cNvSpPr txBox="1"/>
          <p:nvPr/>
        </p:nvSpPr>
        <p:spPr bwMode="auto">
          <a:xfrm rot="0" flipH="0" flipV="0">
            <a:off x="5305730" y="3684536"/>
            <a:ext cx="234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OCI compatible</a:t>
            </a:r>
            <a:endParaRPr lang="it-IT"/>
          </a:p>
        </p:txBody>
      </p:sp>
      <p:sp>
        <p:nvSpPr>
          <p:cNvPr id="1952943738" name="Oval 29"/>
          <p:cNvSpPr>
            <a:spLocks noChangeAspect="1"/>
          </p:cNvSpPr>
          <p:nvPr/>
        </p:nvSpPr>
        <p:spPr bwMode="auto">
          <a:xfrm rot="0" flipH="0" flipV="1">
            <a:off x="4037332" y="3583676"/>
            <a:ext cx="595113" cy="5951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endParaRPr lang="it-IT"/>
          </a:p>
        </p:txBody>
      </p:sp>
      <p:pic>
        <p:nvPicPr>
          <p:cNvPr id="17866788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145945" y="3684232"/>
            <a:ext cx="428019" cy="428019"/>
          </a:xfrm>
          <a:prstGeom prst="rect">
            <a:avLst/>
          </a:prstGeom>
        </p:spPr>
      </p:pic>
      <p:pic>
        <p:nvPicPr>
          <p:cNvPr id="161380921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952743" y="2219351"/>
            <a:ext cx="378421" cy="378421"/>
          </a:xfrm>
          <a:prstGeom prst="rect">
            <a:avLst/>
          </a:prstGeom>
        </p:spPr>
      </p:pic>
      <p:pic>
        <p:nvPicPr>
          <p:cNvPr id="108687858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339524" y="5126273"/>
            <a:ext cx="409271" cy="4092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 bwMode="auto">
          <a:xfrm rot="0" flipH="0" flipV="0">
            <a:off x="6099284" y="2237773"/>
            <a:ext cx="234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OAuth 2.0</a:t>
            </a:r>
            <a:endParaRPr/>
          </a:p>
        </p:txBody>
      </p:sp>
      <p:sp>
        <p:nvSpPr>
          <p:cNvPr id="27" name="TextBox 26"/>
          <p:cNvSpPr txBox="1"/>
          <p:nvPr/>
        </p:nvSpPr>
        <p:spPr bwMode="auto">
          <a:xfrm rot="0" flipH="0" flipV="0">
            <a:off x="5305731" y="3684536"/>
            <a:ext cx="234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OpenID Connect</a:t>
            </a:r>
            <a:endParaRPr lang="it-IT"/>
          </a:p>
        </p:txBody>
      </p:sp>
      <p:sp>
        <p:nvSpPr>
          <p:cNvPr id="30" name="Oval 29"/>
          <p:cNvSpPr>
            <a:spLocks noChangeAspect="1"/>
          </p:cNvSpPr>
          <p:nvPr/>
        </p:nvSpPr>
        <p:spPr bwMode="auto">
          <a:xfrm rot="0" flipH="0" flipV="1">
            <a:off x="4037332" y="3583676"/>
            <a:ext cx="595113" cy="5951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 rot="0" flipH="0" flipV="1">
            <a:off x="4841994" y="2120216"/>
            <a:ext cx="595114" cy="595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6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1790443" y="1751998"/>
            <a:ext cx="1460722" cy="39052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lIns="0" tIns="0" rIns="0" bIns="0" anchor="ctr" anchorCtr="1"/>
          <a:lstStyle/>
          <a:p>
            <a:pPr algn="ctr">
              <a:defRPr/>
            </a:pPr>
            <a:r>
              <a:rPr lang="en-US" sz="1800"/>
              <a:t>KEYCLOAK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 bwMode="auto">
          <a:xfrm rot="0" flipH="0" flipV="0">
            <a:off x="4521051" y="5136686"/>
            <a:ext cx="234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MFA</a:t>
            </a:r>
            <a:endParaRPr/>
          </a:p>
        </p:txBody>
      </p:sp>
      <p:sp>
        <p:nvSpPr>
          <p:cNvPr id="41" name="Oval 40"/>
          <p:cNvSpPr>
            <a:spLocks noChangeAspect="1"/>
          </p:cNvSpPr>
          <p:nvPr/>
        </p:nvSpPr>
        <p:spPr bwMode="auto">
          <a:xfrm rot="0" flipH="0" flipV="1">
            <a:off x="3244471" y="5032755"/>
            <a:ext cx="595114" cy="595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endParaRPr lang="it-IT"/>
          </a:p>
        </p:txBody>
      </p:sp>
      <p:pic>
        <p:nvPicPr>
          <p:cNvPr id="16023440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372423" y="5120656"/>
            <a:ext cx="380622" cy="419312"/>
          </a:xfrm>
          <a:prstGeom prst="rect">
            <a:avLst/>
          </a:prstGeom>
        </p:spPr>
      </p:pic>
      <p:pic>
        <p:nvPicPr>
          <p:cNvPr id="123137549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100612" y="3630260"/>
            <a:ext cx="468555" cy="468555"/>
          </a:xfrm>
          <a:prstGeom prst="rect">
            <a:avLst/>
          </a:prstGeom>
        </p:spPr>
      </p:pic>
      <p:pic>
        <p:nvPicPr>
          <p:cNvPr id="50421326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811689" y="2199198"/>
            <a:ext cx="655724" cy="437149"/>
          </a:xfrm>
          <a:prstGeom prst="rect">
            <a:avLst/>
          </a:prstGeom>
        </p:spPr>
      </p:pic>
      <p:sp>
        <p:nvSpPr>
          <p:cNvPr id="347926100" name="Title 1"/>
          <p:cNvSpPr>
            <a:spLocks noGrp="1"/>
          </p:cNvSpPr>
          <p:nvPr/>
        </p:nvSpPr>
        <p:spPr bwMode="auto">
          <a:xfrm flipH="0" flipV="0">
            <a:off x="605651" y="641345"/>
            <a:ext cx="5085397" cy="59511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lang="en-US" sz="2800" cap="all" spc="149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/>
              <a:t>IDENTITY PROVIDER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934253" y="585786"/>
            <a:ext cx="4323493" cy="67944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lIns="0" tIns="0" rIns="0" bIns="0" anchor="ctr" anchorCtr="1">
            <a:noAutofit/>
          </a:bodyPr>
          <a:lstStyle/>
          <a:p>
            <a:pPr>
              <a:defRPr/>
            </a:pPr>
            <a:r>
              <a:rPr lang="en-US"/>
              <a:t>DECEPTION-CORE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34254" y="1857574"/>
            <a:ext cx="2934129" cy="432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lIns="0" tIns="0" rIns="0" bIns="0" anchor="ctr" anchorCtr="1">
            <a:noAutofit/>
          </a:bodyPr>
          <a:lstStyle/>
          <a:p>
            <a:pPr algn="ctr">
              <a:defRPr/>
            </a:pPr>
            <a:r>
              <a:rPr lang="en-US"/>
              <a:t>MODEL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8023617" y="1857574"/>
            <a:ext cx="2934129" cy="432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lIns="0" tIns="0" rIns="0" bIns="0" anchor="ctr" anchorCtr="1">
            <a:noAutofit/>
          </a:bodyPr>
          <a:lstStyle/>
          <a:p>
            <a:pPr algn="ctr">
              <a:defRPr/>
            </a:pPr>
            <a:r>
              <a:rPr lang="en-US"/>
              <a:t>CORE BUSINESS</a:t>
            </a:r>
            <a:endParaRPr/>
          </a:p>
        </p:txBody>
      </p:sp>
      <p:sp>
        <p:nvSpPr>
          <p:cNvPr id="18" name="Text Placeholder 6"/>
          <p:cNvSpPr txBox="1"/>
          <p:nvPr/>
        </p:nvSpPr>
        <p:spPr bwMode="auto">
          <a:xfrm>
            <a:off x="4628935" y="4297676"/>
            <a:ext cx="2934128" cy="432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mar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20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/>
              <a:t>C</a:t>
            </a:r>
            <a:r>
              <a:rPr lang="it-IT"/>
              <a:t>ONFIGURAZIONE</a:t>
            </a:r>
            <a:endParaRPr/>
          </a:p>
        </p:txBody>
      </p:sp>
      <p:sp>
        <p:nvSpPr>
          <p:cNvPr id="21" name="TextBox 20"/>
          <p:cNvSpPr txBox="1"/>
          <p:nvPr/>
        </p:nvSpPr>
        <p:spPr bwMode="auto">
          <a:xfrm flipH="0" flipV="0">
            <a:off x="2788524" y="2434708"/>
            <a:ext cx="1260540" cy="369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Group</a:t>
            </a:r>
            <a:endParaRPr/>
          </a:p>
        </p:txBody>
      </p:sp>
      <p:sp>
        <p:nvSpPr>
          <p:cNvPr id="27" name="TextBox 26"/>
          <p:cNvSpPr txBox="1"/>
          <p:nvPr/>
        </p:nvSpPr>
        <p:spPr bwMode="auto">
          <a:xfrm flipH="0" flipV="0">
            <a:off x="5200487" y="5410346"/>
            <a:ext cx="1786517" cy="3696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MockFactory</a:t>
            </a:r>
            <a:endParaRPr lang="it-IT"/>
          </a:p>
        </p:txBody>
      </p:sp>
      <p:sp>
        <p:nvSpPr>
          <p:cNvPr id="28" name="TextBox 27"/>
          <p:cNvSpPr txBox="1"/>
          <p:nvPr/>
        </p:nvSpPr>
        <p:spPr bwMode="auto">
          <a:xfrm flipH="0" flipV="0">
            <a:off x="5202740" y="4879279"/>
            <a:ext cx="1786517" cy="369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MockarooAPI</a:t>
            </a:r>
            <a:endParaRPr/>
          </a:p>
        </p:txBody>
      </p:sp>
      <p:sp>
        <p:nvSpPr>
          <p:cNvPr id="29" name="TextBox 28"/>
          <p:cNvSpPr txBox="1"/>
          <p:nvPr/>
        </p:nvSpPr>
        <p:spPr bwMode="auto">
          <a:xfrm flipH="0" flipV="0">
            <a:off x="5202740" y="5962976"/>
            <a:ext cx="1786517" cy="369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KeycloakClient</a:t>
            </a:r>
            <a:endParaRPr/>
          </a:p>
        </p:txBody>
      </p:sp>
      <p:sp>
        <p:nvSpPr>
          <p:cNvPr id="30" name="TextBox 29"/>
          <p:cNvSpPr txBox="1"/>
          <p:nvPr/>
        </p:nvSpPr>
        <p:spPr bwMode="auto">
          <a:xfrm flipH="0" flipV="0">
            <a:off x="1321458" y="2433988"/>
            <a:ext cx="1260540" cy="3707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Role</a:t>
            </a:r>
            <a:endParaRPr lang="it-IT"/>
          </a:p>
        </p:txBody>
      </p:sp>
      <p:sp>
        <p:nvSpPr>
          <p:cNvPr id="31" name="TextBox 30"/>
          <p:cNvSpPr txBox="1"/>
          <p:nvPr/>
        </p:nvSpPr>
        <p:spPr bwMode="auto">
          <a:xfrm flipH="0" flipV="0">
            <a:off x="1321458" y="2958583"/>
            <a:ext cx="1260540" cy="369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Credential</a:t>
            </a:r>
            <a:endParaRPr/>
          </a:p>
        </p:txBody>
      </p:sp>
      <p:sp>
        <p:nvSpPr>
          <p:cNvPr id="32" name="TextBox 31"/>
          <p:cNvSpPr txBox="1"/>
          <p:nvPr/>
        </p:nvSpPr>
        <p:spPr bwMode="auto">
          <a:xfrm flipH="0" flipV="0">
            <a:off x="8816810" y="2428874"/>
            <a:ext cx="1423190" cy="3758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Generation</a:t>
            </a:r>
            <a:endParaRPr lang="it-IT"/>
          </a:p>
        </p:txBody>
      </p:sp>
      <p:sp>
        <p:nvSpPr>
          <p:cNvPr id="34" name="TextBox 33"/>
          <p:cNvSpPr txBox="1"/>
          <p:nvPr/>
        </p:nvSpPr>
        <p:spPr bwMode="auto">
          <a:xfrm flipH="0" flipV="0">
            <a:off x="8816810" y="3480314"/>
            <a:ext cx="1423370" cy="374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Assignment</a:t>
            </a:r>
            <a:endParaRPr lang="it-IT"/>
          </a:p>
        </p:txBody>
      </p:sp>
      <p:sp>
        <p:nvSpPr>
          <p:cNvPr id="36" name="Rectangle 35"/>
          <p:cNvSpPr/>
          <p:nvPr/>
        </p:nvSpPr>
        <p:spPr bwMode="auto">
          <a:xfrm>
            <a:off x="1234254" y="2289573"/>
            <a:ext cx="2934128" cy="1731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37" name="Rectangle 36"/>
          <p:cNvSpPr/>
          <p:nvPr/>
        </p:nvSpPr>
        <p:spPr bwMode="auto">
          <a:xfrm>
            <a:off x="8023616" y="2289573"/>
            <a:ext cx="2934128" cy="1731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39" name="Rectangle 38"/>
          <p:cNvSpPr/>
          <p:nvPr/>
        </p:nvSpPr>
        <p:spPr bwMode="auto">
          <a:xfrm>
            <a:off x="4628935" y="4729676"/>
            <a:ext cx="2934128" cy="1731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cxnSp>
        <p:nvCxnSpPr>
          <p:cNvPr id="41" name="Straight Connector 40"/>
          <p:cNvCxnSpPr>
            <a:cxnSpLocks/>
          </p:cNvCxnSpPr>
          <p:nvPr/>
        </p:nvCxnSpPr>
        <p:spPr bwMode="auto">
          <a:xfrm>
            <a:off x="4168382" y="2545488"/>
            <a:ext cx="3855234" cy="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  <a:endCxn id="18" idx="0"/>
          </p:cNvCxnSpPr>
          <p:nvPr/>
        </p:nvCxnSpPr>
        <p:spPr bwMode="auto">
          <a:xfrm rot="5399977" flipH="0" flipV="1">
            <a:off x="5219904" y="3421582"/>
            <a:ext cx="1752188" cy="0"/>
          </a:xfrm>
          <a:prstGeom prst="line">
            <a:avLst/>
          </a:prstGeom>
          <a:ln w="19050" cap="flat">
            <a:solidFill>
              <a:schemeClr val="tx1"/>
            </a:solidFill>
            <a:miter lim="800000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  <a:endCxn id="2" idx="2"/>
          </p:cNvCxnSpPr>
          <p:nvPr/>
        </p:nvCxnSpPr>
        <p:spPr bwMode="auto">
          <a:xfrm flipV="1">
            <a:off x="6093746" y="1265233"/>
            <a:ext cx="2253" cy="1280253"/>
          </a:xfrm>
          <a:prstGeom prst="line">
            <a:avLst/>
          </a:prstGeom>
          <a:ln w="19050" cap="flat">
            <a:solidFill>
              <a:schemeClr val="tx1"/>
            </a:solidFill>
            <a:miter lim="800000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264606" name="TextBox 30"/>
          <p:cNvSpPr txBox="1"/>
          <p:nvPr/>
        </p:nvSpPr>
        <p:spPr bwMode="auto">
          <a:xfrm flipH="0" flipV="0">
            <a:off x="2788524" y="2958583"/>
            <a:ext cx="1260540" cy="369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User</a:t>
            </a:r>
            <a:endParaRPr/>
          </a:p>
        </p:txBody>
      </p:sp>
      <p:sp>
        <p:nvSpPr>
          <p:cNvPr id="1212895326" name="TextBox 30"/>
          <p:cNvSpPr txBox="1"/>
          <p:nvPr/>
        </p:nvSpPr>
        <p:spPr bwMode="auto">
          <a:xfrm flipH="0" flipV="0">
            <a:off x="2071048" y="3480314"/>
            <a:ext cx="1260540" cy="369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Client</a:t>
            </a:r>
            <a:endParaRPr/>
          </a:p>
        </p:txBody>
      </p:sp>
      <p:sp>
        <p:nvSpPr>
          <p:cNvPr id="318598777" name="TextBox 31"/>
          <p:cNvSpPr txBox="1"/>
          <p:nvPr/>
        </p:nvSpPr>
        <p:spPr bwMode="auto">
          <a:xfrm flipH="0" flipV="0">
            <a:off x="8816810" y="2952748"/>
            <a:ext cx="1423190" cy="3758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Registration</a:t>
            </a:r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2600325" cy="1038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>
            <a:off x="9591674" y="0"/>
            <a:ext cx="2600326" cy="1038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1">
            <a:off x="9591674" y="5819776"/>
            <a:ext cx="2600325" cy="1038224"/>
          </a:xfrm>
          <a:prstGeom prst="rect">
            <a:avLst/>
          </a:prstGeom>
        </p:spPr>
      </p:pic>
      <p:sp>
        <p:nvSpPr>
          <p:cNvPr id="9" name="Title 1"/>
          <p:cNvSpPr txBox="1"/>
          <p:nvPr/>
        </p:nvSpPr>
        <p:spPr bwMode="auto">
          <a:xfrm>
            <a:off x="3934253" y="585787"/>
            <a:ext cx="4323493" cy="67944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lang="en-US" sz="2800" cap="all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it-IT"/>
              <a:t>funzionamento</a:t>
            </a:r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V="1">
            <a:off x="0" y="5819776"/>
            <a:ext cx="2600325" cy="1038224"/>
          </a:xfrm>
          <a:prstGeom prst="rect">
            <a:avLst/>
          </a:prstGeom>
        </p:spPr>
      </p:pic>
      <p:pic>
        <p:nvPicPr>
          <p:cNvPr id="1741325779" name="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4"/>
          <a:stretch/>
        </p:blipFill>
        <p:spPr bwMode="auto">
          <a:xfrm flipH="0" flipV="0">
            <a:off x="2709043" y="1536161"/>
            <a:ext cx="6321985" cy="46009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6095999" y="2097118"/>
            <a:ext cx="4162424" cy="58348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Overflow="overflow" horzOverflow="overflow" vert="horz" wrap="square" lIns="0" tIns="0" rIns="0" bIns="0" numCol="1" spcCol="0" rtlCol="0" fromWordArt="0" anchor="ctr" anchorCtr="1" forceAA="0" upright="0" compatLnSpc="0">
            <a:noAutofit/>
          </a:bodyPr>
          <a:lstStyle/>
          <a:p>
            <a:pPr algn="ctr">
              <a:defRPr/>
            </a:pPr>
            <a:r>
              <a:rPr lang="en-US"/>
              <a:t>Sviluppi futuri</a:t>
            </a:r>
            <a:endParaRPr/>
          </a:p>
        </p:txBody>
      </p:sp>
      <p:sp>
        <p:nvSpPr>
          <p:cNvPr id="9" name="TextBox 8"/>
          <p:cNvSpPr txBox="1"/>
          <p:nvPr/>
        </p:nvSpPr>
        <p:spPr bwMode="auto">
          <a:xfrm flipH="0" flipV="0">
            <a:off x="6214560" y="3604644"/>
            <a:ext cx="1471125" cy="4040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Provisioning</a:t>
            </a:r>
            <a:endParaRPr lang="it-IT"/>
          </a:p>
        </p:txBody>
      </p:sp>
      <p:sp>
        <p:nvSpPr>
          <p:cNvPr id="10" name="TextBox 9"/>
          <p:cNvSpPr txBox="1"/>
          <p:nvPr/>
        </p:nvSpPr>
        <p:spPr bwMode="auto">
          <a:xfrm flipH="0" flipV="0">
            <a:off x="8274534" y="3603564"/>
            <a:ext cx="1865210" cy="4051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Logging monitor</a:t>
            </a:r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Arial"/>
        <a:cs typeface="Arial"/>
      </a:majorFont>
      <a:minorFont>
        <a:latin typeface="Tenorite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0</Words>
  <Application>ONLYOFFICE/7.5.1.23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 GRAFI PER SISTEMA DI CONTROLLO DELLE VERSIONI</dc:title>
  <dc:subject/>
  <dc:creator>Riccardo Barbieri - riccardo.barbieri11@studio.unibo.it</dc:creator>
  <cp:keywords/>
  <dc:description/>
  <dc:identifier/>
  <dc:language/>
  <cp:lastModifiedBy/>
  <cp:revision>17</cp:revision>
  <dcterms:created xsi:type="dcterms:W3CDTF">2022-10-03T14:08:23Z</dcterms:created>
  <dcterms:modified xsi:type="dcterms:W3CDTF">2023-12-17T15:42:29Z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