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customXml/itemProps1.xml" ContentType="application/vnd.openxmlformats-officedocument.customXmlProperties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6" d="100"/>
          <a:sy n="106" d="100"/>
        </p:scale>
        <p:origin x="1158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56371FA-A98D-41E8-93F4-09945841298A}" type="datetimeFigureOut">
              <a:rPr lang="en-US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289C57-55D7-40A4-A101-E74FAC7A09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1DC01A-06C6-DCEA-A0A2-F47278588A5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2432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88401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757569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D6742A-B7F9-3840-F58B-3B3F5D87AFF7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2289C57-55D7-40A4-A101-E74FAC7A092B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2289C57-55D7-40A4-A101-E74FAC7A092B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2289C57-55D7-40A4-A101-E74FAC7A092B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87AB97-0C94-D904-4EC0-0AC788C58DC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2289C57-55D7-40A4-A101-E74FAC7A092B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media7.sv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media8.sv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media2.sv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3.sv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media4.sv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media5.svg"/><Relationship Id="rId4" Type="http://schemas.openxmlformats.org/officeDocument/2006/relationships/image" Target="../media/image6.png"/><Relationship Id="rId5" Type="http://schemas.openxmlformats.org/officeDocument/2006/relationships/image" Target="../media/media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1" y="5586890"/>
            <a:ext cx="4941770" cy="39666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r="0" b="-1"/>
          <a:stretch/>
        </p:blipFill>
        <p:spPr bwMode="auto">
          <a:xfrm>
            <a:off x="-2864520" y="0"/>
            <a:ext cx="9488312" cy="50543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 bwMode="auto"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/>
            <p:cNvCxnSpPr>
              <a:cxnSpLocks/>
            </p:cNvCxnSpPr>
            <p:nvPr userDrawn="1"/>
          </p:nvCxnSpPr>
          <p:spPr bwMode="auto"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 userDrawn="1"/>
          </p:nvCxnSpPr>
          <p:spPr bwMode="auto"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5"/>
          </p:nvPr>
        </p:nvSpPr>
        <p:spPr bwMode="auto">
          <a:xfrm>
            <a:off x="838200" y="2111375"/>
            <a:ext cx="10515600" cy="3744913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SmartArt graphic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 bwMode="auto"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 fill="norm" stroke="1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 bwMode="auto"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 bwMode="auto">
          <a:xfrm>
            <a:off x="732131" y="2584096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/>
          </p:nvPr>
        </p:nvSpPr>
        <p:spPr bwMode="auto"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/>
          </p:nvPr>
        </p:nvSpPr>
        <p:spPr bwMode="auto"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/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/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/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/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 bwMode="auto"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 bwMode="auto"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 userDrawn="1"/>
        </p:nvCxnSpPr>
        <p:spPr bwMode="auto"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Two Conten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933699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9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933699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r="0" b="22673"/>
          <a:stretch/>
        </p:blipFill>
        <p:spPr bwMode="auto"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 bwMode="auto"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/>
            <p:cNvCxnSpPr>
              <a:cxnSpLocks/>
            </p:cNvCxnSpPr>
            <p:nvPr userDrawn="1"/>
          </p:nvCxnSpPr>
          <p:spPr bwMode="auto"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 userDrawn="1"/>
          </p:nvCxnSpPr>
          <p:spPr bwMode="auto"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/>
            <p:cNvCxnSpPr>
              <a:cxnSpLocks/>
            </p:cNvCxnSpPr>
            <p:nvPr userDrawn="1"/>
          </p:nvCxnSpPr>
          <p:spPr bwMode="auto">
            <a:xfrm flipH="1" flipV="1">
              <a:off x="0" y="876299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 userDrawn="1"/>
          </p:nvCxnSpPr>
          <p:spPr bwMode="auto"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Closing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Agenda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8301" r="28341" b="23070"/>
          <a:stretch/>
        </p:blipFill>
        <p:spPr bwMode="auto"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rodu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auto"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/>
            <p:cNvCxnSpPr>
              <a:cxnSpLocks/>
            </p:cNvCxnSpPr>
            <p:nvPr userDrawn="1"/>
          </p:nvCxnSpPr>
          <p:spPr bwMode="auto"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 userDrawn="1"/>
          </p:nvCxnSpPr>
          <p:spPr bwMode="auto">
            <a:xfrm flipH="1">
              <a:off x="6953250" y="-25401"/>
              <a:ext cx="3790949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ection Break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har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 bwMode="auto">
          <a:xfrm>
            <a:off x="838200" y="2111608"/>
            <a:ext cx="10515600" cy="3744912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chart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 bwMode="auto">
          <a:xfrm>
            <a:off x="838200" y="2111381"/>
            <a:ext cx="10515600" cy="3744913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table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55816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auto"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487181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3836914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32757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1"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874745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/>
            <p:cNvCxnSpPr>
              <a:cxnSpLocks/>
            </p:cNvCxnSpPr>
            <p:nvPr userDrawn="1"/>
          </p:nvCxnSpPr>
          <p:spPr bwMode="auto"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 userDrawn="1"/>
          </p:nvCxnSpPr>
          <p:spPr bwMode="auto"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Slide 8 Peopl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auto"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 bwMode="auto"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877176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500168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4226270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849262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32" name="Picture Placeholder 10"/>
          <p:cNvSpPr>
            <a:spLocks noGrp="1"/>
          </p:cNvSpPr>
          <p:nvPr>
            <p:ph type="pic" sz="quarter" idx="37"/>
          </p:nvPr>
        </p:nvSpPr>
        <p:spPr bwMode="auto">
          <a:xfrm>
            <a:off x="665558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198355" y="3654377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913681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759806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 bwMode="auto">
          <a:xfrm>
            <a:off x="1877176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 bwMode="auto"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 bwMode="auto"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 bwMode="auto">
          <a:xfrm>
            <a:off x="4226270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 bwMode="auto"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38"/>
          </p:nvPr>
        </p:nvSpPr>
        <p:spPr bwMode="auto">
          <a:xfrm>
            <a:off x="665558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 bwMode="auto"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 bwMode="auto"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 bwMode="auto">
          <a:xfrm>
            <a:off x="913681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 bwMode="auto"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 bwMode="auto"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9DFD55-3C28-40EF-9E31-A92D2E4017F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839674" y="1396999"/>
            <a:ext cx="6518135" cy="149304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anchor="ctr" anchorCtr="1">
            <a:noAutofit/>
          </a:bodyPr>
          <a:lstStyle/>
          <a:p>
            <a:pPr algn="ctr">
              <a:defRPr/>
            </a:pPr>
            <a:r>
              <a:rPr lang="it-IT"/>
              <a:t>DECEPTION COMPONENT GENERATOR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182949" y="2890042"/>
            <a:ext cx="3174860" cy="3385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 anchorCtr="1">
            <a:noAutofit/>
          </a:bodyPr>
          <a:lstStyle/>
          <a:p>
            <a:pPr algn="ctr">
              <a:defRPr/>
            </a:pPr>
            <a:r>
              <a:rPr lang="it-IT"/>
              <a:t>Presentato</a:t>
            </a:r>
            <a:r>
              <a:rPr lang="en-US"/>
              <a:t> da Riccardo Barbieri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 flipH="0" flipV="0">
            <a:off x="9335475" y="5122446"/>
            <a:ext cx="2022336" cy="338552"/>
          </a:xfrm>
          <a:prstGeom prst="rect">
            <a:avLst/>
          </a:prstGeom>
          <a:noFill/>
          <a:ln w="19050" cap="sq" cmpd="sng">
            <a:solidFill>
              <a:schemeClr val="tx1"/>
            </a:solidFill>
            <a:prstDash val="solid"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 sz="1600"/>
              <a:t>Cybersecurity M</a:t>
            </a:r>
            <a:endParaRPr lang="it-IT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990358" name="Title 1"/>
          <p:cNvSpPr>
            <a:spLocks noGrp="1"/>
          </p:cNvSpPr>
          <p:nvPr>
            <p:ph type="title"/>
          </p:nvPr>
        </p:nvSpPr>
        <p:spPr bwMode="auto">
          <a:xfrm>
            <a:off x="1429796" y="543591"/>
            <a:ext cx="2895599" cy="57435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none" lIns="0" tIns="0" rIns="0" bIns="0" anchor="ctr" anchorCtr="1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Overview</a:t>
            </a:r>
            <a:endParaRPr/>
          </a:p>
        </p:txBody>
      </p:sp>
      <p:sp>
        <p:nvSpPr>
          <p:cNvPr id="1872646338" name="TextBox 13"/>
          <p:cNvSpPr txBox="1"/>
          <p:nvPr/>
        </p:nvSpPr>
        <p:spPr bwMode="auto">
          <a:xfrm rot="0" flipH="0" flipV="0">
            <a:off x="1816058" y="4937830"/>
            <a:ext cx="19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 sz="1800"/>
              <a:t>Sviluppi futuri</a:t>
            </a:r>
            <a:endParaRPr/>
          </a:p>
        </p:txBody>
      </p:sp>
      <p:sp>
        <p:nvSpPr>
          <p:cNvPr id="913795302" name="TextBox 14"/>
          <p:cNvSpPr txBox="1"/>
          <p:nvPr/>
        </p:nvSpPr>
        <p:spPr bwMode="auto">
          <a:xfrm rot="0" flipH="0" flipV="0">
            <a:off x="1816058" y="3264354"/>
            <a:ext cx="19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it-IT" sz="1800">
                <a:solidFill>
                  <a:schemeClr val="tx1"/>
                </a:solidFill>
              </a:rPr>
              <a:t>Progettazione</a:t>
            </a:r>
            <a:endParaRPr/>
          </a:p>
        </p:txBody>
      </p:sp>
      <p:sp>
        <p:nvSpPr>
          <p:cNvPr id="1650249683" name="TextBox 15"/>
          <p:cNvSpPr txBox="1"/>
          <p:nvPr/>
        </p:nvSpPr>
        <p:spPr bwMode="auto">
          <a:xfrm rot="0" flipH="0" flipV="0">
            <a:off x="1816058" y="4105339"/>
            <a:ext cx="19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 sz="1800"/>
              <a:t>Utilizzo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43678457" name="Picture 16" descr="Shape&#10;&#10;Description automatically generated with low confidenc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62874" y="4052802"/>
            <a:ext cx="465073" cy="465073"/>
          </a:xfrm>
          <a:prstGeom prst="rect">
            <a:avLst/>
          </a:prstGeom>
        </p:spPr>
      </p:pic>
      <p:sp>
        <p:nvSpPr>
          <p:cNvPr id="1525497917" name="TextBox 17"/>
          <p:cNvSpPr txBox="1"/>
          <p:nvPr/>
        </p:nvSpPr>
        <p:spPr bwMode="auto">
          <a:xfrm rot="0" flipH="0" flipV="0">
            <a:off x="1816058" y="2408997"/>
            <a:ext cx="1980000" cy="360000"/>
          </a:xfrm>
          <a:prstGeom prst="rect">
            <a:avLst/>
          </a:prstGeom>
          <a:noFill/>
          <a:ln w="19049">
            <a:solidFill>
              <a:schemeClr val="accent1">
                <a:lumMod val="10196"/>
              </a:schemeClr>
            </a:solidFill>
            <a:prstDash val="solid"/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</a:rPr>
              <a:t>Identity Provider</a:t>
            </a:r>
            <a:endParaRPr/>
          </a:p>
        </p:txBody>
      </p:sp>
      <p:sp>
        <p:nvSpPr>
          <p:cNvPr id="220970690" name="Oval 18"/>
          <p:cNvSpPr>
            <a:spLocks noChangeAspect="1"/>
          </p:cNvSpPr>
          <p:nvPr/>
        </p:nvSpPr>
        <p:spPr bwMode="auto">
          <a:xfrm>
            <a:off x="7495863" y="2144277"/>
            <a:ext cx="885445" cy="8854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1684978477" name="Straight Connector 19"/>
          <p:cNvCxnSpPr>
            <a:cxnSpLocks/>
            <a:stCxn id="1525497917" idx="3"/>
            <a:endCxn id="220970690" idx="1"/>
          </p:cNvCxnSpPr>
          <p:nvPr/>
        </p:nvCxnSpPr>
        <p:spPr bwMode="auto">
          <a:xfrm rot="0" flipH="0" flipV="1">
            <a:off x="3796058" y="2273948"/>
            <a:ext cx="3829475" cy="315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819623" name="Straight Connector 20"/>
          <p:cNvCxnSpPr>
            <a:cxnSpLocks/>
            <a:stCxn id="1525497917" idx="3"/>
            <a:endCxn id="220970690" idx="3"/>
          </p:cNvCxnSpPr>
          <p:nvPr/>
        </p:nvCxnSpPr>
        <p:spPr bwMode="auto">
          <a:xfrm rot="0" flipH="0" flipV="0">
            <a:off x="3796058" y="2588997"/>
            <a:ext cx="3829475" cy="311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38528" name="Straight Connector 26"/>
          <p:cNvCxnSpPr>
            <a:cxnSpLocks/>
            <a:stCxn id="1650249683" idx="3"/>
            <a:endCxn id="1701757831" idx="1"/>
          </p:cNvCxnSpPr>
          <p:nvPr/>
        </p:nvCxnSpPr>
        <p:spPr bwMode="auto">
          <a:xfrm rot="0" flipH="0" flipV="1">
            <a:off x="3796058" y="3970290"/>
            <a:ext cx="2486299" cy="315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8869164" name="Straight Connector 27"/>
          <p:cNvCxnSpPr>
            <a:cxnSpLocks/>
            <a:stCxn id="1650249683" idx="3"/>
            <a:endCxn id="1701757831" idx="3"/>
          </p:cNvCxnSpPr>
          <p:nvPr/>
        </p:nvCxnSpPr>
        <p:spPr bwMode="auto">
          <a:xfrm rot="0" flipH="0" flipV="0">
            <a:off x="3796058" y="4285339"/>
            <a:ext cx="2486299" cy="311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1757831" name="Oval 28"/>
          <p:cNvSpPr>
            <a:spLocks noChangeAspect="1"/>
          </p:cNvSpPr>
          <p:nvPr/>
        </p:nvSpPr>
        <p:spPr bwMode="auto">
          <a:xfrm>
            <a:off x="6152687" y="3840619"/>
            <a:ext cx="885445" cy="8854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66080265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659456" y="2273948"/>
            <a:ext cx="558260" cy="558260"/>
          </a:xfrm>
          <a:prstGeom prst="rect">
            <a:avLst/>
          </a:prstGeom>
        </p:spPr>
      </p:pic>
      <p:sp>
        <p:nvSpPr>
          <p:cNvPr id="1444057568" name="TextBox 21"/>
          <p:cNvSpPr txBox="1"/>
          <p:nvPr/>
        </p:nvSpPr>
        <p:spPr bwMode="auto">
          <a:xfrm rot="0" flipH="0" flipV="0">
            <a:off x="1816058" y="1622238"/>
            <a:ext cx="198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enorite"/>
              </a:rPr>
              <a:t>Deception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730199212" name="Straight Connector 22"/>
          <p:cNvCxnSpPr>
            <a:cxnSpLocks/>
          </p:cNvCxnSpPr>
          <p:nvPr/>
        </p:nvCxnSpPr>
        <p:spPr bwMode="auto">
          <a:xfrm rot="0" flipH="0" flipV="1">
            <a:off x="3796058" y="1483539"/>
            <a:ext cx="2486298" cy="318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604206" name="Straight Connector 23"/>
          <p:cNvCxnSpPr>
            <a:cxnSpLocks/>
          </p:cNvCxnSpPr>
          <p:nvPr/>
        </p:nvCxnSpPr>
        <p:spPr bwMode="auto">
          <a:xfrm rot="0" flipH="0" flipV="0">
            <a:off x="3796058" y="1802237"/>
            <a:ext cx="2486298" cy="30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790805" name="Oval 24"/>
          <p:cNvSpPr>
            <a:spLocks noChangeAspect="1"/>
          </p:cNvSpPr>
          <p:nvPr/>
        </p:nvSpPr>
        <p:spPr bwMode="auto">
          <a:xfrm>
            <a:off x="6152687" y="1353870"/>
            <a:ext cx="885445" cy="8854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51114555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283471" y="1483282"/>
            <a:ext cx="623875" cy="626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>
            <a:spLocks noChangeAspect="1"/>
          </p:cNvSpPr>
          <p:nvPr/>
        </p:nvSpPr>
        <p:spPr bwMode="auto">
          <a:xfrm flipV="1">
            <a:off x="4844398" y="2121192"/>
            <a:ext cx="595114" cy="595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 flipV="1">
            <a:off x="3246604" y="5033353"/>
            <a:ext cx="595114" cy="595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845504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1790444" y="1751998"/>
            <a:ext cx="1460721" cy="3905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800"/>
              <a:t>HONEYPOT</a:t>
            </a:r>
            <a:endParaRPr lang="en-US"/>
          </a:p>
        </p:txBody>
      </p:sp>
      <p:sp>
        <p:nvSpPr>
          <p:cNvPr id="8993041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05651" y="641345"/>
            <a:ext cx="5085398" cy="5951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/>
              <a:t>deception GENERATION</a:t>
            </a:r>
            <a:endParaRPr/>
          </a:p>
        </p:txBody>
      </p:sp>
      <p:sp>
        <p:nvSpPr>
          <p:cNvPr id="1562933881" name="TextBox 18"/>
          <p:cNvSpPr txBox="1"/>
          <p:nvPr/>
        </p:nvSpPr>
        <p:spPr bwMode="auto">
          <a:xfrm rot="0" flipH="0" flipV="0">
            <a:off x="6099283" y="2237773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Gruppi e ruoli</a:t>
            </a:r>
            <a:endParaRPr/>
          </a:p>
        </p:txBody>
      </p:sp>
      <p:sp>
        <p:nvSpPr>
          <p:cNvPr id="1000553936" name="TextBox 37"/>
          <p:cNvSpPr txBox="1"/>
          <p:nvPr/>
        </p:nvSpPr>
        <p:spPr bwMode="auto">
          <a:xfrm rot="0" flipH="0" flipV="0">
            <a:off x="4521051" y="5136685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Configurazione</a:t>
            </a:r>
            <a:endParaRPr/>
          </a:p>
        </p:txBody>
      </p:sp>
      <p:sp>
        <p:nvSpPr>
          <p:cNvPr id="1669178521" name="TextBox 26"/>
          <p:cNvSpPr txBox="1"/>
          <p:nvPr/>
        </p:nvSpPr>
        <p:spPr bwMode="auto">
          <a:xfrm rot="0" flipH="0" flipV="0">
            <a:off x="5305730" y="3684537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OCI compatible</a:t>
            </a:r>
            <a:endParaRPr lang="it-IT"/>
          </a:p>
        </p:txBody>
      </p:sp>
      <p:sp>
        <p:nvSpPr>
          <p:cNvPr id="1952943738" name="Oval 29"/>
          <p:cNvSpPr>
            <a:spLocks noChangeAspect="1"/>
          </p:cNvSpPr>
          <p:nvPr/>
        </p:nvSpPr>
        <p:spPr bwMode="auto">
          <a:xfrm rot="0" flipH="0" flipV="1">
            <a:off x="4037332" y="3583676"/>
            <a:ext cx="595113" cy="595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786678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45945" y="3684232"/>
            <a:ext cx="428019" cy="428019"/>
          </a:xfrm>
          <a:prstGeom prst="rect">
            <a:avLst/>
          </a:prstGeom>
        </p:spPr>
      </p:pic>
      <p:pic>
        <p:nvPicPr>
          <p:cNvPr id="16138092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952743" y="2219351"/>
            <a:ext cx="378421" cy="378421"/>
          </a:xfrm>
          <a:prstGeom prst="rect">
            <a:avLst/>
          </a:prstGeom>
        </p:spPr>
      </p:pic>
      <p:pic>
        <p:nvPicPr>
          <p:cNvPr id="10868785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339524" y="5126273"/>
            <a:ext cx="409271" cy="409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 rot="0" flipH="0" flipV="0">
            <a:off x="6099284" y="2237773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OAuth 2.0</a:t>
            </a:r>
            <a:endParaRPr/>
          </a:p>
        </p:txBody>
      </p:sp>
      <p:sp>
        <p:nvSpPr>
          <p:cNvPr id="27" name="TextBox 26"/>
          <p:cNvSpPr txBox="1"/>
          <p:nvPr/>
        </p:nvSpPr>
        <p:spPr bwMode="auto">
          <a:xfrm rot="0" flipH="0" flipV="0">
            <a:off x="5305731" y="3684537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OpenID Connect</a:t>
            </a:r>
            <a:endParaRPr lang="it-IT"/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 rot="0" flipH="0" flipV="1">
            <a:off x="4037332" y="3583676"/>
            <a:ext cx="595113" cy="595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 rot="0" flipH="0" flipV="1">
            <a:off x="4841994" y="2120216"/>
            <a:ext cx="595114" cy="595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1790444" y="1751998"/>
            <a:ext cx="1460722" cy="3905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sz="1800"/>
              <a:t>KEYCLOAK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 bwMode="auto">
          <a:xfrm rot="0" flipH="0" flipV="0">
            <a:off x="4521051" y="5136686"/>
            <a:ext cx="234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MFA</a:t>
            </a:r>
            <a:endParaRPr/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 rot="0" flipH="0" flipV="1">
            <a:off x="3244471" y="5032755"/>
            <a:ext cx="595114" cy="595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6023440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72423" y="5120656"/>
            <a:ext cx="380622" cy="419312"/>
          </a:xfrm>
          <a:prstGeom prst="rect">
            <a:avLst/>
          </a:prstGeom>
        </p:spPr>
      </p:pic>
      <p:pic>
        <p:nvPicPr>
          <p:cNvPr id="12313754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00612" y="3630260"/>
            <a:ext cx="468555" cy="468555"/>
          </a:xfrm>
          <a:prstGeom prst="rect">
            <a:avLst/>
          </a:prstGeom>
        </p:spPr>
      </p:pic>
      <p:pic>
        <p:nvPicPr>
          <p:cNvPr id="5042132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811689" y="2199198"/>
            <a:ext cx="655724" cy="437149"/>
          </a:xfrm>
          <a:prstGeom prst="rect">
            <a:avLst/>
          </a:prstGeom>
        </p:spPr>
      </p:pic>
      <p:sp>
        <p:nvSpPr>
          <p:cNvPr id="347926100" name="Title 1"/>
          <p:cNvSpPr>
            <a:spLocks noGrp="1"/>
          </p:cNvSpPr>
          <p:nvPr/>
        </p:nvSpPr>
        <p:spPr bwMode="auto">
          <a:xfrm flipH="0" flipV="0">
            <a:off x="605651" y="641345"/>
            <a:ext cx="5085397" cy="5951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US" sz="2800" cap="all" spc="149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/>
              <a:t>IDENTITY PROVIDER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34253" y="585786"/>
            <a:ext cx="4323493" cy="67944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>
            <a:noAutofit/>
          </a:bodyPr>
          <a:lstStyle/>
          <a:p>
            <a:pPr>
              <a:defRPr/>
            </a:pPr>
            <a:r>
              <a:rPr lang="en-US"/>
              <a:t>DECEPTION-CORE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34254" y="1857574"/>
            <a:ext cx="2934129" cy="432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/>
              <a:t>MODEL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8023617" y="1857574"/>
            <a:ext cx="2934129" cy="432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/>
              <a:t>CORE BUSINESS</a:t>
            </a:r>
            <a:endParaRPr/>
          </a:p>
        </p:txBody>
      </p:sp>
      <p:sp>
        <p:nvSpPr>
          <p:cNvPr id="18" name="Text Placeholder 6"/>
          <p:cNvSpPr txBox="1"/>
          <p:nvPr/>
        </p:nvSpPr>
        <p:spPr bwMode="auto">
          <a:xfrm>
            <a:off x="4628935" y="4297676"/>
            <a:ext cx="2934128" cy="432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0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/>
              <a:t>C</a:t>
            </a:r>
            <a:r>
              <a:rPr lang="it-IT"/>
              <a:t>ONFIGURAZIONE</a:t>
            </a:r>
            <a:endParaRPr/>
          </a:p>
        </p:txBody>
      </p:sp>
      <p:sp>
        <p:nvSpPr>
          <p:cNvPr id="21" name="TextBox 20"/>
          <p:cNvSpPr txBox="1"/>
          <p:nvPr/>
        </p:nvSpPr>
        <p:spPr bwMode="auto">
          <a:xfrm flipH="0" flipV="0">
            <a:off x="2788524" y="2434708"/>
            <a:ext cx="1260540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Group</a:t>
            </a:r>
            <a:endParaRPr/>
          </a:p>
        </p:txBody>
      </p:sp>
      <p:sp>
        <p:nvSpPr>
          <p:cNvPr id="27" name="TextBox 26"/>
          <p:cNvSpPr txBox="1"/>
          <p:nvPr/>
        </p:nvSpPr>
        <p:spPr bwMode="auto">
          <a:xfrm flipH="0" flipV="0">
            <a:off x="5200487" y="5410346"/>
            <a:ext cx="1786517" cy="369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MockFactory</a:t>
            </a:r>
            <a:endParaRPr lang="it-IT"/>
          </a:p>
        </p:txBody>
      </p:sp>
      <p:sp>
        <p:nvSpPr>
          <p:cNvPr id="28" name="TextBox 27"/>
          <p:cNvSpPr txBox="1"/>
          <p:nvPr/>
        </p:nvSpPr>
        <p:spPr bwMode="auto">
          <a:xfrm flipH="0" flipV="0">
            <a:off x="5202741" y="4879279"/>
            <a:ext cx="1786517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MockarooAPI</a:t>
            </a:r>
            <a:endParaRPr/>
          </a:p>
        </p:txBody>
      </p:sp>
      <p:sp>
        <p:nvSpPr>
          <p:cNvPr id="29" name="TextBox 28"/>
          <p:cNvSpPr txBox="1"/>
          <p:nvPr/>
        </p:nvSpPr>
        <p:spPr bwMode="auto">
          <a:xfrm flipH="0" flipV="0">
            <a:off x="5202741" y="5962976"/>
            <a:ext cx="1786517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KeycloakClient</a:t>
            </a:r>
            <a:endParaRPr/>
          </a:p>
        </p:txBody>
      </p:sp>
      <p:sp>
        <p:nvSpPr>
          <p:cNvPr id="30" name="TextBox 29"/>
          <p:cNvSpPr txBox="1"/>
          <p:nvPr/>
        </p:nvSpPr>
        <p:spPr bwMode="auto">
          <a:xfrm flipH="0" flipV="0">
            <a:off x="1321458" y="2433988"/>
            <a:ext cx="1260540" cy="3707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Role</a:t>
            </a:r>
            <a:endParaRPr lang="it-IT"/>
          </a:p>
        </p:txBody>
      </p:sp>
      <p:sp>
        <p:nvSpPr>
          <p:cNvPr id="31" name="TextBox 30"/>
          <p:cNvSpPr txBox="1"/>
          <p:nvPr/>
        </p:nvSpPr>
        <p:spPr bwMode="auto">
          <a:xfrm flipH="0" flipV="0">
            <a:off x="1321458" y="2958583"/>
            <a:ext cx="1260540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Credential</a:t>
            </a:r>
            <a:endParaRPr/>
          </a:p>
        </p:txBody>
      </p:sp>
      <p:sp>
        <p:nvSpPr>
          <p:cNvPr id="32" name="TextBox 31"/>
          <p:cNvSpPr txBox="1"/>
          <p:nvPr/>
        </p:nvSpPr>
        <p:spPr bwMode="auto">
          <a:xfrm flipH="0" flipV="0">
            <a:off x="8816810" y="2428874"/>
            <a:ext cx="1423190" cy="375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Generation</a:t>
            </a:r>
            <a:endParaRPr lang="it-IT"/>
          </a:p>
        </p:txBody>
      </p:sp>
      <p:sp>
        <p:nvSpPr>
          <p:cNvPr id="34" name="TextBox 33"/>
          <p:cNvSpPr txBox="1"/>
          <p:nvPr/>
        </p:nvSpPr>
        <p:spPr bwMode="auto">
          <a:xfrm flipH="0" flipV="0">
            <a:off x="8816810" y="3480314"/>
            <a:ext cx="1423370" cy="374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</a:t>
            </a:r>
            <a:endParaRPr lang="it-IT"/>
          </a:p>
        </p:txBody>
      </p:sp>
      <p:sp>
        <p:nvSpPr>
          <p:cNvPr id="36" name="Rectangle 35"/>
          <p:cNvSpPr/>
          <p:nvPr/>
        </p:nvSpPr>
        <p:spPr bwMode="auto">
          <a:xfrm>
            <a:off x="1234254" y="2289573"/>
            <a:ext cx="2934128" cy="1731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7" name="Rectangle 36"/>
          <p:cNvSpPr/>
          <p:nvPr/>
        </p:nvSpPr>
        <p:spPr bwMode="auto">
          <a:xfrm>
            <a:off x="8023616" y="2289573"/>
            <a:ext cx="2934128" cy="1731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9" name="Rectangle 38"/>
          <p:cNvSpPr/>
          <p:nvPr/>
        </p:nvSpPr>
        <p:spPr bwMode="auto">
          <a:xfrm>
            <a:off x="4628935" y="4729676"/>
            <a:ext cx="2934128" cy="1731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4168382" y="2545488"/>
            <a:ext cx="3855234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  <a:endCxn id="18" idx="0"/>
          </p:cNvCxnSpPr>
          <p:nvPr/>
        </p:nvCxnSpPr>
        <p:spPr bwMode="auto">
          <a:xfrm rot="5399978" flipH="0" flipV="1">
            <a:off x="5219904" y="3421582"/>
            <a:ext cx="1752188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endCxn id="2" idx="2"/>
          </p:cNvCxnSpPr>
          <p:nvPr/>
        </p:nvCxnSpPr>
        <p:spPr bwMode="auto">
          <a:xfrm flipV="1">
            <a:off x="6093746" y="1265233"/>
            <a:ext cx="2253" cy="1280253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264606" name="TextBox 30"/>
          <p:cNvSpPr txBox="1"/>
          <p:nvPr/>
        </p:nvSpPr>
        <p:spPr bwMode="auto">
          <a:xfrm flipH="0" flipV="0">
            <a:off x="2788524" y="2958583"/>
            <a:ext cx="1260540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User</a:t>
            </a:r>
            <a:endParaRPr/>
          </a:p>
        </p:txBody>
      </p:sp>
      <p:sp>
        <p:nvSpPr>
          <p:cNvPr id="1212895326" name="TextBox 30"/>
          <p:cNvSpPr txBox="1"/>
          <p:nvPr/>
        </p:nvSpPr>
        <p:spPr bwMode="auto">
          <a:xfrm flipH="0" flipV="0">
            <a:off x="2071048" y="3480314"/>
            <a:ext cx="1260540" cy="369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Client</a:t>
            </a:r>
            <a:endParaRPr/>
          </a:p>
        </p:txBody>
      </p:sp>
      <p:sp>
        <p:nvSpPr>
          <p:cNvPr id="318598777" name="TextBox 31"/>
          <p:cNvSpPr txBox="1"/>
          <p:nvPr/>
        </p:nvSpPr>
        <p:spPr bwMode="auto">
          <a:xfrm flipH="0" flipV="0">
            <a:off x="8816810" y="2952748"/>
            <a:ext cx="1423190" cy="375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260032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9591674" y="0"/>
            <a:ext cx="2600326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1">
            <a:off x="9591674" y="5819776"/>
            <a:ext cx="2600325" cy="1038224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 bwMode="auto">
          <a:xfrm>
            <a:off x="3934253" y="585787"/>
            <a:ext cx="4323493" cy="67944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lang="en-US" sz="2800" cap="all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it-IT"/>
              <a:t>funzionamento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V="1">
            <a:off x="0" y="5819776"/>
            <a:ext cx="2600325" cy="1038224"/>
          </a:xfrm>
          <a:prstGeom prst="rect">
            <a:avLst/>
          </a:prstGeom>
        </p:spPr>
      </p:pic>
      <p:pic>
        <p:nvPicPr>
          <p:cNvPr id="858641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611749" y="1471579"/>
            <a:ext cx="8690250" cy="4348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095999" y="2097118"/>
            <a:ext cx="4162424" cy="5834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Overflow="overflow" horzOverflow="overflow" vert="horz" wrap="square" lIns="0" tIns="0" rIns="0" bIns="0" numCol="1" spcCol="0" rtlCol="0" fromWordArt="0" anchor="ctr" anchorCtr="1" forceAA="0" upright="0" compatLnSpc="0">
            <a:noAutofit/>
          </a:bodyPr>
          <a:lstStyle/>
          <a:p>
            <a:pPr algn="ctr">
              <a:defRPr/>
            </a:pPr>
            <a:r>
              <a:rPr lang="en-US"/>
              <a:t>Sviluppi futuri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 flipH="0" flipV="0">
            <a:off x="6214560" y="3604644"/>
            <a:ext cx="1471125" cy="404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Provisioning</a:t>
            </a:r>
            <a:endParaRPr lang="it-IT"/>
          </a:p>
        </p:txBody>
      </p:sp>
      <p:sp>
        <p:nvSpPr>
          <p:cNvPr id="10" name="TextBox 9"/>
          <p:cNvSpPr txBox="1"/>
          <p:nvPr/>
        </p:nvSpPr>
        <p:spPr bwMode="auto">
          <a:xfrm flipH="0" flipV="0">
            <a:off x="8274535" y="3603564"/>
            <a:ext cx="1865210" cy="405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defRPr/>
            </a:pPr>
            <a:r>
              <a:rPr lang="en-US"/>
              <a:t>Logging monitor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0</Words>
  <Application>ONLYOFFICE/7.5.1.23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 GRAFI PER SISTEMA DI CONTROLLO DELLE VERSIONI</dc:title>
  <dc:subject/>
  <dc:creator>Riccardo Barbieri - riccardo.barbieri11@studio.unibo.it</dc:creator>
  <cp:keywords/>
  <dc:description/>
  <dc:identifier/>
  <dc:language/>
  <cp:lastModifiedBy/>
  <cp:revision>16</cp:revision>
  <dcterms:created xsi:type="dcterms:W3CDTF">2022-10-03T14:08:23Z</dcterms:created>
  <dcterms:modified xsi:type="dcterms:W3CDTF">2023-12-16T02:53:44Z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