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2" r:id="rId2"/>
    <p:sldId id="269" r:id="rId3"/>
    <p:sldId id="258" r:id="rId4"/>
    <p:sldId id="259" r:id="rId5"/>
    <p:sldId id="260" r:id="rId6"/>
    <p:sldId id="261" r:id="rId7"/>
    <p:sldId id="270" r:id="rId8"/>
    <p:sldId id="263" r:id="rId9"/>
    <p:sldId id="264" r:id="rId10"/>
    <p:sldId id="265" r:id="rId11"/>
    <p:sldId id="266" r:id="rId12"/>
    <p:sldId id="268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9D5"/>
    <a:srgbClr val="ED7D31"/>
    <a:srgbClr val="FFC000"/>
    <a:srgbClr val="FFF045"/>
    <a:srgbClr val="C5E866"/>
    <a:srgbClr val="002728"/>
    <a:srgbClr val="BBC5D9"/>
    <a:srgbClr val="1B90D7"/>
    <a:srgbClr val="22A668"/>
    <a:srgbClr val="3FAC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503" autoAdjust="0"/>
  </p:normalViewPr>
  <p:slideViewPr>
    <p:cSldViewPr snapToGrid="0">
      <p:cViewPr varScale="1">
        <p:scale>
          <a:sx n="54" d="100"/>
          <a:sy n="54" d="100"/>
        </p:scale>
        <p:origin x="72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289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th.wikipedia.org/wiki/%E0%B9%84%E0%B8%9F%E0%B8%A5%E0%B9%8C:Visual_Studio_Code_1.35_icon.svg" TargetMode="External"/><Relationship Id="rId7" Type="http://schemas.openxmlformats.org/officeDocument/2006/relationships/hyperlink" Target="https://mindecs.co/angular-or-react-or-maybe-even-vue-js/" TargetMode="External"/><Relationship Id="rId2" Type="http://schemas.openxmlformats.org/officeDocument/2006/relationships/image" Target="../media/image15.png"/><Relationship Id="rId1" Type="http://schemas.openxmlformats.org/officeDocument/2006/relationships/image" Target="../media/image14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th.wikipedia.org/wiki/%E0%B9%84%E0%B8%9F%E0%B8%A5%E0%B9%8C:Visual_Studio_Code_1.35_icon.svg" TargetMode="External"/><Relationship Id="rId7" Type="http://schemas.openxmlformats.org/officeDocument/2006/relationships/hyperlink" Target="https://mindecs.co/angular-or-react-or-maybe-even-vue-js/" TargetMode="External"/><Relationship Id="rId2" Type="http://schemas.openxmlformats.org/officeDocument/2006/relationships/image" Target="../media/image15.png"/><Relationship Id="rId1" Type="http://schemas.openxmlformats.org/officeDocument/2006/relationships/image" Target="../media/image14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84A318-47D8-470E-AED7-EE3FC2B92D05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AA34760-D6DA-427D-ABF0-BF65AEBDF8AF}">
      <dgm:prSet/>
      <dgm:spPr/>
      <dgm:t>
        <a:bodyPr/>
        <a:lstStyle/>
        <a:p>
          <a:pPr>
            <a:defRPr b="1"/>
          </a:pPr>
          <a:r>
            <a:rPr lang="it-IT" dirty="0"/>
            <a:t>Elezioni</a:t>
          </a:r>
          <a:endParaRPr lang="en-US" dirty="0"/>
        </a:p>
      </dgm:t>
    </dgm:pt>
    <dgm:pt modelId="{3393EEC2-2C22-45DF-B470-56477D1DAE21}" type="parTrans" cxnId="{F81C7CA6-95D4-411F-8DBA-20C4D62E7F3F}">
      <dgm:prSet/>
      <dgm:spPr/>
      <dgm:t>
        <a:bodyPr/>
        <a:lstStyle/>
        <a:p>
          <a:endParaRPr lang="en-US"/>
        </a:p>
      </dgm:t>
    </dgm:pt>
    <dgm:pt modelId="{CAE616E8-06B1-4FF2-86E1-016030F6C665}" type="sibTrans" cxnId="{F81C7CA6-95D4-411F-8DBA-20C4D62E7F3F}">
      <dgm:prSet/>
      <dgm:spPr/>
      <dgm:t>
        <a:bodyPr/>
        <a:lstStyle/>
        <a:p>
          <a:endParaRPr lang="en-US"/>
        </a:p>
      </dgm:t>
    </dgm:pt>
    <dgm:pt modelId="{7F1AC664-9918-415F-8781-E8C18B34A2F8}">
      <dgm:prSet custT="1"/>
      <dgm:spPr/>
      <dgm:t>
        <a:bodyPr/>
        <a:lstStyle/>
        <a:p>
          <a:r>
            <a:rPr lang="it-IT" sz="2200" b="1" i="1" dirty="0"/>
            <a:t>Server DBMS</a:t>
          </a:r>
          <a:endParaRPr lang="en-US" sz="2200" b="1" i="1" dirty="0"/>
        </a:p>
      </dgm:t>
    </dgm:pt>
    <dgm:pt modelId="{771D079C-2435-4CD8-B06F-6E3CB8038D34}" type="parTrans" cxnId="{3363E39E-555D-4589-813F-3CED112EBFA7}">
      <dgm:prSet/>
      <dgm:spPr/>
      <dgm:t>
        <a:bodyPr/>
        <a:lstStyle/>
        <a:p>
          <a:endParaRPr lang="en-US"/>
        </a:p>
      </dgm:t>
    </dgm:pt>
    <dgm:pt modelId="{3EECA354-06A3-42AC-82A1-BC1DEE607108}" type="sibTrans" cxnId="{3363E39E-555D-4589-813F-3CED112EBFA7}">
      <dgm:prSet/>
      <dgm:spPr/>
      <dgm:t>
        <a:bodyPr/>
        <a:lstStyle/>
        <a:p>
          <a:endParaRPr lang="en-US"/>
        </a:p>
      </dgm:t>
    </dgm:pt>
    <dgm:pt modelId="{9D38A8EF-3C1C-41BE-B181-756C884B5623}">
      <dgm:prSet/>
      <dgm:spPr/>
      <dgm:t>
        <a:bodyPr/>
        <a:lstStyle/>
        <a:p>
          <a:pPr>
            <a:defRPr b="1"/>
          </a:pPr>
          <a:r>
            <a:rPr lang="en-GB" dirty="0"/>
            <a:t>Log</a:t>
          </a:r>
          <a:endParaRPr lang="en-US" dirty="0"/>
        </a:p>
      </dgm:t>
    </dgm:pt>
    <dgm:pt modelId="{A36047E1-8C6D-481F-8D91-1965A457F59B}" type="parTrans" cxnId="{9AE78E11-0F83-408F-A3E9-21F85A510CF9}">
      <dgm:prSet/>
      <dgm:spPr/>
      <dgm:t>
        <a:bodyPr/>
        <a:lstStyle/>
        <a:p>
          <a:endParaRPr lang="en-US"/>
        </a:p>
      </dgm:t>
    </dgm:pt>
    <dgm:pt modelId="{0DE9A7F6-02C0-4D45-9D76-B6DBB4FAE452}" type="sibTrans" cxnId="{9AE78E11-0F83-408F-A3E9-21F85A510CF9}">
      <dgm:prSet/>
      <dgm:spPr/>
      <dgm:t>
        <a:bodyPr/>
        <a:lstStyle/>
        <a:p>
          <a:endParaRPr lang="en-US"/>
        </a:p>
      </dgm:t>
    </dgm:pt>
    <dgm:pt modelId="{F0285321-3F2A-468C-A376-CAAE160D798D}">
      <dgm:prSet custT="1"/>
      <dgm:spPr/>
      <dgm:t>
        <a:bodyPr/>
        <a:lstStyle/>
        <a:p>
          <a:pPr algn="ctr"/>
          <a:r>
            <a:rPr lang="en-GB" sz="2200" b="1" i="1" dirty="0"/>
            <a:t>Filesystem</a:t>
          </a:r>
          <a:endParaRPr lang="en-US" sz="2200" b="1" i="1" dirty="0"/>
        </a:p>
      </dgm:t>
    </dgm:pt>
    <dgm:pt modelId="{B085984E-245E-44C7-A5FC-D3CED7C5E6AB}" type="parTrans" cxnId="{7CFE9B62-4EC4-4F52-9C65-2F2184BEEF48}">
      <dgm:prSet/>
      <dgm:spPr/>
      <dgm:t>
        <a:bodyPr/>
        <a:lstStyle/>
        <a:p>
          <a:endParaRPr lang="en-US"/>
        </a:p>
      </dgm:t>
    </dgm:pt>
    <dgm:pt modelId="{CC06CA19-F620-4125-8642-25762DE547BA}" type="sibTrans" cxnId="{7CFE9B62-4EC4-4F52-9C65-2F2184BEEF48}">
      <dgm:prSet/>
      <dgm:spPr/>
      <dgm:t>
        <a:bodyPr/>
        <a:lstStyle/>
        <a:p>
          <a:endParaRPr lang="en-US"/>
        </a:p>
      </dgm:t>
    </dgm:pt>
    <dgm:pt modelId="{06F04598-8BA6-4695-8DD1-CF7CA1355652}">
      <dgm:prSet/>
      <dgm:spPr/>
      <dgm:t>
        <a:bodyPr/>
        <a:lstStyle/>
        <a:p>
          <a:pPr algn="ctr"/>
          <a:r>
            <a:rPr lang="en-GB" sz="1700" dirty="0" err="1"/>
            <a:t>Formato</a:t>
          </a:r>
          <a:r>
            <a:rPr lang="en-GB" sz="1700" dirty="0"/>
            <a:t> da: </a:t>
          </a:r>
          <a:endParaRPr lang="en-US" sz="1700" dirty="0"/>
        </a:p>
      </dgm:t>
    </dgm:pt>
    <dgm:pt modelId="{CAEF1BE5-2E30-4CDF-9B23-B6E3ADC08C5F}" type="parTrans" cxnId="{D6FBDFFC-9D11-4494-AC7A-3669D3E6F723}">
      <dgm:prSet/>
      <dgm:spPr/>
      <dgm:t>
        <a:bodyPr/>
        <a:lstStyle/>
        <a:p>
          <a:endParaRPr lang="en-US"/>
        </a:p>
      </dgm:t>
    </dgm:pt>
    <dgm:pt modelId="{31C2F4BA-7180-4ACB-A0CA-6A53A8B3C5FC}" type="sibTrans" cxnId="{D6FBDFFC-9D11-4494-AC7A-3669D3E6F723}">
      <dgm:prSet/>
      <dgm:spPr/>
      <dgm:t>
        <a:bodyPr/>
        <a:lstStyle/>
        <a:p>
          <a:endParaRPr lang="en-US"/>
        </a:p>
      </dgm:t>
    </dgm:pt>
    <dgm:pt modelId="{0B5D3DDC-BC38-45B0-9D23-9D46400128B8}">
      <dgm:prSet custT="1"/>
      <dgm:spPr/>
      <dgm:t>
        <a:bodyPr/>
        <a:lstStyle/>
        <a:p>
          <a:pPr algn="ctr"/>
          <a:r>
            <a:rPr lang="en-GB" sz="1500" i="1" dirty="0"/>
            <a:t>Timestamp</a:t>
          </a:r>
          <a:endParaRPr lang="en-US" sz="1500" dirty="0"/>
        </a:p>
      </dgm:t>
    </dgm:pt>
    <dgm:pt modelId="{910931C2-F2D9-4837-A9A9-2A979C80D646}" type="parTrans" cxnId="{E934FE7E-EE41-4456-9884-E2C99394AA06}">
      <dgm:prSet/>
      <dgm:spPr/>
      <dgm:t>
        <a:bodyPr/>
        <a:lstStyle/>
        <a:p>
          <a:endParaRPr lang="en-US"/>
        </a:p>
      </dgm:t>
    </dgm:pt>
    <dgm:pt modelId="{560EE25E-BB4C-4B4D-BDCD-C4DC74803C20}" type="sibTrans" cxnId="{E934FE7E-EE41-4456-9884-E2C99394AA06}">
      <dgm:prSet/>
      <dgm:spPr/>
      <dgm:t>
        <a:bodyPr/>
        <a:lstStyle/>
        <a:p>
          <a:endParaRPr lang="en-US"/>
        </a:p>
      </dgm:t>
    </dgm:pt>
    <dgm:pt modelId="{5EB1DD14-437E-482D-824D-E26916677602}">
      <dgm:prSet custT="1"/>
      <dgm:spPr/>
      <dgm:t>
        <a:bodyPr/>
        <a:lstStyle/>
        <a:p>
          <a:pPr algn="ctr"/>
          <a:r>
            <a:rPr lang="en-GB" sz="1500" i="1" dirty="0" err="1"/>
            <a:t>Descrizione</a:t>
          </a:r>
          <a:endParaRPr lang="en-US" sz="1500" dirty="0"/>
        </a:p>
      </dgm:t>
    </dgm:pt>
    <dgm:pt modelId="{E09FA872-68DB-4EA7-8F7A-EB992E6AB09C}" type="parTrans" cxnId="{A00E5FD6-4C1B-48AB-9457-0DEEB98D4206}">
      <dgm:prSet/>
      <dgm:spPr/>
      <dgm:t>
        <a:bodyPr/>
        <a:lstStyle/>
        <a:p>
          <a:endParaRPr lang="en-US"/>
        </a:p>
      </dgm:t>
    </dgm:pt>
    <dgm:pt modelId="{F4872178-D54A-4702-9137-828C60628DE0}" type="sibTrans" cxnId="{A00E5FD6-4C1B-48AB-9457-0DEEB98D4206}">
      <dgm:prSet/>
      <dgm:spPr/>
      <dgm:t>
        <a:bodyPr/>
        <a:lstStyle/>
        <a:p>
          <a:endParaRPr lang="en-US"/>
        </a:p>
      </dgm:t>
    </dgm:pt>
    <dgm:pt modelId="{EDA5BBC4-E866-413A-BCAE-F00D54116AB9}">
      <dgm:prSet custT="1"/>
      <dgm:spPr/>
      <dgm:t>
        <a:bodyPr/>
        <a:lstStyle/>
        <a:p>
          <a:pPr algn="ctr"/>
          <a:r>
            <a:rPr lang="en-GB" sz="1500" i="1" dirty="0" err="1"/>
            <a:t>Livello</a:t>
          </a:r>
          <a:endParaRPr lang="en-US" sz="1500" dirty="0"/>
        </a:p>
      </dgm:t>
    </dgm:pt>
    <dgm:pt modelId="{BEE9EE54-2F69-4515-AD0A-85AD55EB0F64}" type="parTrans" cxnId="{9765225B-94DD-49C6-86D6-9E76367141B3}">
      <dgm:prSet/>
      <dgm:spPr/>
      <dgm:t>
        <a:bodyPr/>
        <a:lstStyle/>
        <a:p>
          <a:endParaRPr lang="en-US"/>
        </a:p>
      </dgm:t>
    </dgm:pt>
    <dgm:pt modelId="{5562DF3F-1D4B-4900-B9AB-0A0DB682734D}" type="sibTrans" cxnId="{9765225B-94DD-49C6-86D6-9E76367141B3}">
      <dgm:prSet/>
      <dgm:spPr/>
      <dgm:t>
        <a:bodyPr/>
        <a:lstStyle/>
        <a:p>
          <a:endParaRPr lang="en-US"/>
        </a:p>
      </dgm:t>
    </dgm:pt>
    <dgm:pt modelId="{B8DCF3FE-8E1B-4D7E-8EEC-3EF6E44C6571}" type="pres">
      <dgm:prSet presAssocID="{DD84A318-47D8-470E-AED7-EE3FC2B92D05}" presName="root" presStyleCnt="0">
        <dgm:presLayoutVars>
          <dgm:dir/>
          <dgm:resizeHandles val="exact"/>
        </dgm:presLayoutVars>
      </dgm:prSet>
      <dgm:spPr/>
    </dgm:pt>
    <dgm:pt modelId="{9E2EF6B3-8BED-415C-9750-34BE05D29C58}" type="pres">
      <dgm:prSet presAssocID="{FAA34760-D6DA-427D-ABF0-BF65AEBDF8AF}" presName="compNode" presStyleCnt="0"/>
      <dgm:spPr/>
    </dgm:pt>
    <dgm:pt modelId="{060A9256-99D9-4143-8376-C02041D0BEAC}" type="pres">
      <dgm:prSet presAssocID="{FAA34760-D6DA-427D-ABF0-BF65AEBDF8A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1447718-6A0D-4A57-ACBE-447254E86BBD}" type="pres">
      <dgm:prSet presAssocID="{FAA34760-D6DA-427D-ABF0-BF65AEBDF8AF}" presName="iconSpace" presStyleCnt="0"/>
      <dgm:spPr/>
    </dgm:pt>
    <dgm:pt modelId="{695EB68A-A117-476F-AA04-A4C994D28B82}" type="pres">
      <dgm:prSet presAssocID="{FAA34760-D6DA-427D-ABF0-BF65AEBDF8AF}" presName="parTx" presStyleLbl="revTx" presStyleIdx="0" presStyleCnt="4">
        <dgm:presLayoutVars>
          <dgm:chMax val="0"/>
          <dgm:chPref val="0"/>
        </dgm:presLayoutVars>
      </dgm:prSet>
      <dgm:spPr/>
    </dgm:pt>
    <dgm:pt modelId="{F98F96C6-1AEA-4FB9-AB09-6A0F619EE8CC}" type="pres">
      <dgm:prSet presAssocID="{FAA34760-D6DA-427D-ABF0-BF65AEBDF8AF}" presName="txSpace" presStyleCnt="0"/>
      <dgm:spPr/>
    </dgm:pt>
    <dgm:pt modelId="{90502953-01B4-467A-A7D8-85C56F92DB67}" type="pres">
      <dgm:prSet presAssocID="{FAA34760-D6DA-427D-ABF0-BF65AEBDF8AF}" presName="desTx" presStyleLbl="revTx" presStyleIdx="1" presStyleCnt="4">
        <dgm:presLayoutVars/>
      </dgm:prSet>
      <dgm:spPr/>
    </dgm:pt>
    <dgm:pt modelId="{AAA84432-4ABA-4BD1-B59C-55A7DB7B0D06}" type="pres">
      <dgm:prSet presAssocID="{CAE616E8-06B1-4FF2-86E1-016030F6C665}" presName="sibTrans" presStyleCnt="0"/>
      <dgm:spPr/>
    </dgm:pt>
    <dgm:pt modelId="{10C36C2F-6966-4ED1-AD22-E3CB78244023}" type="pres">
      <dgm:prSet presAssocID="{9D38A8EF-3C1C-41BE-B181-756C884B5623}" presName="compNode" presStyleCnt="0"/>
      <dgm:spPr/>
    </dgm:pt>
    <dgm:pt modelId="{FE48CAC1-927A-4452-B58D-DE24AFDB32A6}" type="pres">
      <dgm:prSet presAssocID="{9D38A8EF-3C1C-41BE-B181-756C884B562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982E59B0-701C-43F4-8F7D-CACA4E5A9DD0}" type="pres">
      <dgm:prSet presAssocID="{9D38A8EF-3C1C-41BE-B181-756C884B5623}" presName="iconSpace" presStyleCnt="0"/>
      <dgm:spPr/>
    </dgm:pt>
    <dgm:pt modelId="{2E0E886B-E3C4-4B91-8FB3-BCB728ED7DB6}" type="pres">
      <dgm:prSet presAssocID="{9D38A8EF-3C1C-41BE-B181-756C884B5623}" presName="parTx" presStyleLbl="revTx" presStyleIdx="2" presStyleCnt="4">
        <dgm:presLayoutVars>
          <dgm:chMax val="0"/>
          <dgm:chPref val="0"/>
        </dgm:presLayoutVars>
      </dgm:prSet>
      <dgm:spPr/>
    </dgm:pt>
    <dgm:pt modelId="{AC0898EF-8F13-4145-8C2B-436EDCE98C85}" type="pres">
      <dgm:prSet presAssocID="{9D38A8EF-3C1C-41BE-B181-756C884B5623}" presName="txSpace" presStyleCnt="0"/>
      <dgm:spPr/>
    </dgm:pt>
    <dgm:pt modelId="{6FBE9561-79F9-46FC-9198-2AECB2AC992F}" type="pres">
      <dgm:prSet presAssocID="{9D38A8EF-3C1C-41BE-B181-756C884B5623}" presName="desTx" presStyleLbl="revTx" presStyleIdx="3" presStyleCnt="4">
        <dgm:presLayoutVars/>
      </dgm:prSet>
      <dgm:spPr/>
    </dgm:pt>
  </dgm:ptLst>
  <dgm:cxnLst>
    <dgm:cxn modelId="{9AE78E11-0F83-408F-A3E9-21F85A510CF9}" srcId="{DD84A318-47D8-470E-AED7-EE3FC2B92D05}" destId="{9D38A8EF-3C1C-41BE-B181-756C884B5623}" srcOrd="1" destOrd="0" parTransId="{A36047E1-8C6D-481F-8D91-1965A457F59B}" sibTransId="{0DE9A7F6-02C0-4D45-9D76-B6DBB4FAE452}"/>
    <dgm:cxn modelId="{B78BA128-1CCB-4CF8-B6B8-A79BB68DBD74}" type="presOf" srcId="{5EB1DD14-437E-482D-824D-E26916677602}" destId="{6FBE9561-79F9-46FC-9198-2AECB2AC992F}" srcOrd="0" destOrd="3" presId="urn:microsoft.com/office/officeart/2018/5/layout/CenteredIconLabelDescriptionList"/>
    <dgm:cxn modelId="{4D9BF632-DFF2-4924-8E29-DE2C77320AF2}" type="presOf" srcId="{9D38A8EF-3C1C-41BE-B181-756C884B5623}" destId="{2E0E886B-E3C4-4B91-8FB3-BCB728ED7DB6}" srcOrd="0" destOrd="0" presId="urn:microsoft.com/office/officeart/2018/5/layout/CenteredIconLabelDescriptionList"/>
    <dgm:cxn modelId="{B06A8D33-529A-43BA-B207-3E2EED5CFD14}" type="presOf" srcId="{F0285321-3F2A-468C-A376-CAAE160D798D}" destId="{6FBE9561-79F9-46FC-9198-2AECB2AC992F}" srcOrd="0" destOrd="0" presId="urn:microsoft.com/office/officeart/2018/5/layout/CenteredIconLabelDescriptionList"/>
    <dgm:cxn modelId="{8CAA8135-B531-49A3-97CF-34538ACA161B}" type="presOf" srcId="{FAA34760-D6DA-427D-ABF0-BF65AEBDF8AF}" destId="{695EB68A-A117-476F-AA04-A4C994D28B82}" srcOrd="0" destOrd="0" presId="urn:microsoft.com/office/officeart/2018/5/layout/CenteredIconLabelDescriptionList"/>
    <dgm:cxn modelId="{8FF09F37-DF39-43B0-A0D5-A6EBD3806F1F}" type="presOf" srcId="{0B5D3DDC-BC38-45B0-9D23-9D46400128B8}" destId="{6FBE9561-79F9-46FC-9198-2AECB2AC992F}" srcOrd="0" destOrd="2" presId="urn:microsoft.com/office/officeart/2018/5/layout/CenteredIconLabelDescriptionList"/>
    <dgm:cxn modelId="{9765225B-94DD-49C6-86D6-9E76367141B3}" srcId="{06F04598-8BA6-4695-8DD1-CF7CA1355652}" destId="{EDA5BBC4-E866-413A-BCAE-F00D54116AB9}" srcOrd="2" destOrd="0" parTransId="{BEE9EE54-2F69-4515-AD0A-85AD55EB0F64}" sibTransId="{5562DF3F-1D4B-4900-B9AB-0A0DB682734D}"/>
    <dgm:cxn modelId="{7CFE9B62-4EC4-4F52-9C65-2F2184BEEF48}" srcId="{9D38A8EF-3C1C-41BE-B181-756C884B5623}" destId="{F0285321-3F2A-468C-A376-CAAE160D798D}" srcOrd="0" destOrd="0" parTransId="{B085984E-245E-44C7-A5FC-D3CED7C5E6AB}" sibTransId="{CC06CA19-F620-4125-8642-25762DE547BA}"/>
    <dgm:cxn modelId="{C5704265-9B7B-4967-BD08-B96D41C1ACCD}" type="presOf" srcId="{DD84A318-47D8-470E-AED7-EE3FC2B92D05}" destId="{B8DCF3FE-8E1B-4D7E-8EEC-3EF6E44C6571}" srcOrd="0" destOrd="0" presId="urn:microsoft.com/office/officeart/2018/5/layout/CenteredIconLabelDescriptionList"/>
    <dgm:cxn modelId="{E934FE7E-EE41-4456-9884-E2C99394AA06}" srcId="{06F04598-8BA6-4695-8DD1-CF7CA1355652}" destId="{0B5D3DDC-BC38-45B0-9D23-9D46400128B8}" srcOrd="0" destOrd="0" parTransId="{910931C2-F2D9-4837-A9A9-2A979C80D646}" sibTransId="{560EE25E-BB4C-4B4D-BDCD-C4DC74803C20}"/>
    <dgm:cxn modelId="{8896558F-21E2-4498-AA49-0B8F9FFCAF0A}" type="presOf" srcId="{06F04598-8BA6-4695-8DD1-CF7CA1355652}" destId="{6FBE9561-79F9-46FC-9198-2AECB2AC992F}" srcOrd="0" destOrd="1" presId="urn:microsoft.com/office/officeart/2018/5/layout/CenteredIconLabelDescriptionList"/>
    <dgm:cxn modelId="{3363E39E-555D-4589-813F-3CED112EBFA7}" srcId="{FAA34760-D6DA-427D-ABF0-BF65AEBDF8AF}" destId="{7F1AC664-9918-415F-8781-E8C18B34A2F8}" srcOrd="0" destOrd="0" parTransId="{771D079C-2435-4CD8-B06F-6E3CB8038D34}" sibTransId="{3EECA354-06A3-42AC-82A1-BC1DEE607108}"/>
    <dgm:cxn modelId="{F81C7CA6-95D4-411F-8DBA-20C4D62E7F3F}" srcId="{DD84A318-47D8-470E-AED7-EE3FC2B92D05}" destId="{FAA34760-D6DA-427D-ABF0-BF65AEBDF8AF}" srcOrd="0" destOrd="0" parTransId="{3393EEC2-2C22-45DF-B470-56477D1DAE21}" sibTransId="{CAE616E8-06B1-4FF2-86E1-016030F6C665}"/>
    <dgm:cxn modelId="{B6500BCA-41FD-4CB6-B428-509707EDD301}" type="presOf" srcId="{7F1AC664-9918-415F-8781-E8C18B34A2F8}" destId="{90502953-01B4-467A-A7D8-85C56F92DB67}" srcOrd="0" destOrd="0" presId="urn:microsoft.com/office/officeart/2018/5/layout/CenteredIconLabelDescriptionList"/>
    <dgm:cxn modelId="{7B8F4AD1-9446-46D7-B4FB-BEF05E8821A2}" type="presOf" srcId="{EDA5BBC4-E866-413A-BCAE-F00D54116AB9}" destId="{6FBE9561-79F9-46FC-9198-2AECB2AC992F}" srcOrd="0" destOrd="4" presId="urn:microsoft.com/office/officeart/2018/5/layout/CenteredIconLabelDescriptionList"/>
    <dgm:cxn modelId="{A00E5FD6-4C1B-48AB-9457-0DEEB98D4206}" srcId="{06F04598-8BA6-4695-8DD1-CF7CA1355652}" destId="{5EB1DD14-437E-482D-824D-E26916677602}" srcOrd="1" destOrd="0" parTransId="{E09FA872-68DB-4EA7-8F7A-EB992E6AB09C}" sibTransId="{F4872178-D54A-4702-9137-828C60628DE0}"/>
    <dgm:cxn modelId="{D6FBDFFC-9D11-4494-AC7A-3669D3E6F723}" srcId="{9D38A8EF-3C1C-41BE-B181-756C884B5623}" destId="{06F04598-8BA6-4695-8DD1-CF7CA1355652}" srcOrd="1" destOrd="0" parTransId="{CAEF1BE5-2E30-4CDF-9B23-B6E3ADC08C5F}" sibTransId="{31C2F4BA-7180-4ACB-A0CA-6A53A8B3C5FC}"/>
    <dgm:cxn modelId="{B9C3FCC6-8B59-46C9-82BB-95A0583B8E3F}" type="presParOf" srcId="{B8DCF3FE-8E1B-4D7E-8EEC-3EF6E44C6571}" destId="{9E2EF6B3-8BED-415C-9750-34BE05D29C58}" srcOrd="0" destOrd="0" presId="urn:microsoft.com/office/officeart/2018/5/layout/CenteredIconLabelDescriptionList"/>
    <dgm:cxn modelId="{4EF0CCE1-0F2C-4837-B5DD-AF26C2BB9477}" type="presParOf" srcId="{9E2EF6B3-8BED-415C-9750-34BE05D29C58}" destId="{060A9256-99D9-4143-8376-C02041D0BEAC}" srcOrd="0" destOrd="0" presId="urn:microsoft.com/office/officeart/2018/5/layout/CenteredIconLabelDescriptionList"/>
    <dgm:cxn modelId="{D19B4480-4B8B-45DB-AD20-637A2E9E4EE2}" type="presParOf" srcId="{9E2EF6B3-8BED-415C-9750-34BE05D29C58}" destId="{F1447718-6A0D-4A57-ACBE-447254E86BBD}" srcOrd="1" destOrd="0" presId="urn:microsoft.com/office/officeart/2018/5/layout/CenteredIconLabelDescriptionList"/>
    <dgm:cxn modelId="{104AA430-38DA-480B-940A-EE58535E26A9}" type="presParOf" srcId="{9E2EF6B3-8BED-415C-9750-34BE05D29C58}" destId="{695EB68A-A117-476F-AA04-A4C994D28B82}" srcOrd="2" destOrd="0" presId="urn:microsoft.com/office/officeart/2018/5/layout/CenteredIconLabelDescriptionList"/>
    <dgm:cxn modelId="{A0FA80F5-3A2E-4654-849C-B947D06C877D}" type="presParOf" srcId="{9E2EF6B3-8BED-415C-9750-34BE05D29C58}" destId="{F98F96C6-1AEA-4FB9-AB09-6A0F619EE8CC}" srcOrd="3" destOrd="0" presId="urn:microsoft.com/office/officeart/2018/5/layout/CenteredIconLabelDescriptionList"/>
    <dgm:cxn modelId="{9C8C5FE7-24CE-4903-8F87-CADE5F0414A8}" type="presParOf" srcId="{9E2EF6B3-8BED-415C-9750-34BE05D29C58}" destId="{90502953-01B4-467A-A7D8-85C56F92DB67}" srcOrd="4" destOrd="0" presId="urn:microsoft.com/office/officeart/2018/5/layout/CenteredIconLabelDescriptionList"/>
    <dgm:cxn modelId="{56E5A6E3-884D-443F-BEC1-25B9C176D002}" type="presParOf" srcId="{B8DCF3FE-8E1B-4D7E-8EEC-3EF6E44C6571}" destId="{AAA84432-4ABA-4BD1-B59C-55A7DB7B0D06}" srcOrd="1" destOrd="0" presId="urn:microsoft.com/office/officeart/2018/5/layout/CenteredIconLabelDescriptionList"/>
    <dgm:cxn modelId="{5D1C0713-E70A-4FED-B1AF-16AD326FB201}" type="presParOf" srcId="{B8DCF3FE-8E1B-4D7E-8EEC-3EF6E44C6571}" destId="{10C36C2F-6966-4ED1-AD22-E3CB78244023}" srcOrd="2" destOrd="0" presId="urn:microsoft.com/office/officeart/2018/5/layout/CenteredIconLabelDescriptionList"/>
    <dgm:cxn modelId="{723E68D9-53F1-4C45-AE05-7DBD69CD7B91}" type="presParOf" srcId="{10C36C2F-6966-4ED1-AD22-E3CB78244023}" destId="{FE48CAC1-927A-4452-B58D-DE24AFDB32A6}" srcOrd="0" destOrd="0" presId="urn:microsoft.com/office/officeart/2018/5/layout/CenteredIconLabelDescriptionList"/>
    <dgm:cxn modelId="{731E1A4B-CB71-44F1-839E-AF95AB0229A1}" type="presParOf" srcId="{10C36C2F-6966-4ED1-AD22-E3CB78244023}" destId="{982E59B0-701C-43F4-8F7D-CACA4E5A9DD0}" srcOrd="1" destOrd="0" presId="urn:microsoft.com/office/officeart/2018/5/layout/CenteredIconLabelDescriptionList"/>
    <dgm:cxn modelId="{0E5A9B4E-BE64-42C5-B051-DAF119A6B813}" type="presParOf" srcId="{10C36C2F-6966-4ED1-AD22-E3CB78244023}" destId="{2E0E886B-E3C4-4B91-8FB3-BCB728ED7DB6}" srcOrd="2" destOrd="0" presId="urn:microsoft.com/office/officeart/2018/5/layout/CenteredIconLabelDescriptionList"/>
    <dgm:cxn modelId="{2EA9E565-5624-4783-BAEF-C8B3B435B854}" type="presParOf" srcId="{10C36C2F-6966-4ED1-AD22-E3CB78244023}" destId="{AC0898EF-8F13-4145-8C2B-436EDCE98C85}" srcOrd="3" destOrd="0" presId="urn:microsoft.com/office/officeart/2018/5/layout/CenteredIconLabelDescriptionList"/>
    <dgm:cxn modelId="{914F52EF-60EF-4365-81D8-0AE405A1D8CD}" type="presParOf" srcId="{10C36C2F-6966-4ED1-AD22-E3CB78244023}" destId="{6FBE9561-79F9-46FC-9198-2AECB2AC992F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748320-660B-41FD-81C9-CA02624A0F4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8DFF89B5-D8BC-4014-A119-EDF881DBB6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/>
              </a:solidFill>
            </a:rPr>
            <a:t>Git</a:t>
          </a:r>
        </a:p>
      </dgm:t>
    </dgm:pt>
    <dgm:pt modelId="{C284868C-975B-4C2F-B5F5-9ADEB4CDB3DE}" type="parTrans" cxnId="{9751B939-58E7-463E-B4F4-ACB4A7517A31}">
      <dgm:prSet/>
      <dgm:spPr/>
      <dgm:t>
        <a:bodyPr/>
        <a:lstStyle/>
        <a:p>
          <a:endParaRPr lang="en-US"/>
        </a:p>
      </dgm:t>
    </dgm:pt>
    <dgm:pt modelId="{0801084D-275A-4D13-9E00-C8B2FA5A734F}" type="sibTrans" cxnId="{9751B939-58E7-463E-B4F4-ACB4A7517A3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E69BD19-04E8-4F59-A011-62E2B150ECCB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 err="1">
              <a:solidFill>
                <a:srgbClr val="3BA8F2"/>
              </a:solidFill>
            </a:rPr>
            <a:t>VisualStudio</a:t>
          </a:r>
          <a:r>
            <a:rPr lang="it-IT" dirty="0">
              <a:solidFill>
                <a:srgbClr val="3BA8F2"/>
              </a:solidFill>
            </a:rPr>
            <a:t> Code </a:t>
          </a:r>
          <a:endParaRPr lang="en-US" dirty="0">
            <a:solidFill>
              <a:srgbClr val="3BA8F2"/>
            </a:solidFill>
          </a:endParaRPr>
        </a:p>
      </dgm:t>
    </dgm:pt>
    <dgm:pt modelId="{32B9BBC6-53A7-45F6-8F23-F808DBF3E89E}" type="parTrans" cxnId="{053404BC-21B9-4BA2-9BF7-298E98674204}">
      <dgm:prSet/>
      <dgm:spPr/>
      <dgm:t>
        <a:bodyPr/>
        <a:lstStyle/>
        <a:p>
          <a:endParaRPr lang="en-US"/>
        </a:p>
      </dgm:t>
    </dgm:pt>
    <dgm:pt modelId="{2F8CE607-D0A6-4AE5-B79F-8A37093C0B8F}" type="sibTrans" cxnId="{053404BC-21B9-4BA2-9BF7-298E9867420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00DA5AB-3D8B-4B29-A92A-07A9DF1F5C69}">
      <dgm:prSet/>
      <dgm:spPr/>
      <dgm:t>
        <a:bodyPr/>
        <a:lstStyle/>
        <a:p>
          <a:pPr>
            <a:lnSpc>
              <a:spcPct val="100000"/>
            </a:lnSpc>
          </a:pPr>
          <a:r>
            <a:rPr lang="it-IT">
              <a:solidFill>
                <a:srgbClr val="FFF045"/>
              </a:solidFill>
            </a:rPr>
            <a:t>WebStorm</a:t>
          </a:r>
          <a:endParaRPr lang="en-US" dirty="0">
            <a:solidFill>
              <a:srgbClr val="FFF045"/>
            </a:solidFill>
          </a:endParaRPr>
        </a:p>
      </dgm:t>
    </dgm:pt>
    <dgm:pt modelId="{CBFE1D96-7C5F-4E89-B97A-4B3DEE855D74}" type="parTrans" cxnId="{62464800-6B2B-4AB9-931F-5E8ECDF75228}">
      <dgm:prSet/>
      <dgm:spPr/>
      <dgm:t>
        <a:bodyPr/>
        <a:lstStyle/>
        <a:p>
          <a:endParaRPr lang="en-US"/>
        </a:p>
      </dgm:t>
    </dgm:pt>
    <dgm:pt modelId="{CFCFFCAE-6F1F-46FD-B01F-24D1D3EB5CFB}" type="sibTrans" cxnId="{62464800-6B2B-4AB9-931F-5E8ECDF7522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C6703EC-F402-461E-8374-19BE57CA7120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>
              <a:solidFill>
                <a:srgbClr val="22A668"/>
              </a:solidFill>
            </a:rPr>
            <a:t>Node.js</a:t>
          </a:r>
        </a:p>
      </dgm:t>
    </dgm:pt>
    <dgm:pt modelId="{E6AAA9F7-B1FF-40BE-94D4-308E9B4A5EB8}" type="parTrans" cxnId="{B3F048F1-3B80-4798-AD22-C03455E1F152}">
      <dgm:prSet/>
      <dgm:spPr/>
      <dgm:t>
        <a:bodyPr/>
        <a:lstStyle/>
        <a:p>
          <a:endParaRPr lang="en-GB"/>
        </a:p>
      </dgm:t>
    </dgm:pt>
    <dgm:pt modelId="{1211D37E-EC49-4B9C-9BAA-426E8291384A}" type="sibTrans" cxnId="{B3F048F1-3B80-4798-AD22-C03455E1F152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6ECCEEF4-0978-4AEF-B333-AC2C80B48618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 err="1">
              <a:solidFill>
                <a:srgbClr val="E23237"/>
              </a:solidFill>
            </a:rPr>
            <a:t>Angular</a:t>
          </a:r>
          <a:endParaRPr lang="en-GB" dirty="0">
            <a:solidFill>
              <a:srgbClr val="E23237"/>
            </a:solidFill>
          </a:endParaRPr>
        </a:p>
      </dgm:t>
    </dgm:pt>
    <dgm:pt modelId="{48AA51EC-4C0E-44F1-9966-BF5021CF02BF}" type="parTrans" cxnId="{53FF073B-9C92-448E-94CB-F8C048BCF695}">
      <dgm:prSet/>
      <dgm:spPr/>
      <dgm:t>
        <a:bodyPr/>
        <a:lstStyle/>
        <a:p>
          <a:endParaRPr lang="en-GB"/>
        </a:p>
      </dgm:t>
    </dgm:pt>
    <dgm:pt modelId="{546E6F92-2441-4B47-982F-F3824C8AB005}" type="sibTrans" cxnId="{53FF073B-9C92-448E-94CB-F8C048BCF695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97291780-4EC7-4F59-8B2E-1707E83AC9C7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aseline="0" dirty="0">
              <a:solidFill>
                <a:srgbClr val="1A877A"/>
              </a:solidFill>
            </a:rPr>
            <a:t>My</a:t>
          </a:r>
          <a:r>
            <a:rPr lang="it-IT" baseline="0" dirty="0"/>
            <a:t>SQL</a:t>
          </a:r>
          <a:endParaRPr lang="en-GB" baseline="0" dirty="0"/>
        </a:p>
      </dgm:t>
    </dgm:pt>
    <dgm:pt modelId="{E051126B-B9AD-4426-BA2C-651AE2D37551}" type="parTrans" cxnId="{100E19B5-5438-4F55-A657-429F1FF97FEC}">
      <dgm:prSet/>
      <dgm:spPr/>
      <dgm:t>
        <a:bodyPr/>
        <a:lstStyle/>
        <a:p>
          <a:endParaRPr lang="en-GB"/>
        </a:p>
      </dgm:t>
    </dgm:pt>
    <dgm:pt modelId="{9367D268-528F-4254-B825-9BA2D39219A8}" type="sibTrans" cxnId="{100E19B5-5438-4F55-A657-429F1FF97FEC}">
      <dgm:prSet/>
      <dgm:spPr/>
      <dgm:t>
        <a:bodyPr/>
        <a:lstStyle/>
        <a:p>
          <a:endParaRPr lang="en-GB"/>
        </a:p>
      </dgm:t>
    </dgm:pt>
    <dgm:pt modelId="{7EF234A0-8DA5-4D21-88C5-50061580D5BA}" type="pres">
      <dgm:prSet presAssocID="{84748320-660B-41FD-81C9-CA02624A0F4C}" presName="root" presStyleCnt="0">
        <dgm:presLayoutVars>
          <dgm:dir/>
          <dgm:resizeHandles val="exact"/>
        </dgm:presLayoutVars>
      </dgm:prSet>
      <dgm:spPr/>
    </dgm:pt>
    <dgm:pt modelId="{3953D132-8E5B-4487-BD3B-6C5207452D84}" type="pres">
      <dgm:prSet presAssocID="{84748320-660B-41FD-81C9-CA02624A0F4C}" presName="container" presStyleCnt="0">
        <dgm:presLayoutVars>
          <dgm:dir/>
          <dgm:resizeHandles val="exact"/>
        </dgm:presLayoutVars>
      </dgm:prSet>
      <dgm:spPr/>
    </dgm:pt>
    <dgm:pt modelId="{C8DE9ABE-4484-4EAD-9F0D-8E1E9279F350}" type="pres">
      <dgm:prSet presAssocID="{8DFF89B5-D8BC-4014-A119-EDF881DBB6B7}" presName="compNode" presStyleCnt="0"/>
      <dgm:spPr/>
    </dgm:pt>
    <dgm:pt modelId="{32AEB77B-CE3D-4252-854E-DB7E26D006BB}" type="pres">
      <dgm:prSet presAssocID="{8DFF89B5-D8BC-4014-A119-EDF881DBB6B7}" presName="iconBgRect" presStyleLbl="bgShp" presStyleIdx="0" presStyleCnt="6"/>
      <dgm:spPr>
        <a:solidFill>
          <a:schemeClr val="bg1"/>
        </a:solidFill>
      </dgm:spPr>
    </dgm:pt>
    <dgm:pt modelId="{B573E0A5-790A-4A1A-BB25-AB1CAD1EF6DC}" type="pres">
      <dgm:prSet presAssocID="{8DFF89B5-D8BC-4014-A119-EDF881DBB6B7}" presName="iconRect" presStyleLbl="node1" presStyleIdx="0" presStyleCnt="6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</dgm:pt>
    <dgm:pt modelId="{54F5A111-B443-4F1B-A051-A051A0302A06}" type="pres">
      <dgm:prSet presAssocID="{8DFF89B5-D8BC-4014-A119-EDF881DBB6B7}" presName="spaceRect" presStyleCnt="0"/>
      <dgm:spPr/>
    </dgm:pt>
    <dgm:pt modelId="{F36141C2-74AC-419D-B6F2-8268CB221162}" type="pres">
      <dgm:prSet presAssocID="{8DFF89B5-D8BC-4014-A119-EDF881DBB6B7}" presName="textRect" presStyleLbl="revTx" presStyleIdx="0" presStyleCnt="6">
        <dgm:presLayoutVars>
          <dgm:chMax val="1"/>
          <dgm:chPref val="1"/>
        </dgm:presLayoutVars>
      </dgm:prSet>
      <dgm:spPr/>
    </dgm:pt>
    <dgm:pt modelId="{60BD4632-D224-49DE-B12E-DCC031C616CC}" type="pres">
      <dgm:prSet presAssocID="{0801084D-275A-4D13-9E00-C8B2FA5A734F}" presName="sibTrans" presStyleLbl="sibTrans2D1" presStyleIdx="0" presStyleCnt="0"/>
      <dgm:spPr/>
    </dgm:pt>
    <dgm:pt modelId="{E15C52E8-3EF5-4832-88D6-65876AAFE4FE}" type="pres">
      <dgm:prSet presAssocID="{DE69BD19-04E8-4F59-A011-62E2B150ECCB}" presName="compNode" presStyleCnt="0"/>
      <dgm:spPr/>
    </dgm:pt>
    <dgm:pt modelId="{5720C254-FEBE-4527-AF58-A09FDB454C70}" type="pres">
      <dgm:prSet presAssocID="{DE69BD19-04E8-4F59-A011-62E2B150ECCB}" presName="iconBgRect" presStyleLbl="bgShp" presStyleIdx="1" presStyleCnt="6"/>
      <dgm:spPr>
        <a:solidFill>
          <a:srgbClr val="ED7D31"/>
        </a:solidFill>
      </dgm:spPr>
    </dgm:pt>
    <dgm:pt modelId="{D454F6E3-69BD-481E-9AA8-9A9D6F77CBDE}" type="pres">
      <dgm:prSet presAssocID="{DE69BD19-04E8-4F59-A011-62E2B150ECCB}" presName="iconRect" presStyleLbl="node1" presStyleIdx="1" presStyleCnt="6"/>
      <dgm:spPr>
        <a:blipFill rotWithShape="1">
          <a:blip xmlns:r="http://schemas.openxmlformats.org/officeDocument/2006/relationships"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EBFC832-FD1F-4F2D-A02E-DFE6D55A83F2}" type="pres">
      <dgm:prSet presAssocID="{DE69BD19-04E8-4F59-A011-62E2B150ECCB}" presName="spaceRect" presStyleCnt="0"/>
      <dgm:spPr/>
    </dgm:pt>
    <dgm:pt modelId="{592A0547-0022-4C98-9DF3-CD746DA4270B}" type="pres">
      <dgm:prSet presAssocID="{DE69BD19-04E8-4F59-A011-62E2B150ECCB}" presName="textRect" presStyleLbl="revTx" presStyleIdx="1" presStyleCnt="6">
        <dgm:presLayoutVars>
          <dgm:chMax val="1"/>
          <dgm:chPref val="1"/>
        </dgm:presLayoutVars>
      </dgm:prSet>
      <dgm:spPr/>
    </dgm:pt>
    <dgm:pt modelId="{5AC6B1B3-C656-4F16-9CD7-0C3E93F520C3}" type="pres">
      <dgm:prSet presAssocID="{2F8CE607-D0A6-4AE5-B79F-8A37093C0B8F}" presName="sibTrans" presStyleLbl="sibTrans2D1" presStyleIdx="0" presStyleCnt="0"/>
      <dgm:spPr/>
    </dgm:pt>
    <dgm:pt modelId="{4DB96EF3-8ED1-4942-8C0E-851C73C24399}" type="pres">
      <dgm:prSet presAssocID="{B00DA5AB-3D8B-4B29-A92A-07A9DF1F5C69}" presName="compNode" presStyleCnt="0"/>
      <dgm:spPr/>
    </dgm:pt>
    <dgm:pt modelId="{63F68EA7-2F44-4F46-A057-AF4E60A46C49}" type="pres">
      <dgm:prSet presAssocID="{B00DA5AB-3D8B-4B29-A92A-07A9DF1F5C69}" presName="iconBgRect" presStyleLbl="bgShp" presStyleIdx="2" presStyleCnt="6"/>
      <dgm:spPr>
        <a:solidFill>
          <a:srgbClr val="1B90D7"/>
        </a:solidFill>
      </dgm:spPr>
    </dgm:pt>
    <dgm:pt modelId="{47036EFF-7447-41FF-96D9-D4118C7D8B66}" type="pres">
      <dgm:prSet presAssocID="{B00DA5AB-3D8B-4B29-A92A-07A9DF1F5C69}" presName="iconRect" presStyleLbl="node1" presStyleIdx="2" presStyleCnt="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8188410-0A64-4D2F-9E5B-01B4C1E606EF}" type="pres">
      <dgm:prSet presAssocID="{B00DA5AB-3D8B-4B29-A92A-07A9DF1F5C69}" presName="spaceRect" presStyleCnt="0"/>
      <dgm:spPr/>
    </dgm:pt>
    <dgm:pt modelId="{57AE38EE-C7D5-4F12-A845-B3C68A2CD36B}" type="pres">
      <dgm:prSet presAssocID="{B00DA5AB-3D8B-4B29-A92A-07A9DF1F5C69}" presName="textRect" presStyleLbl="revTx" presStyleIdx="2" presStyleCnt="6">
        <dgm:presLayoutVars>
          <dgm:chMax val="1"/>
          <dgm:chPref val="1"/>
        </dgm:presLayoutVars>
      </dgm:prSet>
      <dgm:spPr/>
    </dgm:pt>
    <dgm:pt modelId="{791A9F34-B3C5-4BE9-80FD-00C5AAF6E582}" type="pres">
      <dgm:prSet presAssocID="{CFCFFCAE-6F1F-46FD-B01F-24D1D3EB5CFB}" presName="sibTrans" presStyleLbl="sibTrans2D1" presStyleIdx="0" presStyleCnt="0"/>
      <dgm:spPr/>
    </dgm:pt>
    <dgm:pt modelId="{D20758CF-092E-47EF-9911-29BF27667AB9}" type="pres">
      <dgm:prSet presAssocID="{0C6703EC-F402-461E-8374-19BE57CA7120}" presName="compNode" presStyleCnt="0"/>
      <dgm:spPr/>
    </dgm:pt>
    <dgm:pt modelId="{A17F5C9F-93DB-4ED5-BB4F-D31EB156A8D1}" type="pres">
      <dgm:prSet presAssocID="{0C6703EC-F402-461E-8374-19BE57CA7120}" presName="iconBgRect" presStyleLbl="bgShp" presStyleIdx="3" presStyleCnt="6"/>
      <dgm:spPr>
        <a:solidFill>
          <a:srgbClr val="3B3838"/>
        </a:solidFill>
      </dgm:spPr>
    </dgm:pt>
    <dgm:pt modelId="{F60CEBCF-C589-4083-91BD-805B905FD68E}" type="pres">
      <dgm:prSet presAssocID="{0C6703EC-F402-461E-8374-19BE57CA7120}" presName="iconRect" presStyleLbl="node1" presStyleIdx="3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55D43B0-F7A1-4844-B9C7-06802FA24A02}" type="pres">
      <dgm:prSet presAssocID="{0C6703EC-F402-461E-8374-19BE57CA7120}" presName="spaceRect" presStyleCnt="0"/>
      <dgm:spPr/>
    </dgm:pt>
    <dgm:pt modelId="{48065E13-9000-43EB-9521-58099CBA42E6}" type="pres">
      <dgm:prSet presAssocID="{0C6703EC-F402-461E-8374-19BE57CA7120}" presName="textRect" presStyleLbl="revTx" presStyleIdx="3" presStyleCnt="6">
        <dgm:presLayoutVars>
          <dgm:chMax val="1"/>
          <dgm:chPref val="1"/>
        </dgm:presLayoutVars>
      </dgm:prSet>
      <dgm:spPr/>
    </dgm:pt>
    <dgm:pt modelId="{75412DA9-E65B-4B91-BA25-E7CE0811B655}" type="pres">
      <dgm:prSet presAssocID="{1211D37E-EC49-4B9C-9BAA-426E8291384A}" presName="sibTrans" presStyleLbl="sibTrans2D1" presStyleIdx="0" presStyleCnt="0"/>
      <dgm:spPr/>
    </dgm:pt>
    <dgm:pt modelId="{26F0B7FC-6B2F-4691-A2B6-7E7C93157045}" type="pres">
      <dgm:prSet presAssocID="{6ECCEEF4-0978-4AEF-B333-AC2C80B48618}" presName="compNode" presStyleCnt="0"/>
      <dgm:spPr/>
    </dgm:pt>
    <dgm:pt modelId="{17148300-6A56-4D1C-BC79-A25BA7DD393E}" type="pres">
      <dgm:prSet presAssocID="{6ECCEEF4-0978-4AEF-B333-AC2C80B48618}" presName="iconBgRect" presStyleLbl="bgShp" presStyleIdx="4" presStyleCnt="6"/>
      <dgm:spPr>
        <a:solidFill>
          <a:srgbClr val="002060"/>
        </a:solidFill>
      </dgm:spPr>
    </dgm:pt>
    <dgm:pt modelId="{A5C71D99-EFD1-4CA5-99AD-FE3B3922B325}" type="pres">
      <dgm:prSet presAssocID="{6ECCEEF4-0978-4AEF-B333-AC2C80B48618}" presName="iconRect" presStyleLbl="node1" presStyleIdx="4" presStyleCnt="6"/>
      <dgm:spPr>
        <a:blipFill>
          <a:blip xmlns:r="http://schemas.openxmlformats.org/officeDocument/2006/relationships"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>
            <a:fillRect/>
          </a:stretch>
        </a:blipFill>
      </dgm:spPr>
    </dgm:pt>
    <dgm:pt modelId="{9DD64ACA-C16A-4686-9646-7F03F097F72A}" type="pres">
      <dgm:prSet presAssocID="{6ECCEEF4-0978-4AEF-B333-AC2C80B48618}" presName="spaceRect" presStyleCnt="0"/>
      <dgm:spPr/>
    </dgm:pt>
    <dgm:pt modelId="{8F9C8D91-A2F5-42AD-8C0B-ED2BE4CAA54D}" type="pres">
      <dgm:prSet presAssocID="{6ECCEEF4-0978-4AEF-B333-AC2C80B48618}" presName="textRect" presStyleLbl="revTx" presStyleIdx="4" presStyleCnt="6">
        <dgm:presLayoutVars>
          <dgm:chMax val="1"/>
          <dgm:chPref val="1"/>
        </dgm:presLayoutVars>
      </dgm:prSet>
      <dgm:spPr/>
    </dgm:pt>
    <dgm:pt modelId="{357E11B6-87BC-4796-B672-0CBACD8FC000}" type="pres">
      <dgm:prSet presAssocID="{546E6F92-2441-4B47-982F-F3824C8AB005}" presName="sibTrans" presStyleLbl="sibTrans2D1" presStyleIdx="0" presStyleCnt="0"/>
      <dgm:spPr/>
    </dgm:pt>
    <dgm:pt modelId="{0B8F9B54-2E00-496D-A318-5F6622A60A7D}" type="pres">
      <dgm:prSet presAssocID="{97291780-4EC7-4F59-8B2E-1707E83AC9C7}" presName="compNode" presStyleCnt="0"/>
      <dgm:spPr/>
    </dgm:pt>
    <dgm:pt modelId="{4B901DB7-769C-4BB4-96F0-9632F10383FA}" type="pres">
      <dgm:prSet presAssocID="{97291780-4EC7-4F59-8B2E-1707E83AC9C7}" presName="iconBgRect" presStyleLbl="bgShp" presStyleIdx="5" presStyleCnt="6"/>
      <dgm:spPr>
        <a:solidFill>
          <a:schemeClr val="bg1"/>
        </a:solidFill>
      </dgm:spPr>
    </dgm:pt>
    <dgm:pt modelId="{ADE65215-70F5-4F11-9C00-98E87E2E93ED}" type="pres">
      <dgm:prSet presAssocID="{97291780-4EC7-4F59-8B2E-1707E83AC9C7}" presName="iconRect" presStyleLbl="node1" presStyleIdx="5" presStyleCnt="6"/>
      <dgm:spPr>
        <a:blipFill>
          <a:blip xmlns:r="http://schemas.openxmlformats.org/officeDocument/2006/relationships" r:embed="rId8"/>
          <a:srcRect/>
          <a:stretch>
            <a:fillRect/>
          </a:stretch>
        </a:blipFill>
      </dgm:spPr>
    </dgm:pt>
    <dgm:pt modelId="{D28548EF-53ED-4040-9673-3476C4F8F1ED}" type="pres">
      <dgm:prSet presAssocID="{97291780-4EC7-4F59-8B2E-1707E83AC9C7}" presName="spaceRect" presStyleCnt="0"/>
      <dgm:spPr/>
    </dgm:pt>
    <dgm:pt modelId="{24EE28D7-EBA6-4A84-BE60-3DC3737CE788}" type="pres">
      <dgm:prSet presAssocID="{97291780-4EC7-4F59-8B2E-1707E83AC9C7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62464800-6B2B-4AB9-931F-5E8ECDF75228}" srcId="{84748320-660B-41FD-81C9-CA02624A0F4C}" destId="{B00DA5AB-3D8B-4B29-A92A-07A9DF1F5C69}" srcOrd="2" destOrd="0" parTransId="{CBFE1D96-7C5F-4E89-B97A-4B3DEE855D74}" sibTransId="{CFCFFCAE-6F1F-46FD-B01F-24D1D3EB5CFB}"/>
    <dgm:cxn modelId="{1362A300-D358-4E44-BACB-71B573FAB497}" type="presOf" srcId="{6ECCEEF4-0978-4AEF-B333-AC2C80B48618}" destId="{8F9C8D91-A2F5-42AD-8C0B-ED2BE4CAA54D}" srcOrd="0" destOrd="0" presId="urn:microsoft.com/office/officeart/2018/2/layout/IconCircleList"/>
    <dgm:cxn modelId="{185F3501-96AC-438F-BFA2-E08931D9F897}" type="presOf" srcId="{0801084D-275A-4D13-9E00-C8B2FA5A734F}" destId="{60BD4632-D224-49DE-B12E-DCC031C616CC}" srcOrd="0" destOrd="0" presId="urn:microsoft.com/office/officeart/2018/2/layout/IconCircleList"/>
    <dgm:cxn modelId="{64D72903-25CF-48A6-BA9B-10DEE34DD1A2}" type="presOf" srcId="{B00DA5AB-3D8B-4B29-A92A-07A9DF1F5C69}" destId="{57AE38EE-C7D5-4F12-A845-B3C68A2CD36B}" srcOrd="0" destOrd="0" presId="urn:microsoft.com/office/officeart/2018/2/layout/IconCircleList"/>
    <dgm:cxn modelId="{3805B019-E8AC-4F5F-BCD5-0E292D71C879}" type="presOf" srcId="{8DFF89B5-D8BC-4014-A119-EDF881DBB6B7}" destId="{F36141C2-74AC-419D-B6F2-8268CB221162}" srcOrd="0" destOrd="0" presId="urn:microsoft.com/office/officeart/2018/2/layout/IconCircleList"/>
    <dgm:cxn modelId="{D69F3725-1871-42F8-BC14-5819033E5756}" type="presOf" srcId="{1211D37E-EC49-4B9C-9BAA-426E8291384A}" destId="{75412DA9-E65B-4B91-BA25-E7CE0811B655}" srcOrd="0" destOrd="0" presId="urn:microsoft.com/office/officeart/2018/2/layout/IconCircleList"/>
    <dgm:cxn modelId="{AD488931-83EF-4F00-8E10-1F83716B324B}" type="presOf" srcId="{546E6F92-2441-4B47-982F-F3824C8AB005}" destId="{357E11B6-87BC-4796-B672-0CBACD8FC000}" srcOrd="0" destOrd="0" presId="urn:microsoft.com/office/officeart/2018/2/layout/IconCircleList"/>
    <dgm:cxn modelId="{3AF1F431-EBA3-4691-9102-922881A6D964}" type="presOf" srcId="{97291780-4EC7-4F59-8B2E-1707E83AC9C7}" destId="{24EE28D7-EBA6-4A84-BE60-3DC3737CE788}" srcOrd="0" destOrd="0" presId="urn:microsoft.com/office/officeart/2018/2/layout/IconCircleList"/>
    <dgm:cxn modelId="{9751B939-58E7-463E-B4F4-ACB4A7517A31}" srcId="{84748320-660B-41FD-81C9-CA02624A0F4C}" destId="{8DFF89B5-D8BC-4014-A119-EDF881DBB6B7}" srcOrd="0" destOrd="0" parTransId="{C284868C-975B-4C2F-B5F5-9ADEB4CDB3DE}" sibTransId="{0801084D-275A-4D13-9E00-C8B2FA5A734F}"/>
    <dgm:cxn modelId="{53FF073B-9C92-448E-94CB-F8C048BCF695}" srcId="{84748320-660B-41FD-81C9-CA02624A0F4C}" destId="{6ECCEEF4-0978-4AEF-B333-AC2C80B48618}" srcOrd="4" destOrd="0" parTransId="{48AA51EC-4C0E-44F1-9966-BF5021CF02BF}" sibTransId="{546E6F92-2441-4B47-982F-F3824C8AB005}"/>
    <dgm:cxn modelId="{BAD4AD45-5A1C-40C0-9DBF-63A8DD6B812F}" type="presOf" srcId="{2F8CE607-D0A6-4AE5-B79F-8A37093C0B8F}" destId="{5AC6B1B3-C656-4F16-9CD7-0C3E93F520C3}" srcOrd="0" destOrd="0" presId="urn:microsoft.com/office/officeart/2018/2/layout/IconCircleList"/>
    <dgm:cxn modelId="{673AE569-0365-4E4C-9F19-9CEFC554EE56}" type="presOf" srcId="{CFCFFCAE-6F1F-46FD-B01F-24D1D3EB5CFB}" destId="{791A9F34-B3C5-4BE9-80FD-00C5AAF6E582}" srcOrd="0" destOrd="0" presId="urn:microsoft.com/office/officeart/2018/2/layout/IconCircleList"/>
    <dgm:cxn modelId="{9F48A3B2-F9F6-4595-B5F3-D72FB56513A3}" type="presOf" srcId="{0C6703EC-F402-461E-8374-19BE57CA7120}" destId="{48065E13-9000-43EB-9521-58099CBA42E6}" srcOrd="0" destOrd="0" presId="urn:microsoft.com/office/officeart/2018/2/layout/IconCircleList"/>
    <dgm:cxn modelId="{100E19B5-5438-4F55-A657-429F1FF97FEC}" srcId="{84748320-660B-41FD-81C9-CA02624A0F4C}" destId="{97291780-4EC7-4F59-8B2E-1707E83AC9C7}" srcOrd="5" destOrd="0" parTransId="{E051126B-B9AD-4426-BA2C-651AE2D37551}" sibTransId="{9367D268-528F-4254-B825-9BA2D39219A8}"/>
    <dgm:cxn modelId="{053404BC-21B9-4BA2-9BF7-298E98674204}" srcId="{84748320-660B-41FD-81C9-CA02624A0F4C}" destId="{DE69BD19-04E8-4F59-A011-62E2B150ECCB}" srcOrd="1" destOrd="0" parTransId="{32B9BBC6-53A7-45F6-8F23-F808DBF3E89E}" sibTransId="{2F8CE607-D0A6-4AE5-B79F-8A37093C0B8F}"/>
    <dgm:cxn modelId="{1C0C08D6-4233-40E0-9E90-31AAA3546A61}" type="presOf" srcId="{84748320-660B-41FD-81C9-CA02624A0F4C}" destId="{7EF234A0-8DA5-4D21-88C5-50061580D5BA}" srcOrd="0" destOrd="0" presId="urn:microsoft.com/office/officeart/2018/2/layout/IconCircleList"/>
    <dgm:cxn modelId="{B3F048F1-3B80-4798-AD22-C03455E1F152}" srcId="{84748320-660B-41FD-81C9-CA02624A0F4C}" destId="{0C6703EC-F402-461E-8374-19BE57CA7120}" srcOrd="3" destOrd="0" parTransId="{E6AAA9F7-B1FF-40BE-94D4-308E9B4A5EB8}" sibTransId="{1211D37E-EC49-4B9C-9BAA-426E8291384A}"/>
    <dgm:cxn modelId="{AD350CF6-ECAB-4F02-8E4E-631B52D3FD8C}" type="presOf" srcId="{DE69BD19-04E8-4F59-A011-62E2B150ECCB}" destId="{592A0547-0022-4C98-9DF3-CD746DA4270B}" srcOrd="0" destOrd="0" presId="urn:microsoft.com/office/officeart/2018/2/layout/IconCircleList"/>
    <dgm:cxn modelId="{3CF4726F-41B6-4C2D-82F9-5379CE29B912}" type="presParOf" srcId="{7EF234A0-8DA5-4D21-88C5-50061580D5BA}" destId="{3953D132-8E5B-4487-BD3B-6C5207452D84}" srcOrd="0" destOrd="0" presId="urn:microsoft.com/office/officeart/2018/2/layout/IconCircleList"/>
    <dgm:cxn modelId="{97652859-D8B6-4595-A21D-43601541832E}" type="presParOf" srcId="{3953D132-8E5B-4487-BD3B-6C5207452D84}" destId="{C8DE9ABE-4484-4EAD-9F0D-8E1E9279F350}" srcOrd="0" destOrd="0" presId="urn:microsoft.com/office/officeart/2018/2/layout/IconCircleList"/>
    <dgm:cxn modelId="{6BCFFF34-477D-4C24-8104-16F518BE4938}" type="presParOf" srcId="{C8DE9ABE-4484-4EAD-9F0D-8E1E9279F350}" destId="{32AEB77B-CE3D-4252-854E-DB7E26D006BB}" srcOrd="0" destOrd="0" presId="urn:microsoft.com/office/officeart/2018/2/layout/IconCircleList"/>
    <dgm:cxn modelId="{A2E1B44B-E8DA-40F7-838F-0DDB0E73AE28}" type="presParOf" srcId="{C8DE9ABE-4484-4EAD-9F0D-8E1E9279F350}" destId="{B573E0A5-790A-4A1A-BB25-AB1CAD1EF6DC}" srcOrd="1" destOrd="0" presId="urn:microsoft.com/office/officeart/2018/2/layout/IconCircleList"/>
    <dgm:cxn modelId="{9A31CC58-1FB0-4A0C-9011-81B8D65018BD}" type="presParOf" srcId="{C8DE9ABE-4484-4EAD-9F0D-8E1E9279F350}" destId="{54F5A111-B443-4F1B-A051-A051A0302A06}" srcOrd="2" destOrd="0" presId="urn:microsoft.com/office/officeart/2018/2/layout/IconCircleList"/>
    <dgm:cxn modelId="{9D600CB4-96C9-4160-9FEB-49EF99247B96}" type="presParOf" srcId="{C8DE9ABE-4484-4EAD-9F0D-8E1E9279F350}" destId="{F36141C2-74AC-419D-B6F2-8268CB221162}" srcOrd="3" destOrd="0" presId="urn:microsoft.com/office/officeart/2018/2/layout/IconCircleList"/>
    <dgm:cxn modelId="{814783DB-B474-41E4-9424-72BE52A1769C}" type="presParOf" srcId="{3953D132-8E5B-4487-BD3B-6C5207452D84}" destId="{60BD4632-D224-49DE-B12E-DCC031C616CC}" srcOrd="1" destOrd="0" presId="urn:microsoft.com/office/officeart/2018/2/layout/IconCircleList"/>
    <dgm:cxn modelId="{26C1E486-2AC7-4E91-ABF8-B8F01B5307EC}" type="presParOf" srcId="{3953D132-8E5B-4487-BD3B-6C5207452D84}" destId="{E15C52E8-3EF5-4832-88D6-65876AAFE4FE}" srcOrd="2" destOrd="0" presId="urn:microsoft.com/office/officeart/2018/2/layout/IconCircleList"/>
    <dgm:cxn modelId="{E2B89924-5791-4BF2-AAE5-E6A4FCF97E75}" type="presParOf" srcId="{E15C52E8-3EF5-4832-88D6-65876AAFE4FE}" destId="{5720C254-FEBE-4527-AF58-A09FDB454C70}" srcOrd="0" destOrd="0" presId="urn:microsoft.com/office/officeart/2018/2/layout/IconCircleList"/>
    <dgm:cxn modelId="{26C4FD7D-2014-4C1B-BBB9-093443831998}" type="presParOf" srcId="{E15C52E8-3EF5-4832-88D6-65876AAFE4FE}" destId="{D454F6E3-69BD-481E-9AA8-9A9D6F77CBDE}" srcOrd="1" destOrd="0" presId="urn:microsoft.com/office/officeart/2018/2/layout/IconCircleList"/>
    <dgm:cxn modelId="{8AF4EFC3-28A3-4DB5-B30C-401DE7A0CE69}" type="presParOf" srcId="{E15C52E8-3EF5-4832-88D6-65876AAFE4FE}" destId="{3EBFC832-FD1F-4F2D-A02E-DFE6D55A83F2}" srcOrd="2" destOrd="0" presId="urn:microsoft.com/office/officeart/2018/2/layout/IconCircleList"/>
    <dgm:cxn modelId="{E884894B-7C8D-4F22-A86E-BA4915C8E2DF}" type="presParOf" srcId="{E15C52E8-3EF5-4832-88D6-65876AAFE4FE}" destId="{592A0547-0022-4C98-9DF3-CD746DA4270B}" srcOrd="3" destOrd="0" presId="urn:microsoft.com/office/officeart/2018/2/layout/IconCircleList"/>
    <dgm:cxn modelId="{4D5C81B5-152F-4E79-A694-108E67290739}" type="presParOf" srcId="{3953D132-8E5B-4487-BD3B-6C5207452D84}" destId="{5AC6B1B3-C656-4F16-9CD7-0C3E93F520C3}" srcOrd="3" destOrd="0" presId="urn:microsoft.com/office/officeart/2018/2/layout/IconCircleList"/>
    <dgm:cxn modelId="{A0872B14-EDDD-4D07-B013-897052B3FCE2}" type="presParOf" srcId="{3953D132-8E5B-4487-BD3B-6C5207452D84}" destId="{4DB96EF3-8ED1-4942-8C0E-851C73C24399}" srcOrd="4" destOrd="0" presId="urn:microsoft.com/office/officeart/2018/2/layout/IconCircleList"/>
    <dgm:cxn modelId="{12C3EEFC-E37C-4551-A6EA-9F29B9F348D9}" type="presParOf" srcId="{4DB96EF3-8ED1-4942-8C0E-851C73C24399}" destId="{63F68EA7-2F44-4F46-A057-AF4E60A46C49}" srcOrd="0" destOrd="0" presId="urn:microsoft.com/office/officeart/2018/2/layout/IconCircleList"/>
    <dgm:cxn modelId="{00350361-7D77-4184-B303-DD1FB68C7F19}" type="presParOf" srcId="{4DB96EF3-8ED1-4942-8C0E-851C73C24399}" destId="{47036EFF-7447-41FF-96D9-D4118C7D8B66}" srcOrd="1" destOrd="0" presId="urn:microsoft.com/office/officeart/2018/2/layout/IconCircleList"/>
    <dgm:cxn modelId="{DD53EEE7-448C-48C3-919B-21774CA134D5}" type="presParOf" srcId="{4DB96EF3-8ED1-4942-8C0E-851C73C24399}" destId="{C8188410-0A64-4D2F-9E5B-01B4C1E606EF}" srcOrd="2" destOrd="0" presId="urn:microsoft.com/office/officeart/2018/2/layout/IconCircleList"/>
    <dgm:cxn modelId="{744F6566-1709-4854-91B1-14A4AE376137}" type="presParOf" srcId="{4DB96EF3-8ED1-4942-8C0E-851C73C24399}" destId="{57AE38EE-C7D5-4F12-A845-B3C68A2CD36B}" srcOrd="3" destOrd="0" presId="urn:microsoft.com/office/officeart/2018/2/layout/IconCircleList"/>
    <dgm:cxn modelId="{F96DAA5B-36EC-4765-8AD4-BE8CCE316F56}" type="presParOf" srcId="{3953D132-8E5B-4487-BD3B-6C5207452D84}" destId="{791A9F34-B3C5-4BE9-80FD-00C5AAF6E582}" srcOrd="5" destOrd="0" presId="urn:microsoft.com/office/officeart/2018/2/layout/IconCircleList"/>
    <dgm:cxn modelId="{220EEFE7-4263-4F8A-AB66-7BA6CF68A153}" type="presParOf" srcId="{3953D132-8E5B-4487-BD3B-6C5207452D84}" destId="{D20758CF-092E-47EF-9911-29BF27667AB9}" srcOrd="6" destOrd="0" presId="urn:microsoft.com/office/officeart/2018/2/layout/IconCircleList"/>
    <dgm:cxn modelId="{16F27C43-C311-49FD-A4D3-4153558BC92F}" type="presParOf" srcId="{D20758CF-092E-47EF-9911-29BF27667AB9}" destId="{A17F5C9F-93DB-4ED5-BB4F-D31EB156A8D1}" srcOrd="0" destOrd="0" presId="urn:microsoft.com/office/officeart/2018/2/layout/IconCircleList"/>
    <dgm:cxn modelId="{FBD12B12-8747-4A85-8D02-9D6295FD22F1}" type="presParOf" srcId="{D20758CF-092E-47EF-9911-29BF27667AB9}" destId="{F60CEBCF-C589-4083-91BD-805B905FD68E}" srcOrd="1" destOrd="0" presId="urn:microsoft.com/office/officeart/2018/2/layout/IconCircleList"/>
    <dgm:cxn modelId="{3A919B45-DD20-4634-BD9E-C7E5BDA4467A}" type="presParOf" srcId="{D20758CF-092E-47EF-9911-29BF27667AB9}" destId="{555D43B0-F7A1-4844-B9C7-06802FA24A02}" srcOrd="2" destOrd="0" presId="urn:microsoft.com/office/officeart/2018/2/layout/IconCircleList"/>
    <dgm:cxn modelId="{7AA138F8-A89E-4397-9E92-C66A83130E02}" type="presParOf" srcId="{D20758CF-092E-47EF-9911-29BF27667AB9}" destId="{48065E13-9000-43EB-9521-58099CBA42E6}" srcOrd="3" destOrd="0" presId="urn:microsoft.com/office/officeart/2018/2/layout/IconCircleList"/>
    <dgm:cxn modelId="{CE15BC7A-D840-48FE-9417-9D04C9BDF103}" type="presParOf" srcId="{3953D132-8E5B-4487-BD3B-6C5207452D84}" destId="{75412DA9-E65B-4B91-BA25-E7CE0811B655}" srcOrd="7" destOrd="0" presId="urn:microsoft.com/office/officeart/2018/2/layout/IconCircleList"/>
    <dgm:cxn modelId="{A7692A3C-45F8-4785-827F-6654F61B2424}" type="presParOf" srcId="{3953D132-8E5B-4487-BD3B-6C5207452D84}" destId="{26F0B7FC-6B2F-4691-A2B6-7E7C93157045}" srcOrd="8" destOrd="0" presId="urn:microsoft.com/office/officeart/2018/2/layout/IconCircleList"/>
    <dgm:cxn modelId="{C565AE81-B963-47D0-80CD-30A7A9E711C0}" type="presParOf" srcId="{26F0B7FC-6B2F-4691-A2B6-7E7C93157045}" destId="{17148300-6A56-4D1C-BC79-A25BA7DD393E}" srcOrd="0" destOrd="0" presId="urn:microsoft.com/office/officeart/2018/2/layout/IconCircleList"/>
    <dgm:cxn modelId="{6F017F8A-39B0-4F67-A673-68CB2CE86A25}" type="presParOf" srcId="{26F0B7FC-6B2F-4691-A2B6-7E7C93157045}" destId="{A5C71D99-EFD1-4CA5-99AD-FE3B3922B325}" srcOrd="1" destOrd="0" presId="urn:microsoft.com/office/officeart/2018/2/layout/IconCircleList"/>
    <dgm:cxn modelId="{374C6437-410F-47FB-B25B-794D129B744F}" type="presParOf" srcId="{26F0B7FC-6B2F-4691-A2B6-7E7C93157045}" destId="{9DD64ACA-C16A-4686-9646-7F03F097F72A}" srcOrd="2" destOrd="0" presId="urn:microsoft.com/office/officeart/2018/2/layout/IconCircleList"/>
    <dgm:cxn modelId="{F52F7BBF-4C84-4037-8F93-25316E1307A6}" type="presParOf" srcId="{26F0B7FC-6B2F-4691-A2B6-7E7C93157045}" destId="{8F9C8D91-A2F5-42AD-8C0B-ED2BE4CAA54D}" srcOrd="3" destOrd="0" presId="urn:microsoft.com/office/officeart/2018/2/layout/IconCircleList"/>
    <dgm:cxn modelId="{146867AB-29B2-48E1-98DD-D44D9A84427A}" type="presParOf" srcId="{3953D132-8E5B-4487-BD3B-6C5207452D84}" destId="{357E11B6-87BC-4796-B672-0CBACD8FC000}" srcOrd="9" destOrd="0" presId="urn:microsoft.com/office/officeart/2018/2/layout/IconCircleList"/>
    <dgm:cxn modelId="{FAC95196-86C2-4738-80B8-9FDE2D6CF700}" type="presParOf" srcId="{3953D132-8E5B-4487-BD3B-6C5207452D84}" destId="{0B8F9B54-2E00-496D-A318-5F6622A60A7D}" srcOrd="10" destOrd="0" presId="urn:microsoft.com/office/officeart/2018/2/layout/IconCircleList"/>
    <dgm:cxn modelId="{EBB37A5F-C19E-47C1-8B72-011726B227A0}" type="presParOf" srcId="{0B8F9B54-2E00-496D-A318-5F6622A60A7D}" destId="{4B901DB7-769C-4BB4-96F0-9632F10383FA}" srcOrd="0" destOrd="0" presId="urn:microsoft.com/office/officeart/2018/2/layout/IconCircleList"/>
    <dgm:cxn modelId="{EBD648EE-466F-4F42-9B62-3D03F6C152E0}" type="presParOf" srcId="{0B8F9B54-2E00-496D-A318-5F6622A60A7D}" destId="{ADE65215-70F5-4F11-9C00-98E87E2E93ED}" srcOrd="1" destOrd="0" presId="urn:microsoft.com/office/officeart/2018/2/layout/IconCircleList"/>
    <dgm:cxn modelId="{8EEA758E-4D2D-4564-87D7-CC351283B239}" type="presParOf" srcId="{0B8F9B54-2E00-496D-A318-5F6622A60A7D}" destId="{D28548EF-53ED-4040-9673-3476C4F8F1ED}" srcOrd="2" destOrd="0" presId="urn:microsoft.com/office/officeart/2018/2/layout/IconCircleList"/>
    <dgm:cxn modelId="{00A48EBF-C332-4EF7-944F-3BF683042147}" type="presParOf" srcId="{0B8F9B54-2E00-496D-A318-5F6622A60A7D}" destId="{24EE28D7-EBA6-4A84-BE60-3DC3737CE78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7765E6-4056-4347-8C50-B79CEE3626D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5567C3-A054-4571-A039-6B1524BAF56A}">
      <dgm:prSet custT="1"/>
      <dgm:spPr>
        <a:solidFill>
          <a:srgbClr val="0C01D3"/>
        </a:solidFill>
        <a:ln>
          <a:noFill/>
        </a:ln>
      </dgm:spPr>
      <dgm:t>
        <a:bodyPr/>
        <a:lstStyle/>
        <a:p>
          <a:r>
            <a:rPr lang="it-IT" sz="2400" dirty="0"/>
            <a:t>Aggiunta di dettagli e animazioni alle statistiche</a:t>
          </a:r>
          <a:endParaRPr lang="en-US" sz="2400" dirty="0"/>
        </a:p>
      </dgm:t>
    </dgm:pt>
    <dgm:pt modelId="{0919B6BF-9204-42AD-90A5-8532E3DB2FE2}" type="parTrans" cxnId="{671AA6CD-9A06-473E-A57B-2B36A7D14DCE}">
      <dgm:prSet/>
      <dgm:spPr/>
      <dgm:t>
        <a:bodyPr/>
        <a:lstStyle/>
        <a:p>
          <a:endParaRPr lang="en-US"/>
        </a:p>
      </dgm:t>
    </dgm:pt>
    <dgm:pt modelId="{A1B4F24D-521C-4CF3-9C95-A21A2FFF7DFA}" type="sibTrans" cxnId="{671AA6CD-9A06-473E-A57B-2B36A7D14DCE}">
      <dgm:prSet/>
      <dgm:spPr/>
      <dgm:t>
        <a:bodyPr/>
        <a:lstStyle/>
        <a:p>
          <a:endParaRPr lang="en-US"/>
        </a:p>
      </dgm:t>
    </dgm:pt>
    <dgm:pt modelId="{B5F7596F-DDA9-464B-B147-FB90D53ED86C}">
      <dgm:prSet custT="1"/>
      <dgm:spPr>
        <a:solidFill>
          <a:srgbClr val="0C01D3"/>
        </a:solidFill>
        <a:ln>
          <a:noFill/>
        </a:ln>
      </dgm:spPr>
      <dgm:t>
        <a:bodyPr/>
        <a:lstStyle/>
        <a:p>
          <a:r>
            <a:rPr lang="it-IT" sz="2400" dirty="0"/>
            <a:t>Estensione del software per supporto a elezioni multiple</a:t>
          </a:r>
          <a:endParaRPr lang="en-US" sz="2400" dirty="0"/>
        </a:p>
      </dgm:t>
    </dgm:pt>
    <dgm:pt modelId="{9DD193F5-AC99-4709-9882-580DA258A884}" type="parTrans" cxnId="{F6BB9F2A-C870-4CC4-853F-8712F34EF3BC}">
      <dgm:prSet/>
      <dgm:spPr/>
      <dgm:t>
        <a:bodyPr/>
        <a:lstStyle/>
        <a:p>
          <a:endParaRPr lang="en-US"/>
        </a:p>
      </dgm:t>
    </dgm:pt>
    <dgm:pt modelId="{415B0BBC-6B36-4C0F-A1DE-9A3524CD39D5}" type="sibTrans" cxnId="{F6BB9F2A-C870-4CC4-853F-8712F34EF3BC}">
      <dgm:prSet/>
      <dgm:spPr/>
      <dgm:t>
        <a:bodyPr/>
        <a:lstStyle/>
        <a:p>
          <a:endParaRPr lang="en-US"/>
        </a:p>
      </dgm:t>
    </dgm:pt>
    <dgm:pt modelId="{2501CA8A-2FC4-4729-962B-EB192C934A3D}">
      <dgm:prSet custT="1"/>
      <dgm:spPr>
        <a:solidFill>
          <a:srgbClr val="0C01D3"/>
        </a:solidFill>
        <a:ln>
          <a:noFill/>
        </a:ln>
      </dgm:spPr>
      <dgm:t>
        <a:bodyPr/>
        <a:lstStyle/>
        <a:p>
          <a:r>
            <a:rPr lang="it-IT" sz="2400" dirty="0"/>
            <a:t>Backup minimale</a:t>
          </a:r>
          <a:endParaRPr lang="en-US" sz="2400" dirty="0"/>
        </a:p>
      </dgm:t>
    </dgm:pt>
    <dgm:pt modelId="{0FB86D41-B8AC-4307-A94F-A543D880A3E1}" type="parTrans" cxnId="{DD2E07D4-4E70-4B1E-8108-B9856D918641}">
      <dgm:prSet/>
      <dgm:spPr/>
      <dgm:t>
        <a:bodyPr/>
        <a:lstStyle/>
        <a:p>
          <a:endParaRPr lang="en-US"/>
        </a:p>
      </dgm:t>
    </dgm:pt>
    <dgm:pt modelId="{DEB2D0C1-C28A-40DA-AC32-1E007F265569}" type="sibTrans" cxnId="{DD2E07D4-4E70-4B1E-8108-B9856D918641}">
      <dgm:prSet/>
      <dgm:spPr/>
      <dgm:t>
        <a:bodyPr/>
        <a:lstStyle/>
        <a:p>
          <a:endParaRPr lang="en-US"/>
        </a:p>
      </dgm:t>
    </dgm:pt>
    <dgm:pt modelId="{F18E2550-A77D-4727-8C35-F55ACD4EC0A5}">
      <dgm:prSet custT="1"/>
      <dgm:spPr>
        <a:solidFill>
          <a:srgbClr val="0C01D3"/>
        </a:solidFill>
        <a:ln>
          <a:noFill/>
        </a:ln>
      </dgm:spPr>
      <dgm:t>
        <a:bodyPr/>
        <a:lstStyle/>
        <a:p>
          <a:r>
            <a:rPr lang="it-IT" sz="2400" dirty="0"/>
            <a:t>Incrementare la sicurezza mantenendo semplicità (FIDO Alliance)</a:t>
          </a:r>
          <a:endParaRPr lang="en-US" sz="2400" dirty="0"/>
        </a:p>
      </dgm:t>
    </dgm:pt>
    <dgm:pt modelId="{92411153-30C4-451A-B9BA-58310C95998D}" type="parTrans" cxnId="{455E064D-E4ED-42B5-A72E-A14BD13E2896}">
      <dgm:prSet/>
      <dgm:spPr/>
      <dgm:t>
        <a:bodyPr/>
        <a:lstStyle/>
        <a:p>
          <a:endParaRPr lang="en-US"/>
        </a:p>
      </dgm:t>
    </dgm:pt>
    <dgm:pt modelId="{6DA4110D-41FE-4776-9515-533EF0D26BAD}" type="sibTrans" cxnId="{455E064D-E4ED-42B5-A72E-A14BD13E2896}">
      <dgm:prSet/>
      <dgm:spPr/>
      <dgm:t>
        <a:bodyPr/>
        <a:lstStyle/>
        <a:p>
          <a:endParaRPr lang="en-US"/>
        </a:p>
      </dgm:t>
    </dgm:pt>
    <dgm:pt modelId="{6B63FB41-5043-43D8-807E-00E5FD88A316}">
      <dgm:prSet custT="1"/>
      <dgm:spPr>
        <a:solidFill>
          <a:srgbClr val="0C01D3"/>
        </a:solidFill>
        <a:ln>
          <a:noFill/>
        </a:ln>
      </dgm:spPr>
      <dgm:t>
        <a:bodyPr/>
        <a:lstStyle/>
        <a:p>
          <a:r>
            <a:rPr lang="it-IT" sz="2400" dirty="0"/>
            <a:t>Riconoscimento facciale</a:t>
          </a:r>
          <a:endParaRPr lang="en-US" sz="2400" dirty="0"/>
        </a:p>
      </dgm:t>
    </dgm:pt>
    <dgm:pt modelId="{05790E6E-0B62-4B8F-A45D-76EEE651F62A}" type="parTrans" cxnId="{C9E30A7E-D49D-47CA-A451-7C9C151C7AE4}">
      <dgm:prSet/>
      <dgm:spPr/>
      <dgm:t>
        <a:bodyPr/>
        <a:lstStyle/>
        <a:p>
          <a:endParaRPr lang="en-US"/>
        </a:p>
      </dgm:t>
    </dgm:pt>
    <dgm:pt modelId="{1158B089-473B-465B-AA44-35333E8C232F}" type="sibTrans" cxnId="{C9E30A7E-D49D-47CA-A451-7C9C151C7AE4}">
      <dgm:prSet/>
      <dgm:spPr/>
      <dgm:t>
        <a:bodyPr/>
        <a:lstStyle/>
        <a:p>
          <a:endParaRPr lang="en-US"/>
        </a:p>
      </dgm:t>
    </dgm:pt>
    <dgm:pt modelId="{D85FD09D-60CF-43F5-9DAB-477D9AE7524E}" type="pres">
      <dgm:prSet presAssocID="{C97765E6-4056-4347-8C50-B79CEE3626DF}" presName="linear" presStyleCnt="0">
        <dgm:presLayoutVars>
          <dgm:animLvl val="lvl"/>
          <dgm:resizeHandles val="exact"/>
        </dgm:presLayoutVars>
      </dgm:prSet>
      <dgm:spPr/>
    </dgm:pt>
    <dgm:pt modelId="{3935BC99-E7BC-4E16-BBFA-4697628BD19A}" type="pres">
      <dgm:prSet presAssocID="{685567C3-A054-4571-A039-6B1524BAF56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78DB383-43CB-4411-AF1B-90A5BCB4129B}" type="pres">
      <dgm:prSet presAssocID="{A1B4F24D-521C-4CF3-9C95-A21A2FFF7DFA}" presName="spacer" presStyleCnt="0"/>
      <dgm:spPr/>
    </dgm:pt>
    <dgm:pt modelId="{9DC924C6-807E-4A23-A3E5-C1042FCCE26D}" type="pres">
      <dgm:prSet presAssocID="{B5F7596F-DDA9-464B-B147-FB90D53ED86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DB015F8-5AF6-4395-89C2-521E6D158F32}" type="pres">
      <dgm:prSet presAssocID="{415B0BBC-6B36-4C0F-A1DE-9A3524CD39D5}" presName="spacer" presStyleCnt="0"/>
      <dgm:spPr/>
    </dgm:pt>
    <dgm:pt modelId="{31A9610F-AD48-4951-A69A-86491F353064}" type="pres">
      <dgm:prSet presAssocID="{2501CA8A-2FC4-4729-962B-EB192C934A3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ECD38A2-4579-4167-A794-D8C40277AD1B}" type="pres">
      <dgm:prSet presAssocID="{DEB2D0C1-C28A-40DA-AC32-1E007F265569}" presName="spacer" presStyleCnt="0"/>
      <dgm:spPr/>
    </dgm:pt>
    <dgm:pt modelId="{2F0390FC-92CD-42F7-88BC-3D0B69053920}" type="pres">
      <dgm:prSet presAssocID="{F18E2550-A77D-4727-8C35-F55ACD4EC0A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42221EF-6424-4373-A96D-F2CE3060B718}" type="pres">
      <dgm:prSet presAssocID="{6DA4110D-41FE-4776-9515-533EF0D26BAD}" presName="spacer" presStyleCnt="0"/>
      <dgm:spPr/>
    </dgm:pt>
    <dgm:pt modelId="{BD2281E1-64B8-48EC-BD0D-C34655644BD1}" type="pres">
      <dgm:prSet presAssocID="{6B63FB41-5043-43D8-807E-00E5FD88A31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44A7B1A-8066-4094-B282-53346830B0A9}" type="presOf" srcId="{C97765E6-4056-4347-8C50-B79CEE3626DF}" destId="{D85FD09D-60CF-43F5-9DAB-477D9AE7524E}" srcOrd="0" destOrd="0" presId="urn:microsoft.com/office/officeart/2005/8/layout/vList2"/>
    <dgm:cxn modelId="{F6BB9F2A-C870-4CC4-853F-8712F34EF3BC}" srcId="{C97765E6-4056-4347-8C50-B79CEE3626DF}" destId="{B5F7596F-DDA9-464B-B147-FB90D53ED86C}" srcOrd="1" destOrd="0" parTransId="{9DD193F5-AC99-4709-9882-580DA258A884}" sibTransId="{415B0BBC-6B36-4C0F-A1DE-9A3524CD39D5}"/>
    <dgm:cxn modelId="{A187414B-28C0-48B4-9853-3DB3E330CA6A}" type="presOf" srcId="{6B63FB41-5043-43D8-807E-00E5FD88A316}" destId="{BD2281E1-64B8-48EC-BD0D-C34655644BD1}" srcOrd="0" destOrd="0" presId="urn:microsoft.com/office/officeart/2005/8/layout/vList2"/>
    <dgm:cxn modelId="{455E064D-E4ED-42B5-A72E-A14BD13E2896}" srcId="{C97765E6-4056-4347-8C50-B79CEE3626DF}" destId="{F18E2550-A77D-4727-8C35-F55ACD4EC0A5}" srcOrd="3" destOrd="0" parTransId="{92411153-30C4-451A-B9BA-58310C95998D}" sibTransId="{6DA4110D-41FE-4776-9515-533EF0D26BAD}"/>
    <dgm:cxn modelId="{C9E30A7E-D49D-47CA-A451-7C9C151C7AE4}" srcId="{C97765E6-4056-4347-8C50-B79CEE3626DF}" destId="{6B63FB41-5043-43D8-807E-00E5FD88A316}" srcOrd="4" destOrd="0" parTransId="{05790E6E-0B62-4B8F-A45D-76EEE651F62A}" sibTransId="{1158B089-473B-465B-AA44-35333E8C232F}"/>
    <dgm:cxn modelId="{6A4A2CAA-0E79-451B-92A3-681D48276435}" type="presOf" srcId="{B5F7596F-DDA9-464B-B147-FB90D53ED86C}" destId="{9DC924C6-807E-4A23-A3E5-C1042FCCE26D}" srcOrd="0" destOrd="0" presId="urn:microsoft.com/office/officeart/2005/8/layout/vList2"/>
    <dgm:cxn modelId="{156FBEAC-AB06-4FDA-947E-B1A1C801F0BC}" type="presOf" srcId="{685567C3-A054-4571-A039-6B1524BAF56A}" destId="{3935BC99-E7BC-4E16-BBFA-4697628BD19A}" srcOrd="0" destOrd="0" presId="urn:microsoft.com/office/officeart/2005/8/layout/vList2"/>
    <dgm:cxn modelId="{671AA6CD-9A06-473E-A57B-2B36A7D14DCE}" srcId="{C97765E6-4056-4347-8C50-B79CEE3626DF}" destId="{685567C3-A054-4571-A039-6B1524BAF56A}" srcOrd="0" destOrd="0" parTransId="{0919B6BF-9204-42AD-90A5-8532E3DB2FE2}" sibTransId="{A1B4F24D-521C-4CF3-9C95-A21A2FFF7DFA}"/>
    <dgm:cxn modelId="{DD2E07D4-4E70-4B1E-8108-B9856D918641}" srcId="{C97765E6-4056-4347-8C50-B79CEE3626DF}" destId="{2501CA8A-2FC4-4729-962B-EB192C934A3D}" srcOrd="2" destOrd="0" parTransId="{0FB86D41-B8AC-4307-A94F-A543D880A3E1}" sibTransId="{DEB2D0C1-C28A-40DA-AC32-1E007F265569}"/>
    <dgm:cxn modelId="{2F917AE1-C09E-4B3A-9301-33229ADA6686}" type="presOf" srcId="{F18E2550-A77D-4727-8C35-F55ACD4EC0A5}" destId="{2F0390FC-92CD-42F7-88BC-3D0B69053920}" srcOrd="0" destOrd="0" presId="urn:microsoft.com/office/officeart/2005/8/layout/vList2"/>
    <dgm:cxn modelId="{76E4DDE2-F01F-4CA4-9BF4-0832E5EF3F00}" type="presOf" srcId="{2501CA8A-2FC4-4729-962B-EB192C934A3D}" destId="{31A9610F-AD48-4951-A69A-86491F353064}" srcOrd="0" destOrd="0" presId="urn:microsoft.com/office/officeart/2005/8/layout/vList2"/>
    <dgm:cxn modelId="{D5A8CB65-15C2-4ACA-901C-C61A237AEC30}" type="presParOf" srcId="{D85FD09D-60CF-43F5-9DAB-477D9AE7524E}" destId="{3935BC99-E7BC-4E16-BBFA-4697628BD19A}" srcOrd="0" destOrd="0" presId="urn:microsoft.com/office/officeart/2005/8/layout/vList2"/>
    <dgm:cxn modelId="{F3460526-9FB6-4047-A0A1-77333FF4B135}" type="presParOf" srcId="{D85FD09D-60CF-43F5-9DAB-477D9AE7524E}" destId="{F78DB383-43CB-4411-AF1B-90A5BCB4129B}" srcOrd="1" destOrd="0" presId="urn:microsoft.com/office/officeart/2005/8/layout/vList2"/>
    <dgm:cxn modelId="{EE083C8D-2F7A-4614-8954-81065E31F2A1}" type="presParOf" srcId="{D85FD09D-60CF-43F5-9DAB-477D9AE7524E}" destId="{9DC924C6-807E-4A23-A3E5-C1042FCCE26D}" srcOrd="2" destOrd="0" presId="urn:microsoft.com/office/officeart/2005/8/layout/vList2"/>
    <dgm:cxn modelId="{4F5E6472-A031-44D0-B4E6-914D6025B378}" type="presParOf" srcId="{D85FD09D-60CF-43F5-9DAB-477D9AE7524E}" destId="{3DB015F8-5AF6-4395-89C2-521E6D158F32}" srcOrd="3" destOrd="0" presId="urn:microsoft.com/office/officeart/2005/8/layout/vList2"/>
    <dgm:cxn modelId="{AA04B0EB-6065-46B3-9A47-9CC5F84FC046}" type="presParOf" srcId="{D85FD09D-60CF-43F5-9DAB-477D9AE7524E}" destId="{31A9610F-AD48-4951-A69A-86491F353064}" srcOrd="4" destOrd="0" presId="urn:microsoft.com/office/officeart/2005/8/layout/vList2"/>
    <dgm:cxn modelId="{D5DD6AAD-3DEE-4168-B2A6-40B0DEFFADE4}" type="presParOf" srcId="{D85FD09D-60CF-43F5-9DAB-477D9AE7524E}" destId="{DECD38A2-4579-4167-A794-D8C40277AD1B}" srcOrd="5" destOrd="0" presId="urn:microsoft.com/office/officeart/2005/8/layout/vList2"/>
    <dgm:cxn modelId="{5EE9A5FB-8F7B-466E-940A-1DF7DDC2E4C7}" type="presParOf" srcId="{D85FD09D-60CF-43F5-9DAB-477D9AE7524E}" destId="{2F0390FC-92CD-42F7-88BC-3D0B69053920}" srcOrd="6" destOrd="0" presId="urn:microsoft.com/office/officeart/2005/8/layout/vList2"/>
    <dgm:cxn modelId="{87F3DD2F-D420-4ED4-8138-8858D53D35BA}" type="presParOf" srcId="{D85FD09D-60CF-43F5-9DAB-477D9AE7524E}" destId="{242221EF-6424-4373-A96D-F2CE3060B718}" srcOrd="7" destOrd="0" presId="urn:microsoft.com/office/officeart/2005/8/layout/vList2"/>
    <dgm:cxn modelId="{1502C27F-BD4B-45FB-AE67-3A2B3B1E544E}" type="presParOf" srcId="{D85FD09D-60CF-43F5-9DAB-477D9AE7524E}" destId="{BD2281E1-64B8-48EC-BD0D-C34655644BD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C6C96A7-42C8-4D5B-A69A-0B745FE2F94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C9BB1F4-7FCB-4C5B-9008-48C9B7AD3025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Sicurezza</a:t>
          </a:r>
          <a:endParaRPr lang="en-US"/>
        </a:p>
      </dgm:t>
    </dgm:pt>
    <dgm:pt modelId="{A41427E2-53BC-4ED7-B081-F773BF46C091}" type="parTrans" cxnId="{3E685D14-C87D-442D-BBFB-F3243980730E}">
      <dgm:prSet/>
      <dgm:spPr/>
      <dgm:t>
        <a:bodyPr/>
        <a:lstStyle/>
        <a:p>
          <a:endParaRPr lang="en-US"/>
        </a:p>
      </dgm:t>
    </dgm:pt>
    <dgm:pt modelId="{E9C170F5-EA0B-4C9E-B799-72EF3825402F}" type="sibTrans" cxnId="{3E685D14-C87D-442D-BBFB-F3243980730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B9E259A-767D-49E1-845E-73E6D08B9F53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Anonimato</a:t>
          </a:r>
          <a:endParaRPr lang="en-US" dirty="0"/>
        </a:p>
      </dgm:t>
    </dgm:pt>
    <dgm:pt modelId="{9FF7DBF3-821A-4854-A279-3985B9C2378A}" type="parTrans" cxnId="{2A3F43B7-C2B6-4376-A099-AF5E548C8E39}">
      <dgm:prSet/>
      <dgm:spPr/>
      <dgm:t>
        <a:bodyPr/>
        <a:lstStyle/>
        <a:p>
          <a:endParaRPr lang="en-US"/>
        </a:p>
      </dgm:t>
    </dgm:pt>
    <dgm:pt modelId="{52BA83C8-98BE-433F-80AF-99E9B27F5258}" type="sibTrans" cxnId="{2A3F43B7-C2B6-4376-A099-AF5E548C8E3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AEBBB7B-1EF9-46C1-90ED-05A2B362AFBC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Riservatezza</a:t>
          </a:r>
          <a:endParaRPr lang="en-US"/>
        </a:p>
      </dgm:t>
    </dgm:pt>
    <dgm:pt modelId="{3B840E20-6E4C-4235-8F7F-270EB6A6C107}" type="parTrans" cxnId="{5E8E0A04-7D03-42EF-A073-E8419C795DA4}">
      <dgm:prSet/>
      <dgm:spPr/>
      <dgm:t>
        <a:bodyPr/>
        <a:lstStyle/>
        <a:p>
          <a:endParaRPr lang="en-US"/>
        </a:p>
      </dgm:t>
    </dgm:pt>
    <dgm:pt modelId="{A30988B6-2635-4F54-BCA8-B8D062BE8AF6}" type="sibTrans" cxnId="{5E8E0A04-7D03-42EF-A073-E8419C795DA4}">
      <dgm:prSet/>
      <dgm:spPr/>
      <dgm:t>
        <a:bodyPr/>
        <a:lstStyle/>
        <a:p>
          <a:endParaRPr lang="en-US"/>
        </a:p>
      </dgm:t>
    </dgm:pt>
    <dgm:pt modelId="{E6D5C851-EA54-45AA-B474-45FFF2E28038}" type="pres">
      <dgm:prSet presAssocID="{3C6C96A7-42C8-4D5B-A69A-0B745FE2F94C}" presName="root" presStyleCnt="0">
        <dgm:presLayoutVars>
          <dgm:dir/>
          <dgm:resizeHandles val="exact"/>
        </dgm:presLayoutVars>
      </dgm:prSet>
      <dgm:spPr/>
    </dgm:pt>
    <dgm:pt modelId="{A47C9897-C28A-45E1-9385-DA38A2EFE8BB}" type="pres">
      <dgm:prSet presAssocID="{3C6C96A7-42C8-4D5B-A69A-0B745FE2F94C}" presName="container" presStyleCnt="0">
        <dgm:presLayoutVars>
          <dgm:dir/>
          <dgm:resizeHandles val="exact"/>
        </dgm:presLayoutVars>
      </dgm:prSet>
      <dgm:spPr/>
    </dgm:pt>
    <dgm:pt modelId="{07B55F17-F361-420D-9CDA-1CB5ABEC4E14}" type="pres">
      <dgm:prSet presAssocID="{8C9BB1F4-7FCB-4C5B-9008-48C9B7AD3025}" presName="compNode" presStyleCnt="0"/>
      <dgm:spPr/>
    </dgm:pt>
    <dgm:pt modelId="{43B6FCFD-E576-4B06-A34E-01D64D4F3051}" type="pres">
      <dgm:prSet presAssocID="{8C9BB1F4-7FCB-4C5B-9008-48C9B7AD3025}" presName="iconBgRect" presStyleLbl="bgShp" presStyleIdx="0" presStyleCnt="3"/>
      <dgm:spPr/>
    </dgm:pt>
    <dgm:pt modelId="{10B058EB-DA9D-413A-9463-E421D52D72DC}" type="pres">
      <dgm:prSet presAssocID="{8C9BB1F4-7FCB-4C5B-9008-48C9B7AD3025}" presName="iconRect" presStyleLbl="node1" presStyleIdx="0" presStyleCnt="3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71C3A394-7927-42A4-BA99-C6BF50461150}" type="pres">
      <dgm:prSet presAssocID="{8C9BB1F4-7FCB-4C5B-9008-48C9B7AD3025}" presName="spaceRect" presStyleCnt="0"/>
      <dgm:spPr/>
    </dgm:pt>
    <dgm:pt modelId="{AA337BEF-27F1-457A-8911-5EBC3E38D095}" type="pres">
      <dgm:prSet presAssocID="{8C9BB1F4-7FCB-4C5B-9008-48C9B7AD3025}" presName="textRect" presStyleLbl="revTx" presStyleIdx="0" presStyleCnt="3">
        <dgm:presLayoutVars>
          <dgm:chMax val="1"/>
          <dgm:chPref val="1"/>
        </dgm:presLayoutVars>
      </dgm:prSet>
      <dgm:spPr/>
    </dgm:pt>
    <dgm:pt modelId="{4340E2F9-6608-49C2-9DBC-132B5DDFCD6A}" type="pres">
      <dgm:prSet presAssocID="{E9C170F5-EA0B-4C9E-B799-72EF3825402F}" presName="sibTrans" presStyleLbl="sibTrans2D1" presStyleIdx="0" presStyleCnt="0"/>
      <dgm:spPr/>
    </dgm:pt>
    <dgm:pt modelId="{F05BBCD0-7CDD-4E6C-AC6A-96A6F63B0EFD}" type="pres">
      <dgm:prSet presAssocID="{5B9E259A-767D-49E1-845E-73E6D08B9F53}" presName="compNode" presStyleCnt="0"/>
      <dgm:spPr/>
    </dgm:pt>
    <dgm:pt modelId="{696270DE-272E-4D1F-9987-8B7158E12E53}" type="pres">
      <dgm:prSet presAssocID="{5B9E259A-767D-49E1-845E-73E6D08B9F53}" presName="iconBgRect" presStyleLbl="bgShp" presStyleIdx="1" presStyleCnt="3"/>
      <dgm:spPr>
        <a:solidFill>
          <a:schemeClr val="bg1"/>
        </a:solidFill>
      </dgm:spPr>
    </dgm:pt>
    <dgm:pt modelId="{82F062BC-271B-4ED6-8E34-0C015E8EFBBA}" type="pres">
      <dgm:prSet presAssocID="{5B9E259A-767D-49E1-845E-73E6D08B9F53}" presName="iconRect" presStyleLbl="node1" presStyleIdx="1" presStyleCnt="3"/>
      <dgm:spPr>
        <a:blipFill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FBAA992C-9F66-46BC-960E-018A2E9C4EC9}" type="pres">
      <dgm:prSet presAssocID="{5B9E259A-767D-49E1-845E-73E6D08B9F53}" presName="spaceRect" presStyleCnt="0"/>
      <dgm:spPr/>
    </dgm:pt>
    <dgm:pt modelId="{56899BA7-A21C-4C96-B26A-BA87EB73997C}" type="pres">
      <dgm:prSet presAssocID="{5B9E259A-767D-49E1-845E-73E6D08B9F53}" presName="textRect" presStyleLbl="revTx" presStyleIdx="1" presStyleCnt="3">
        <dgm:presLayoutVars>
          <dgm:chMax val="1"/>
          <dgm:chPref val="1"/>
        </dgm:presLayoutVars>
      </dgm:prSet>
      <dgm:spPr/>
    </dgm:pt>
    <dgm:pt modelId="{50F5D16E-AE72-414E-9832-5324B4956A5F}" type="pres">
      <dgm:prSet presAssocID="{52BA83C8-98BE-433F-80AF-99E9B27F5258}" presName="sibTrans" presStyleLbl="sibTrans2D1" presStyleIdx="0" presStyleCnt="0"/>
      <dgm:spPr/>
    </dgm:pt>
    <dgm:pt modelId="{560308F8-AD3A-450F-89DC-0A43EF983653}" type="pres">
      <dgm:prSet presAssocID="{BAEBBB7B-1EF9-46C1-90ED-05A2B362AFBC}" presName="compNode" presStyleCnt="0"/>
      <dgm:spPr/>
    </dgm:pt>
    <dgm:pt modelId="{3CDCCE48-FF38-4DC5-B866-B1A778CB8DED}" type="pres">
      <dgm:prSet presAssocID="{BAEBBB7B-1EF9-46C1-90ED-05A2B362AFBC}" presName="iconBgRect" presStyleLbl="bgShp" presStyleIdx="2" presStyleCnt="3"/>
      <dgm:spPr/>
    </dgm:pt>
    <dgm:pt modelId="{2C662354-05A7-4D6F-9C38-3976F33598F1}" type="pres">
      <dgm:prSet presAssocID="{BAEBBB7B-1EF9-46C1-90ED-05A2B362AFBC}" presName="iconRect" presStyleLbl="node1" presStyleIdx="2" presStyleCnt="3"/>
      <dgm:spPr>
        <a:blipFill>
          <a:blip xmlns:r="http://schemas.openxmlformats.org/officeDocument/2006/relationships" r:embed="rId3"/>
          <a:srcRect/>
          <a:stretch>
            <a:fillRect/>
          </a:stretch>
        </a:blipFill>
      </dgm:spPr>
    </dgm:pt>
    <dgm:pt modelId="{31609D8D-6F0A-4782-8F2E-B044B46BFED5}" type="pres">
      <dgm:prSet presAssocID="{BAEBBB7B-1EF9-46C1-90ED-05A2B362AFBC}" presName="spaceRect" presStyleCnt="0"/>
      <dgm:spPr/>
    </dgm:pt>
    <dgm:pt modelId="{7A603C0D-72D9-4FDE-BDA6-0F59045709E9}" type="pres">
      <dgm:prSet presAssocID="{BAEBBB7B-1EF9-46C1-90ED-05A2B362AFB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E8E0A04-7D03-42EF-A073-E8419C795DA4}" srcId="{3C6C96A7-42C8-4D5B-A69A-0B745FE2F94C}" destId="{BAEBBB7B-1EF9-46C1-90ED-05A2B362AFBC}" srcOrd="2" destOrd="0" parTransId="{3B840E20-6E4C-4235-8F7F-270EB6A6C107}" sibTransId="{A30988B6-2635-4F54-BCA8-B8D062BE8AF6}"/>
    <dgm:cxn modelId="{3E685D14-C87D-442D-BBFB-F3243980730E}" srcId="{3C6C96A7-42C8-4D5B-A69A-0B745FE2F94C}" destId="{8C9BB1F4-7FCB-4C5B-9008-48C9B7AD3025}" srcOrd="0" destOrd="0" parTransId="{A41427E2-53BC-4ED7-B081-F773BF46C091}" sibTransId="{E9C170F5-EA0B-4C9E-B799-72EF3825402F}"/>
    <dgm:cxn modelId="{D833422A-8236-4F7C-9444-3C68A28F03E3}" type="presOf" srcId="{3C6C96A7-42C8-4D5B-A69A-0B745FE2F94C}" destId="{E6D5C851-EA54-45AA-B474-45FFF2E28038}" srcOrd="0" destOrd="0" presId="urn:microsoft.com/office/officeart/2018/2/layout/IconCircleList"/>
    <dgm:cxn modelId="{7B477742-38D5-4259-873F-076006ED4B0E}" type="presOf" srcId="{8C9BB1F4-7FCB-4C5B-9008-48C9B7AD3025}" destId="{AA337BEF-27F1-457A-8911-5EBC3E38D095}" srcOrd="0" destOrd="0" presId="urn:microsoft.com/office/officeart/2018/2/layout/IconCircleList"/>
    <dgm:cxn modelId="{711C4D65-A77F-4590-8695-37D057AA923E}" type="presOf" srcId="{5B9E259A-767D-49E1-845E-73E6D08B9F53}" destId="{56899BA7-A21C-4C96-B26A-BA87EB73997C}" srcOrd="0" destOrd="0" presId="urn:microsoft.com/office/officeart/2018/2/layout/IconCircleList"/>
    <dgm:cxn modelId="{C469BAA1-DBC2-4966-8E90-209D8891D4F8}" type="presOf" srcId="{E9C170F5-EA0B-4C9E-B799-72EF3825402F}" destId="{4340E2F9-6608-49C2-9DBC-132B5DDFCD6A}" srcOrd="0" destOrd="0" presId="urn:microsoft.com/office/officeart/2018/2/layout/IconCircleList"/>
    <dgm:cxn modelId="{2A3F43B7-C2B6-4376-A099-AF5E548C8E39}" srcId="{3C6C96A7-42C8-4D5B-A69A-0B745FE2F94C}" destId="{5B9E259A-767D-49E1-845E-73E6D08B9F53}" srcOrd="1" destOrd="0" parTransId="{9FF7DBF3-821A-4854-A279-3985B9C2378A}" sibTransId="{52BA83C8-98BE-433F-80AF-99E9B27F5258}"/>
    <dgm:cxn modelId="{441D50CA-F71A-40B8-B8C4-814EDC3C27F2}" type="presOf" srcId="{52BA83C8-98BE-433F-80AF-99E9B27F5258}" destId="{50F5D16E-AE72-414E-9832-5324B4956A5F}" srcOrd="0" destOrd="0" presId="urn:microsoft.com/office/officeart/2018/2/layout/IconCircleList"/>
    <dgm:cxn modelId="{6605C5CF-6D31-44DA-9A27-D6E9DCDD0282}" type="presOf" srcId="{BAEBBB7B-1EF9-46C1-90ED-05A2B362AFBC}" destId="{7A603C0D-72D9-4FDE-BDA6-0F59045709E9}" srcOrd="0" destOrd="0" presId="urn:microsoft.com/office/officeart/2018/2/layout/IconCircleList"/>
    <dgm:cxn modelId="{9BD1E7EB-C60D-4BB3-BF42-032BD4A0095F}" type="presParOf" srcId="{E6D5C851-EA54-45AA-B474-45FFF2E28038}" destId="{A47C9897-C28A-45E1-9385-DA38A2EFE8BB}" srcOrd="0" destOrd="0" presId="urn:microsoft.com/office/officeart/2018/2/layout/IconCircleList"/>
    <dgm:cxn modelId="{AA5B97A6-D989-41E3-84DB-9AAD9C003D02}" type="presParOf" srcId="{A47C9897-C28A-45E1-9385-DA38A2EFE8BB}" destId="{07B55F17-F361-420D-9CDA-1CB5ABEC4E14}" srcOrd="0" destOrd="0" presId="urn:microsoft.com/office/officeart/2018/2/layout/IconCircleList"/>
    <dgm:cxn modelId="{30F53B53-AA2F-45E9-9B80-DAA670878C13}" type="presParOf" srcId="{07B55F17-F361-420D-9CDA-1CB5ABEC4E14}" destId="{43B6FCFD-E576-4B06-A34E-01D64D4F3051}" srcOrd="0" destOrd="0" presId="urn:microsoft.com/office/officeart/2018/2/layout/IconCircleList"/>
    <dgm:cxn modelId="{02C0AEA7-B259-40CC-B776-3B05D3C0D696}" type="presParOf" srcId="{07B55F17-F361-420D-9CDA-1CB5ABEC4E14}" destId="{10B058EB-DA9D-413A-9463-E421D52D72DC}" srcOrd="1" destOrd="0" presId="urn:microsoft.com/office/officeart/2018/2/layout/IconCircleList"/>
    <dgm:cxn modelId="{F259EB73-1F72-4C02-B6BA-76CDF5BE2602}" type="presParOf" srcId="{07B55F17-F361-420D-9CDA-1CB5ABEC4E14}" destId="{71C3A394-7927-42A4-BA99-C6BF50461150}" srcOrd="2" destOrd="0" presId="urn:microsoft.com/office/officeart/2018/2/layout/IconCircleList"/>
    <dgm:cxn modelId="{2E86434D-4F78-4394-B192-5DE467FC1A77}" type="presParOf" srcId="{07B55F17-F361-420D-9CDA-1CB5ABEC4E14}" destId="{AA337BEF-27F1-457A-8911-5EBC3E38D095}" srcOrd="3" destOrd="0" presId="urn:microsoft.com/office/officeart/2018/2/layout/IconCircleList"/>
    <dgm:cxn modelId="{8430ED08-30F9-4AF2-ACCF-55E3FC76A681}" type="presParOf" srcId="{A47C9897-C28A-45E1-9385-DA38A2EFE8BB}" destId="{4340E2F9-6608-49C2-9DBC-132B5DDFCD6A}" srcOrd="1" destOrd="0" presId="urn:microsoft.com/office/officeart/2018/2/layout/IconCircleList"/>
    <dgm:cxn modelId="{2C462B86-F0DF-43EF-B80C-F57B5A8BD2E2}" type="presParOf" srcId="{A47C9897-C28A-45E1-9385-DA38A2EFE8BB}" destId="{F05BBCD0-7CDD-4E6C-AC6A-96A6F63B0EFD}" srcOrd="2" destOrd="0" presId="urn:microsoft.com/office/officeart/2018/2/layout/IconCircleList"/>
    <dgm:cxn modelId="{77FCAB1C-055B-4854-94F7-6F9CA88D9A06}" type="presParOf" srcId="{F05BBCD0-7CDD-4E6C-AC6A-96A6F63B0EFD}" destId="{696270DE-272E-4D1F-9987-8B7158E12E53}" srcOrd="0" destOrd="0" presId="urn:microsoft.com/office/officeart/2018/2/layout/IconCircleList"/>
    <dgm:cxn modelId="{D632F94A-C5F5-47B9-83E8-95B75B52B614}" type="presParOf" srcId="{F05BBCD0-7CDD-4E6C-AC6A-96A6F63B0EFD}" destId="{82F062BC-271B-4ED6-8E34-0C015E8EFBBA}" srcOrd="1" destOrd="0" presId="urn:microsoft.com/office/officeart/2018/2/layout/IconCircleList"/>
    <dgm:cxn modelId="{CBEF77B1-B4F3-446E-A82F-2F3B8F84798D}" type="presParOf" srcId="{F05BBCD0-7CDD-4E6C-AC6A-96A6F63B0EFD}" destId="{FBAA992C-9F66-46BC-960E-018A2E9C4EC9}" srcOrd="2" destOrd="0" presId="urn:microsoft.com/office/officeart/2018/2/layout/IconCircleList"/>
    <dgm:cxn modelId="{C5ED2DE4-D964-4745-85DE-6F47D9594B40}" type="presParOf" srcId="{F05BBCD0-7CDD-4E6C-AC6A-96A6F63B0EFD}" destId="{56899BA7-A21C-4C96-B26A-BA87EB73997C}" srcOrd="3" destOrd="0" presId="urn:microsoft.com/office/officeart/2018/2/layout/IconCircleList"/>
    <dgm:cxn modelId="{C641BC3F-5A5D-4D28-987C-8FEE171271CE}" type="presParOf" srcId="{A47C9897-C28A-45E1-9385-DA38A2EFE8BB}" destId="{50F5D16E-AE72-414E-9832-5324B4956A5F}" srcOrd="3" destOrd="0" presId="urn:microsoft.com/office/officeart/2018/2/layout/IconCircleList"/>
    <dgm:cxn modelId="{854E5266-2BBE-4A67-9D9A-190EE09CB013}" type="presParOf" srcId="{A47C9897-C28A-45E1-9385-DA38A2EFE8BB}" destId="{560308F8-AD3A-450F-89DC-0A43EF983653}" srcOrd="4" destOrd="0" presId="urn:microsoft.com/office/officeart/2018/2/layout/IconCircleList"/>
    <dgm:cxn modelId="{2506CA9B-B383-4CEC-BC70-F154D1BF3F69}" type="presParOf" srcId="{560308F8-AD3A-450F-89DC-0A43EF983653}" destId="{3CDCCE48-FF38-4DC5-B866-B1A778CB8DED}" srcOrd="0" destOrd="0" presId="urn:microsoft.com/office/officeart/2018/2/layout/IconCircleList"/>
    <dgm:cxn modelId="{462FE260-EFB5-4C24-B11A-04DE031241CA}" type="presParOf" srcId="{560308F8-AD3A-450F-89DC-0A43EF983653}" destId="{2C662354-05A7-4D6F-9C38-3976F33598F1}" srcOrd="1" destOrd="0" presId="urn:microsoft.com/office/officeart/2018/2/layout/IconCircleList"/>
    <dgm:cxn modelId="{986B9DEF-B551-4EFB-BD9D-9DCE94A93BCA}" type="presParOf" srcId="{560308F8-AD3A-450F-89DC-0A43EF983653}" destId="{31609D8D-6F0A-4782-8F2E-B044B46BFED5}" srcOrd="2" destOrd="0" presId="urn:microsoft.com/office/officeart/2018/2/layout/IconCircleList"/>
    <dgm:cxn modelId="{4AD2218A-FB0F-452C-A0E2-63AA8D3091D5}" type="presParOf" srcId="{560308F8-AD3A-450F-89DC-0A43EF983653}" destId="{7A603C0D-72D9-4FDE-BDA6-0F59045709E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0A9256-99D9-4143-8376-C02041D0BEAC}">
      <dsp:nvSpPr>
        <dsp:cNvPr id="0" name=""/>
        <dsp:cNvSpPr/>
      </dsp:nvSpPr>
      <dsp:spPr>
        <a:xfrm>
          <a:off x="1963800" y="281515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5EB68A-A117-476F-AA04-A4C994D28B82}">
      <dsp:nvSpPr>
        <dsp:cNvPr id="0" name=""/>
        <dsp:cNvSpPr/>
      </dsp:nvSpPr>
      <dsp:spPr>
        <a:xfrm>
          <a:off x="559800" y="195641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3600" kern="1200" dirty="0"/>
            <a:t>Elezioni</a:t>
          </a:r>
          <a:endParaRPr lang="en-US" sz="3600" kern="1200" dirty="0"/>
        </a:p>
      </dsp:txBody>
      <dsp:txXfrm>
        <a:off x="559800" y="1956412"/>
        <a:ext cx="4320000" cy="648000"/>
      </dsp:txXfrm>
    </dsp:sp>
    <dsp:sp modelId="{90502953-01B4-467A-A7D8-85C56F92DB67}">
      <dsp:nvSpPr>
        <dsp:cNvPr id="0" name=""/>
        <dsp:cNvSpPr/>
      </dsp:nvSpPr>
      <dsp:spPr>
        <a:xfrm>
          <a:off x="559800" y="2680178"/>
          <a:ext cx="4320000" cy="1389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b="1" i="1" kern="1200" dirty="0"/>
            <a:t>Server DBMS</a:t>
          </a:r>
          <a:endParaRPr lang="en-US" sz="2200" b="1" i="1" kern="1200" dirty="0"/>
        </a:p>
      </dsp:txBody>
      <dsp:txXfrm>
        <a:off x="559800" y="2680178"/>
        <a:ext cx="4320000" cy="1389643"/>
      </dsp:txXfrm>
    </dsp:sp>
    <dsp:sp modelId="{FE48CAC1-927A-4452-B58D-DE24AFDB32A6}">
      <dsp:nvSpPr>
        <dsp:cNvPr id="0" name=""/>
        <dsp:cNvSpPr/>
      </dsp:nvSpPr>
      <dsp:spPr>
        <a:xfrm>
          <a:off x="7039800" y="281515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0E886B-E3C4-4B91-8FB3-BCB728ED7DB6}">
      <dsp:nvSpPr>
        <dsp:cNvPr id="0" name=""/>
        <dsp:cNvSpPr/>
      </dsp:nvSpPr>
      <dsp:spPr>
        <a:xfrm>
          <a:off x="5635800" y="195641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600" kern="1200" dirty="0"/>
            <a:t>Log</a:t>
          </a:r>
          <a:endParaRPr lang="en-US" sz="3600" kern="1200" dirty="0"/>
        </a:p>
      </dsp:txBody>
      <dsp:txXfrm>
        <a:off x="5635800" y="1956412"/>
        <a:ext cx="4320000" cy="648000"/>
      </dsp:txXfrm>
    </dsp:sp>
    <dsp:sp modelId="{6FBE9561-79F9-46FC-9198-2AECB2AC992F}">
      <dsp:nvSpPr>
        <dsp:cNvPr id="0" name=""/>
        <dsp:cNvSpPr/>
      </dsp:nvSpPr>
      <dsp:spPr>
        <a:xfrm>
          <a:off x="5635800" y="2680178"/>
          <a:ext cx="4320000" cy="1389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i="1" kern="1200" dirty="0"/>
            <a:t>Filesystem</a:t>
          </a:r>
          <a:endParaRPr lang="en-US" sz="2200" b="1" i="1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 err="1"/>
            <a:t>Formato</a:t>
          </a:r>
          <a:r>
            <a:rPr lang="en-GB" sz="1700" kern="1200" dirty="0"/>
            <a:t> da: </a:t>
          </a:r>
          <a:endParaRPr lang="en-US" sz="1700" kern="1200" dirty="0"/>
        </a:p>
        <a:p>
          <a:pPr marL="114300" lvl="1" indent="-114300" algn="ctr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i="1" kern="1200" dirty="0"/>
            <a:t>Timestamp</a:t>
          </a:r>
          <a:endParaRPr lang="en-US" sz="1500" kern="1200" dirty="0"/>
        </a:p>
        <a:p>
          <a:pPr marL="114300" lvl="1" indent="-114300" algn="ctr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i="1" kern="1200" dirty="0" err="1"/>
            <a:t>Descrizione</a:t>
          </a:r>
          <a:endParaRPr lang="en-US" sz="1500" kern="1200" dirty="0"/>
        </a:p>
        <a:p>
          <a:pPr marL="114300" lvl="1" indent="-114300" algn="ctr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i="1" kern="1200" dirty="0" err="1"/>
            <a:t>Livello</a:t>
          </a:r>
          <a:endParaRPr lang="en-US" sz="1500" kern="1200" dirty="0"/>
        </a:p>
      </dsp:txBody>
      <dsp:txXfrm>
        <a:off x="5635800" y="2680178"/>
        <a:ext cx="4320000" cy="13896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AEB77B-CE3D-4252-854E-DB7E26D006BB}">
      <dsp:nvSpPr>
        <dsp:cNvPr id="0" name=""/>
        <dsp:cNvSpPr/>
      </dsp:nvSpPr>
      <dsp:spPr>
        <a:xfrm>
          <a:off x="82613" y="741537"/>
          <a:ext cx="897246" cy="897246"/>
        </a:xfrm>
        <a:prstGeom prst="ellips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73E0A5-790A-4A1A-BB25-AB1CAD1EF6DC}">
      <dsp:nvSpPr>
        <dsp:cNvPr id="0" name=""/>
        <dsp:cNvSpPr/>
      </dsp:nvSpPr>
      <dsp:spPr>
        <a:xfrm>
          <a:off x="271034" y="929959"/>
          <a:ext cx="520402" cy="520402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6141C2-74AC-419D-B6F2-8268CB221162}">
      <dsp:nvSpPr>
        <dsp:cNvPr id="0" name=""/>
        <dsp:cNvSpPr/>
      </dsp:nvSpPr>
      <dsp:spPr>
        <a:xfrm>
          <a:off x="1172126" y="741537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Git</a:t>
          </a:r>
        </a:p>
      </dsp:txBody>
      <dsp:txXfrm>
        <a:off x="1172126" y="741537"/>
        <a:ext cx="2114937" cy="897246"/>
      </dsp:txXfrm>
    </dsp:sp>
    <dsp:sp modelId="{5720C254-FEBE-4527-AF58-A09FDB454C70}">
      <dsp:nvSpPr>
        <dsp:cNvPr id="0" name=""/>
        <dsp:cNvSpPr/>
      </dsp:nvSpPr>
      <dsp:spPr>
        <a:xfrm>
          <a:off x="3655575" y="741537"/>
          <a:ext cx="897246" cy="897246"/>
        </a:xfrm>
        <a:prstGeom prst="ellipse">
          <a:avLst/>
        </a:prstGeom>
        <a:solidFill>
          <a:srgbClr val="ED7D3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54F6E3-69BD-481E-9AA8-9A9D6F77CBDE}">
      <dsp:nvSpPr>
        <dsp:cNvPr id="0" name=""/>
        <dsp:cNvSpPr/>
      </dsp:nvSpPr>
      <dsp:spPr>
        <a:xfrm>
          <a:off x="3843996" y="929959"/>
          <a:ext cx="520402" cy="520402"/>
        </a:xfrm>
        <a:prstGeom prst="rect">
          <a:avLst/>
        </a:prstGeom>
        <a:blipFill rotWithShape="1">
          <a:blip xmlns:r="http://schemas.openxmlformats.org/officeDocument/2006/relationships"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2A0547-0022-4C98-9DF3-CD746DA4270B}">
      <dsp:nvSpPr>
        <dsp:cNvPr id="0" name=""/>
        <dsp:cNvSpPr/>
      </dsp:nvSpPr>
      <dsp:spPr>
        <a:xfrm>
          <a:off x="4745088" y="741537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 err="1">
              <a:solidFill>
                <a:srgbClr val="3BA8F2"/>
              </a:solidFill>
            </a:rPr>
            <a:t>VisualStudio</a:t>
          </a:r>
          <a:r>
            <a:rPr lang="it-IT" sz="2400" kern="1200" dirty="0">
              <a:solidFill>
                <a:srgbClr val="3BA8F2"/>
              </a:solidFill>
            </a:rPr>
            <a:t> Code </a:t>
          </a:r>
          <a:endParaRPr lang="en-US" sz="2400" kern="1200" dirty="0">
            <a:solidFill>
              <a:srgbClr val="3BA8F2"/>
            </a:solidFill>
          </a:endParaRPr>
        </a:p>
      </dsp:txBody>
      <dsp:txXfrm>
        <a:off x="4745088" y="741537"/>
        <a:ext cx="2114937" cy="897246"/>
      </dsp:txXfrm>
    </dsp:sp>
    <dsp:sp modelId="{63F68EA7-2F44-4F46-A057-AF4E60A46C49}">
      <dsp:nvSpPr>
        <dsp:cNvPr id="0" name=""/>
        <dsp:cNvSpPr/>
      </dsp:nvSpPr>
      <dsp:spPr>
        <a:xfrm>
          <a:off x="7228536" y="741537"/>
          <a:ext cx="897246" cy="897246"/>
        </a:xfrm>
        <a:prstGeom prst="ellipse">
          <a:avLst/>
        </a:prstGeom>
        <a:solidFill>
          <a:srgbClr val="1B90D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036EFF-7447-41FF-96D9-D4118C7D8B66}">
      <dsp:nvSpPr>
        <dsp:cNvPr id="0" name=""/>
        <dsp:cNvSpPr/>
      </dsp:nvSpPr>
      <dsp:spPr>
        <a:xfrm>
          <a:off x="7416958" y="929959"/>
          <a:ext cx="520402" cy="52040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AE38EE-C7D5-4F12-A845-B3C68A2CD36B}">
      <dsp:nvSpPr>
        <dsp:cNvPr id="0" name=""/>
        <dsp:cNvSpPr/>
      </dsp:nvSpPr>
      <dsp:spPr>
        <a:xfrm>
          <a:off x="8318049" y="741537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>
              <a:solidFill>
                <a:srgbClr val="FFF045"/>
              </a:solidFill>
            </a:rPr>
            <a:t>WebStorm</a:t>
          </a:r>
          <a:endParaRPr lang="en-US" sz="2400" kern="1200" dirty="0">
            <a:solidFill>
              <a:srgbClr val="FFF045"/>
            </a:solidFill>
          </a:endParaRPr>
        </a:p>
      </dsp:txBody>
      <dsp:txXfrm>
        <a:off x="8318049" y="741537"/>
        <a:ext cx="2114937" cy="897246"/>
      </dsp:txXfrm>
    </dsp:sp>
    <dsp:sp modelId="{A17F5C9F-93DB-4ED5-BB4F-D31EB156A8D1}">
      <dsp:nvSpPr>
        <dsp:cNvPr id="0" name=""/>
        <dsp:cNvSpPr/>
      </dsp:nvSpPr>
      <dsp:spPr>
        <a:xfrm>
          <a:off x="82613" y="2310092"/>
          <a:ext cx="897246" cy="897246"/>
        </a:xfrm>
        <a:prstGeom prst="ellipse">
          <a:avLst/>
        </a:prstGeom>
        <a:solidFill>
          <a:srgbClr val="3B3838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0CEBCF-C589-4083-91BD-805B905FD68E}">
      <dsp:nvSpPr>
        <dsp:cNvPr id="0" name=""/>
        <dsp:cNvSpPr/>
      </dsp:nvSpPr>
      <dsp:spPr>
        <a:xfrm>
          <a:off x="271034" y="2498514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065E13-9000-43EB-9521-58099CBA42E6}">
      <dsp:nvSpPr>
        <dsp:cNvPr id="0" name=""/>
        <dsp:cNvSpPr/>
      </dsp:nvSpPr>
      <dsp:spPr>
        <a:xfrm>
          <a:off x="1172126" y="231009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>
              <a:solidFill>
                <a:srgbClr val="22A668"/>
              </a:solidFill>
            </a:rPr>
            <a:t>Node.js</a:t>
          </a:r>
        </a:p>
      </dsp:txBody>
      <dsp:txXfrm>
        <a:off x="1172126" y="2310092"/>
        <a:ext cx="2114937" cy="897246"/>
      </dsp:txXfrm>
    </dsp:sp>
    <dsp:sp modelId="{17148300-6A56-4D1C-BC79-A25BA7DD393E}">
      <dsp:nvSpPr>
        <dsp:cNvPr id="0" name=""/>
        <dsp:cNvSpPr/>
      </dsp:nvSpPr>
      <dsp:spPr>
        <a:xfrm>
          <a:off x="3655575" y="2310092"/>
          <a:ext cx="897246" cy="897246"/>
        </a:xfrm>
        <a:prstGeom prst="ellipse">
          <a:avLst/>
        </a:prstGeom>
        <a:solidFill>
          <a:srgbClr val="00206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C71D99-EFD1-4CA5-99AD-FE3B3922B325}">
      <dsp:nvSpPr>
        <dsp:cNvPr id="0" name=""/>
        <dsp:cNvSpPr/>
      </dsp:nvSpPr>
      <dsp:spPr>
        <a:xfrm>
          <a:off x="3843996" y="2498514"/>
          <a:ext cx="520402" cy="520402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9C8D91-A2F5-42AD-8C0B-ED2BE4CAA54D}">
      <dsp:nvSpPr>
        <dsp:cNvPr id="0" name=""/>
        <dsp:cNvSpPr/>
      </dsp:nvSpPr>
      <dsp:spPr>
        <a:xfrm>
          <a:off x="4745088" y="231009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 err="1">
              <a:solidFill>
                <a:srgbClr val="E23237"/>
              </a:solidFill>
            </a:rPr>
            <a:t>Angular</a:t>
          </a:r>
          <a:endParaRPr lang="en-GB" sz="2400" kern="1200" dirty="0">
            <a:solidFill>
              <a:srgbClr val="E23237"/>
            </a:solidFill>
          </a:endParaRPr>
        </a:p>
      </dsp:txBody>
      <dsp:txXfrm>
        <a:off x="4745088" y="2310092"/>
        <a:ext cx="2114937" cy="897246"/>
      </dsp:txXfrm>
    </dsp:sp>
    <dsp:sp modelId="{4B901DB7-769C-4BB4-96F0-9632F10383FA}">
      <dsp:nvSpPr>
        <dsp:cNvPr id="0" name=""/>
        <dsp:cNvSpPr/>
      </dsp:nvSpPr>
      <dsp:spPr>
        <a:xfrm>
          <a:off x="7228536" y="2310092"/>
          <a:ext cx="897246" cy="897246"/>
        </a:xfrm>
        <a:prstGeom prst="ellips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E65215-70F5-4F11-9C00-98E87E2E93ED}">
      <dsp:nvSpPr>
        <dsp:cNvPr id="0" name=""/>
        <dsp:cNvSpPr/>
      </dsp:nvSpPr>
      <dsp:spPr>
        <a:xfrm>
          <a:off x="7416958" y="2498514"/>
          <a:ext cx="520402" cy="520402"/>
        </a:xfrm>
        <a:prstGeom prst="rect">
          <a:avLst/>
        </a:prstGeom>
        <a:blipFill>
          <a:blip xmlns:r="http://schemas.openxmlformats.org/officeDocument/2006/relationships" r:embed="rId8"/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EE28D7-EBA6-4A84-BE60-3DC3737CE788}">
      <dsp:nvSpPr>
        <dsp:cNvPr id="0" name=""/>
        <dsp:cNvSpPr/>
      </dsp:nvSpPr>
      <dsp:spPr>
        <a:xfrm>
          <a:off x="8318049" y="231009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baseline="0" dirty="0">
              <a:solidFill>
                <a:srgbClr val="1A877A"/>
              </a:solidFill>
            </a:rPr>
            <a:t>My</a:t>
          </a:r>
          <a:r>
            <a:rPr lang="it-IT" sz="2400" kern="1200" baseline="0" dirty="0"/>
            <a:t>SQL</a:t>
          </a:r>
          <a:endParaRPr lang="en-GB" sz="2400" kern="1200" baseline="0" dirty="0"/>
        </a:p>
      </dsp:txBody>
      <dsp:txXfrm>
        <a:off x="8318049" y="2310092"/>
        <a:ext cx="2114937" cy="8972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5BC99-E7BC-4E16-BBFA-4697628BD19A}">
      <dsp:nvSpPr>
        <dsp:cNvPr id="0" name=""/>
        <dsp:cNvSpPr/>
      </dsp:nvSpPr>
      <dsp:spPr>
        <a:xfrm>
          <a:off x="0" y="25398"/>
          <a:ext cx="9809847" cy="580320"/>
        </a:xfrm>
        <a:prstGeom prst="roundRect">
          <a:avLst/>
        </a:prstGeom>
        <a:solidFill>
          <a:srgbClr val="0C01D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Aggiunta di dettagli e animazioni alle statistiche</a:t>
          </a:r>
          <a:endParaRPr lang="en-US" sz="2400" kern="1200" dirty="0"/>
        </a:p>
      </dsp:txBody>
      <dsp:txXfrm>
        <a:off x="28329" y="53727"/>
        <a:ext cx="9753189" cy="523662"/>
      </dsp:txXfrm>
    </dsp:sp>
    <dsp:sp modelId="{9DC924C6-807E-4A23-A3E5-C1042FCCE26D}">
      <dsp:nvSpPr>
        <dsp:cNvPr id="0" name=""/>
        <dsp:cNvSpPr/>
      </dsp:nvSpPr>
      <dsp:spPr>
        <a:xfrm>
          <a:off x="0" y="694998"/>
          <a:ext cx="9809847" cy="580320"/>
        </a:xfrm>
        <a:prstGeom prst="roundRect">
          <a:avLst/>
        </a:prstGeom>
        <a:solidFill>
          <a:srgbClr val="0C01D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Estensione del software per supporto a elezioni multiple</a:t>
          </a:r>
          <a:endParaRPr lang="en-US" sz="2400" kern="1200" dirty="0"/>
        </a:p>
      </dsp:txBody>
      <dsp:txXfrm>
        <a:off x="28329" y="723327"/>
        <a:ext cx="9753189" cy="523662"/>
      </dsp:txXfrm>
    </dsp:sp>
    <dsp:sp modelId="{31A9610F-AD48-4951-A69A-86491F353064}">
      <dsp:nvSpPr>
        <dsp:cNvPr id="0" name=""/>
        <dsp:cNvSpPr/>
      </dsp:nvSpPr>
      <dsp:spPr>
        <a:xfrm>
          <a:off x="0" y="1364598"/>
          <a:ext cx="9809847" cy="580320"/>
        </a:xfrm>
        <a:prstGeom prst="roundRect">
          <a:avLst/>
        </a:prstGeom>
        <a:solidFill>
          <a:srgbClr val="0C01D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Backup minimale</a:t>
          </a:r>
          <a:endParaRPr lang="en-US" sz="2400" kern="1200" dirty="0"/>
        </a:p>
      </dsp:txBody>
      <dsp:txXfrm>
        <a:off x="28329" y="1392927"/>
        <a:ext cx="9753189" cy="523662"/>
      </dsp:txXfrm>
    </dsp:sp>
    <dsp:sp modelId="{2F0390FC-92CD-42F7-88BC-3D0B69053920}">
      <dsp:nvSpPr>
        <dsp:cNvPr id="0" name=""/>
        <dsp:cNvSpPr/>
      </dsp:nvSpPr>
      <dsp:spPr>
        <a:xfrm>
          <a:off x="0" y="2034198"/>
          <a:ext cx="9809847" cy="580320"/>
        </a:xfrm>
        <a:prstGeom prst="roundRect">
          <a:avLst/>
        </a:prstGeom>
        <a:solidFill>
          <a:srgbClr val="0C01D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Incrementare la sicurezza mantenendo semplicità (FIDO Alliance)</a:t>
          </a:r>
          <a:endParaRPr lang="en-US" sz="2400" kern="1200" dirty="0"/>
        </a:p>
      </dsp:txBody>
      <dsp:txXfrm>
        <a:off x="28329" y="2062527"/>
        <a:ext cx="9753189" cy="523662"/>
      </dsp:txXfrm>
    </dsp:sp>
    <dsp:sp modelId="{BD2281E1-64B8-48EC-BD0D-C34655644BD1}">
      <dsp:nvSpPr>
        <dsp:cNvPr id="0" name=""/>
        <dsp:cNvSpPr/>
      </dsp:nvSpPr>
      <dsp:spPr>
        <a:xfrm>
          <a:off x="0" y="2703798"/>
          <a:ext cx="9809847" cy="580320"/>
        </a:xfrm>
        <a:prstGeom prst="roundRect">
          <a:avLst/>
        </a:prstGeom>
        <a:solidFill>
          <a:srgbClr val="0C01D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Riconoscimento facciale</a:t>
          </a:r>
          <a:endParaRPr lang="en-US" sz="2400" kern="1200" dirty="0"/>
        </a:p>
      </dsp:txBody>
      <dsp:txXfrm>
        <a:off x="28329" y="2732127"/>
        <a:ext cx="9753189" cy="5236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B6FCFD-E576-4B06-A34E-01D64D4F3051}">
      <dsp:nvSpPr>
        <dsp:cNvPr id="0" name=""/>
        <dsp:cNvSpPr/>
      </dsp:nvSpPr>
      <dsp:spPr>
        <a:xfrm>
          <a:off x="82613" y="1525815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B058EB-DA9D-413A-9463-E421D52D72DC}">
      <dsp:nvSpPr>
        <dsp:cNvPr id="0" name=""/>
        <dsp:cNvSpPr/>
      </dsp:nvSpPr>
      <dsp:spPr>
        <a:xfrm>
          <a:off x="271034" y="1714236"/>
          <a:ext cx="520402" cy="520402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337BEF-27F1-457A-8911-5EBC3E38D095}">
      <dsp:nvSpPr>
        <dsp:cNvPr id="0" name=""/>
        <dsp:cNvSpPr/>
      </dsp:nvSpPr>
      <dsp:spPr>
        <a:xfrm>
          <a:off x="1172126" y="152581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Sicurezza</a:t>
          </a:r>
          <a:endParaRPr lang="en-US" sz="2400" kern="1200"/>
        </a:p>
      </dsp:txBody>
      <dsp:txXfrm>
        <a:off x="1172126" y="1525815"/>
        <a:ext cx="2114937" cy="897246"/>
      </dsp:txXfrm>
    </dsp:sp>
    <dsp:sp modelId="{696270DE-272E-4D1F-9987-8B7158E12E53}">
      <dsp:nvSpPr>
        <dsp:cNvPr id="0" name=""/>
        <dsp:cNvSpPr/>
      </dsp:nvSpPr>
      <dsp:spPr>
        <a:xfrm>
          <a:off x="3655575" y="1525815"/>
          <a:ext cx="897246" cy="897246"/>
        </a:xfrm>
        <a:prstGeom prst="ellips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F062BC-271B-4ED6-8E34-0C015E8EFBBA}">
      <dsp:nvSpPr>
        <dsp:cNvPr id="0" name=""/>
        <dsp:cNvSpPr/>
      </dsp:nvSpPr>
      <dsp:spPr>
        <a:xfrm>
          <a:off x="3843996" y="1714236"/>
          <a:ext cx="520402" cy="520402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899BA7-A21C-4C96-B26A-BA87EB73997C}">
      <dsp:nvSpPr>
        <dsp:cNvPr id="0" name=""/>
        <dsp:cNvSpPr/>
      </dsp:nvSpPr>
      <dsp:spPr>
        <a:xfrm>
          <a:off x="4745088" y="152581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Anonimato</a:t>
          </a:r>
          <a:endParaRPr lang="en-US" sz="2400" kern="1200" dirty="0"/>
        </a:p>
      </dsp:txBody>
      <dsp:txXfrm>
        <a:off x="4745088" y="1525815"/>
        <a:ext cx="2114937" cy="897246"/>
      </dsp:txXfrm>
    </dsp:sp>
    <dsp:sp modelId="{3CDCCE48-FF38-4DC5-B866-B1A778CB8DED}">
      <dsp:nvSpPr>
        <dsp:cNvPr id="0" name=""/>
        <dsp:cNvSpPr/>
      </dsp:nvSpPr>
      <dsp:spPr>
        <a:xfrm>
          <a:off x="7228536" y="1525815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662354-05A7-4D6F-9C38-3976F33598F1}">
      <dsp:nvSpPr>
        <dsp:cNvPr id="0" name=""/>
        <dsp:cNvSpPr/>
      </dsp:nvSpPr>
      <dsp:spPr>
        <a:xfrm>
          <a:off x="7416958" y="1714236"/>
          <a:ext cx="520402" cy="520402"/>
        </a:xfrm>
        <a:prstGeom prst="rect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603C0D-72D9-4FDE-BDA6-0F59045709E9}">
      <dsp:nvSpPr>
        <dsp:cNvPr id="0" name=""/>
        <dsp:cNvSpPr/>
      </dsp:nvSpPr>
      <dsp:spPr>
        <a:xfrm>
          <a:off x="8318049" y="152581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Riservatezza</a:t>
          </a:r>
          <a:endParaRPr lang="en-US" sz="2400" kern="1200"/>
        </a:p>
      </dsp:txBody>
      <dsp:txXfrm>
        <a:off x="8318049" y="1525815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644D21D7-044A-9784-6738-DAC9CBD28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9E5D130-3345-A7BE-FE8D-1B934CBB8F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5E37D8-F87F-43EF-A613-4C53E71D9A8B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1FD35C5-0EAE-A33E-6F0C-FAEB524F548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0D625F2-298C-8056-C85B-B9F40F19EC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3D852-2BD8-4CE0-B20F-1F413457DCE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038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A627A4-93D9-4CD1-9442-4D43CEEDFFCA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EB0E5C-6F6E-4941-87A0-5ADF3FA9969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150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5A5196-7C46-F4F6-7CCC-4D5D94356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8C221FA-F248-6692-8C97-69F085D3F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1EE9627-F169-BFF7-5008-044EF1A55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4D7CEE-A973-DA61-574D-024AEB2C7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B63795-9EFD-3406-C9A6-A59A601E4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135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0DE9A8-C2BE-E2BF-8DD2-CAA989E6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3C763FB-8612-B98C-E20B-BC4515D10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1A51D8-82C2-99C8-DC56-152F7D6F5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4C04773-432A-5CF6-7D3F-91EF92A7D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00F8D0-887B-25F6-2BEF-1F3DC161F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262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8F97CED-01CA-5022-0345-5C5EF893F1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EB618EC-4FF3-CD5B-1C12-8AD7E4734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6D4BCC-BB26-9320-DC67-7BD32CD58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F0C13BB-0180-F2E7-561B-1ACE614FB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AC49D1D-3E94-F1F2-8B99-3DE2A223D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954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0E3A03-CE9F-A881-A0CC-D768708A9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0C11EC-47B8-3316-F8A9-B5FB351F7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9DC329-7002-6D41-66D1-5AA5E0E9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C5DDA6-3052-8769-7766-26CF854D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6427CD-79BA-6940-BE82-9DDD356A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365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8C33D3-0AFA-4152-AF0C-56097550E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EAEFAC0-CF5E-8EB8-52A7-5F82EFB92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F5C311-CD44-EE1D-ADB3-6B97AF5BC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5EF407C-0095-77CE-52E3-95A96D1C6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7CEB00D-DFDE-2EB5-C0D6-71E37A15E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647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28B337-5E57-43BA-86F9-84902A72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069E95-9783-B352-1E9A-517C5D78B8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F31AE39-8A41-7511-77B0-D28AF360B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35EF8AA-69C0-2238-01C6-A28FA326E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5466312-B4B5-B30E-F24E-57752468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1009EA0-320E-A72E-3832-47036652E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75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C4DFB8-92A8-1344-50F4-FFC129D15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0525E8-57BF-A3BC-777C-9E79BF0E3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27F8280-D00E-2508-800F-44AEDEE3D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35C86B8-06F0-26F8-660E-C4BFC8D0E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7567193-47E9-F057-DC1E-BD9BCA3681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2629218-B0E2-6D63-3273-91A1535D6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7E5613C-0FB3-B1AA-51D8-5D5C28C89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41D4E7B-36F6-3CF0-AF26-CA21F5135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53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C96392-7F6B-3536-D94E-6D7B61D92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4F36401-827D-E94E-20DE-7BF45C1F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86F696-72F7-55B1-2606-916FD987B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B056C4F-34CB-DC77-DCE6-0A88C2262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56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1B25581-54B2-DEDF-9698-61B863555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A770A47-6E15-80D5-A85E-BD0CC6AE8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86E4B2C-4A03-65E4-8B09-737F6D8E4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63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92D5BC-CFF5-A7B7-9FF2-B0B0C7206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3FD0D1-5FFB-32EB-5A80-273176149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B939BAF-B07F-64D8-5C69-EBD71D0DD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3B605F5-EB8E-E142-CB3D-455BF320B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E8D1BCD-DA8E-78B1-C51B-2BF61EBCC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C211354-4F03-B458-DB4E-AD8ED1E15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044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AD401E-3E45-2B15-8BCC-D670B2E9A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9CB1127-5227-7716-B850-7886AB25C8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9B6DD05-4CA3-BE09-A732-8D4357552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1DC43B5-C155-798F-C6F9-8CCFEF79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06A2031-3CE8-08AC-8BD9-ACD26590C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6C527B-741B-E20F-0B6A-2053C7CA7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985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C5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EE4EC93-940E-68F3-0158-7857D8B4CD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D5618-0DC6-4B63-9A13-5E1E28C6EDDB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BBF20E-BF85-1D4B-5149-9AC46B1585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70C1B4-217D-5613-7996-95F988FA8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03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2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61F85569-811E-07D0-A13E-CB5E53D5F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224" y="1193569"/>
            <a:ext cx="4228571" cy="2412698"/>
          </a:xfrm>
          <a:prstGeom prst="rect">
            <a:avLst/>
          </a:prstGeom>
          <a:effectLst/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58C21ECC-BA8D-880C-EB54-165531395D1F}"/>
              </a:ext>
            </a:extLst>
          </p:cNvPr>
          <p:cNvSpPr txBox="1"/>
          <p:nvPr/>
        </p:nvSpPr>
        <p:spPr>
          <a:xfrm>
            <a:off x="5301612" y="4814421"/>
            <a:ext cx="29161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>
                <a:solidFill>
                  <a:schemeClr val="bg1"/>
                </a:solidFill>
              </a:rPr>
              <a:t>Barbieri Riccardo   924598</a:t>
            </a:r>
          </a:p>
          <a:p>
            <a:r>
              <a:rPr lang="it-IT" i="1" dirty="0">
                <a:solidFill>
                  <a:schemeClr val="bg1"/>
                </a:solidFill>
              </a:rPr>
              <a:t>Pastore Giancarlo  916379</a:t>
            </a:r>
            <a:br>
              <a:rPr lang="it-IT" i="1" dirty="0">
                <a:solidFill>
                  <a:schemeClr val="bg1"/>
                </a:solidFill>
              </a:rPr>
            </a:br>
            <a:r>
              <a:rPr lang="it-IT" i="1" dirty="0">
                <a:solidFill>
                  <a:schemeClr val="bg1"/>
                </a:solidFill>
              </a:rPr>
              <a:t>Tassinari Gabriele  914765</a:t>
            </a:r>
            <a:endParaRPr lang="en-GB" i="1" dirty="0">
              <a:solidFill>
                <a:schemeClr val="bg1"/>
              </a:solidFill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100F048-DDF7-4544-C866-D634A4424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206" y="4799836"/>
            <a:ext cx="952500" cy="952500"/>
          </a:xfrm>
          <a:prstGeom prst="rect">
            <a:avLst/>
          </a:prstGeom>
          <a:noFill/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9089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8A2198-CDA4-5830-5E6F-7A30E0897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26" y="3856528"/>
            <a:ext cx="11604347" cy="2452687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it-IT" sz="3600" dirty="0">
                <a:solidFill>
                  <a:srgbClr val="ED7D31"/>
                </a:solidFill>
              </a:rPr>
              <a:t>Dal login…</a:t>
            </a:r>
            <a:endParaRPr lang="en-GB" sz="3600" dirty="0">
              <a:solidFill>
                <a:srgbClr val="ED7D31"/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9D1A7772-DDAF-AEDB-CAC2-938D293B11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22" b="13072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pic>
        <p:nvPicPr>
          <p:cNvPr id="7" name="Immagine 6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D5A8A456-0E1E-2252-783A-6ECE4B6D08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7" y="271844"/>
            <a:ext cx="609600" cy="609600"/>
          </a:xfrm>
          <a:prstGeom prst="rect">
            <a:avLst/>
          </a:prstGeom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CA67D3A-31A5-A50A-E577-65322E3C2A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  <a:effectLst>
            <a:outerShdw blurRad="50800" dist="25400" dir="2700000" algn="tl" rotWithShape="0">
              <a:srgbClr val="0C09D5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9565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C5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75A5B51-0925-4835-8511-A0DD17EAA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EA44EF5-F021-10D3-F516-0F4E2FA66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5295015" cy="2063808"/>
          </a:xfrm>
        </p:spPr>
        <p:txBody>
          <a:bodyPr anchor="b">
            <a:normAutofit/>
          </a:bodyPr>
          <a:lstStyle/>
          <a:p>
            <a:r>
              <a:rPr lang="it-IT" sz="5400">
                <a:solidFill>
                  <a:srgbClr val="ED7D31"/>
                </a:solidFill>
              </a:rPr>
              <a:t>…alle schermate</a:t>
            </a:r>
            <a:endParaRPr lang="en-GB" sz="5400" dirty="0">
              <a:solidFill>
                <a:srgbClr val="ED7D31"/>
              </a:solidFill>
            </a:endParaRP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5CDFD20D-8E4F-4E3A-AF87-93F23E0D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65018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E3A1EF7-2E0A-6C05-4DE8-D5E920FF2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331" y="3778325"/>
            <a:ext cx="4890145" cy="2750705"/>
          </a:xfrm>
          <a:prstGeom prst="rect">
            <a:avLst/>
          </a:prstGeom>
          <a:effectLst>
            <a:outerShdw blurRad="63500" sx="102000" sy="102000" algn="ctr" rotWithShape="0">
              <a:srgbClr val="0C01D3">
                <a:alpha val="40000"/>
              </a:srgbClr>
            </a:outerShdw>
          </a:effectLst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66D7419E-A4B0-C6C1-476C-EFD3D1D93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016" y="513810"/>
            <a:ext cx="4890145" cy="2750705"/>
          </a:xfrm>
          <a:prstGeom prst="rect">
            <a:avLst/>
          </a:prstGeom>
          <a:effectLst>
            <a:outerShdw blurRad="63500" sx="102000" sy="102000" algn="ctr" rotWithShape="0">
              <a:srgbClr val="0C01D3">
                <a:alpha val="40000"/>
              </a:srgbClr>
            </a:outerShdw>
          </a:effec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D3F9B97-51DA-85FA-3F5D-25D9E44207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677" y="3593486"/>
            <a:ext cx="4890142" cy="2750705"/>
          </a:xfrm>
          <a:prstGeom prst="rect">
            <a:avLst/>
          </a:prstGeom>
          <a:effectLst>
            <a:outerShdw blurRad="63500" sx="102000" sy="102000" algn="ctr" rotWithShape="0">
              <a:srgbClr val="0C01D3">
                <a:alpha val="40000"/>
              </a:srgbClr>
            </a:outerShdw>
          </a:effectLst>
        </p:spPr>
      </p:pic>
      <p:pic>
        <p:nvPicPr>
          <p:cNvPr id="10" name="Immagine 9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708380BA-1D7D-94A1-A4E8-FBCCF897AC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7" y="271844"/>
            <a:ext cx="609600" cy="609600"/>
          </a:xfrm>
          <a:prstGeom prst="rect">
            <a:avLst/>
          </a:prstGeom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7C2CEA2E-541D-E4E7-9811-ABC50F53C2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  <a:effectLst>
            <a:outerShdw blurRad="50800" dist="25400" dir="2700000" algn="tl" rotWithShape="0">
              <a:srgbClr val="0C09D5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3856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13D1BB6-BF57-2463-DBAD-8522EEAD3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222" y="755777"/>
            <a:ext cx="9971649" cy="1348065"/>
          </a:xfrm>
        </p:spPr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rgbClr val="FFFFFF"/>
                </a:solidFill>
              </a:rPr>
              <a:t>Sviluppi futuri</a:t>
            </a:r>
            <a:endParaRPr lang="en-GB" sz="4800" dirty="0">
              <a:solidFill>
                <a:srgbClr val="FFFFFF"/>
              </a:solidFill>
            </a:endParaRPr>
          </a:p>
        </p:txBody>
      </p:sp>
      <p:graphicFrame>
        <p:nvGraphicFramePr>
          <p:cNvPr id="29" name="Segnaposto contenuto 2">
            <a:extLst>
              <a:ext uri="{FF2B5EF4-FFF2-40B4-BE49-F238E27FC236}">
                <a16:creationId xmlns:a16="http://schemas.microsoft.com/office/drawing/2014/main" id="{0798CFCD-50BC-9003-E955-272A61903A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6062485"/>
              </p:ext>
            </p:extLst>
          </p:nvPr>
        </p:nvGraphicFramePr>
        <p:xfrm>
          <a:off x="1188658" y="3014070"/>
          <a:ext cx="9809847" cy="3309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magine 3">
            <a:extLst>
              <a:ext uri="{FF2B5EF4-FFF2-40B4-BE49-F238E27FC236}">
                <a16:creationId xmlns:a16="http://schemas.microsoft.com/office/drawing/2014/main" id="{B1F9EC98-9CFC-9FB0-1FAD-959CA1B401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7" y="271844"/>
            <a:ext cx="609600" cy="609600"/>
          </a:xfrm>
          <a:prstGeom prst="rect">
            <a:avLst/>
          </a:prstGeom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944895D-7978-3BC6-DA53-5DF298EA53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  <a:effectLst>
            <a:outerShdw blurRad="50800" dist="25400" dir="2700000" algn="tl" rotWithShape="0">
              <a:srgbClr val="0C09D5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7316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C5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2CAA773-2EF7-F156-92D8-A1699BF77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kern="1200" dirty="0" err="1">
                <a:solidFill>
                  <a:srgbClr val="ED7D31"/>
                </a:solidFill>
                <a:latin typeface="+mj-lt"/>
                <a:ea typeface="+mj-ea"/>
                <a:cs typeface="+mj-cs"/>
              </a:rPr>
              <a:t>Considerazioni</a:t>
            </a:r>
            <a:r>
              <a:rPr lang="en-US" sz="5400" kern="1200" dirty="0">
                <a:solidFill>
                  <a:srgbClr val="ED7D3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rgbClr val="ED7D31"/>
                </a:solidFill>
                <a:latin typeface="+mj-lt"/>
                <a:ea typeface="+mj-ea"/>
                <a:cs typeface="+mj-cs"/>
              </a:rPr>
              <a:t>finali</a:t>
            </a:r>
            <a:endParaRPr lang="en-US" sz="5400" kern="1200" dirty="0">
              <a:solidFill>
                <a:srgbClr val="ED7D3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D76CBDA6-0F26-35B2-FC8C-CE0E9F3F9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7" y="271844"/>
            <a:ext cx="609600" cy="609600"/>
          </a:xfrm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5" name="CasellaDiTesto 12">
            <a:extLst>
              <a:ext uri="{FF2B5EF4-FFF2-40B4-BE49-F238E27FC236}">
                <a16:creationId xmlns:a16="http://schemas.microsoft.com/office/drawing/2014/main" id="{A3258B93-D0DB-F20D-2E24-166182C476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797286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Immagine 8">
            <a:extLst>
              <a:ext uri="{FF2B5EF4-FFF2-40B4-BE49-F238E27FC236}">
                <a16:creationId xmlns:a16="http://schemas.microsoft.com/office/drawing/2014/main" id="{E30197DF-3A40-B10C-F78C-7C7BB27B87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  <a:effectLst>
            <a:outerShdw blurRad="50800" dist="25400" dir="2700000" algn="tl" rotWithShape="0">
              <a:srgbClr val="0C09D5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1739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D8E54F9-849C-4865-8C5E-FD967B81D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91AE6B3-1D2D-4C67-A4DB-888635B52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BB868383-6142-BAEB-17E3-08F2108F6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9452"/>
            <a:ext cx="9144000" cy="2526738"/>
          </a:xfrm>
        </p:spPr>
        <p:txBody>
          <a:bodyPr>
            <a:normAutofit/>
          </a:bodyPr>
          <a:lstStyle/>
          <a:p>
            <a:r>
              <a:rPr lang="it-IT" sz="6600">
                <a:solidFill>
                  <a:srgbClr val="FFFFFF"/>
                </a:solidFill>
              </a:rPr>
              <a:t>Grazie per l’attenzione!</a:t>
            </a:r>
            <a:endParaRPr lang="en-GB" sz="6600">
              <a:solidFill>
                <a:srgbClr val="FFFFFF"/>
              </a:solidFill>
            </a:endParaRP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97B9C7B7-756C-180D-7891-F254CC99F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5230"/>
            <a:ext cx="9144000" cy="1626541"/>
          </a:xfrm>
        </p:spPr>
        <p:txBody>
          <a:bodyPr>
            <a:normAutofit/>
          </a:bodyPr>
          <a:lstStyle/>
          <a:p>
            <a:r>
              <a:rPr lang="it-IT" sz="2000" i="1" dirty="0">
                <a:solidFill>
                  <a:srgbClr val="FFFFFF"/>
                </a:solidFill>
              </a:rPr>
              <a:t>Presentazione a cura di</a:t>
            </a:r>
          </a:p>
          <a:p>
            <a:r>
              <a:rPr lang="en-GB" sz="2000" i="1" dirty="0">
                <a:solidFill>
                  <a:srgbClr val="FFFFFF"/>
                </a:solidFill>
              </a:rPr>
              <a:t>Barbieri Riccardo</a:t>
            </a:r>
          </a:p>
          <a:p>
            <a:r>
              <a:rPr lang="en-GB" sz="2000" i="1" dirty="0">
                <a:solidFill>
                  <a:srgbClr val="FFFFFF"/>
                </a:solidFill>
              </a:rPr>
              <a:t>Pastore Giancarlo</a:t>
            </a:r>
          </a:p>
          <a:p>
            <a:r>
              <a:rPr lang="en-GB" sz="2000" i="1" dirty="0" err="1">
                <a:solidFill>
                  <a:srgbClr val="FFFFFF"/>
                </a:solidFill>
              </a:rPr>
              <a:t>Tassinari</a:t>
            </a:r>
            <a:r>
              <a:rPr lang="en-GB" sz="2000" i="1" dirty="0">
                <a:solidFill>
                  <a:srgbClr val="FFFFFF"/>
                </a:solidFill>
              </a:rPr>
              <a:t> Gabriele</a:t>
            </a:r>
          </a:p>
        </p:txBody>
      </p:sp>
      <p:sp>
        <p:nvSpPr>
          <p:cNvPr id="32" name="sketch line">
            <a:extLst>
              <a:ext uri="{FF2B5EF4-FFF2-40B4-BE49-F238E27FC236}">
                <a16:creationId xmlns:a16="http://schemas.microsoft.com/office/drawing/2014/main" id="{6D080EC2-42B5-4E04-BBF7-F0BC5CB7C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5665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181351D-2294-A4D0-D018-E90EFB8B7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7" y="271844"/>
            <a:ext cx="608400" cy="608400"/>
          </a:xfrm>
          <a:prstGeom prst="rect">
            <a:avLst/>
          </a:prstGeom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75D5BEBB-575E-75DD-C29A-374DB8EEBB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112" y="576044"/>
            <a:ext cx="2850727" cy="162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162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6">
            <a:extLst>
              <a:ext uri="{FF2B5EF4-FFF2-40B4-BE49-F238E27FC236}">
                <a16:creationId xmlns:a16="http://schemas.microsoft.com/office/drawing/2014/main" id="{ED8E54F9-849C-4865-8C5E-FD967B81D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8">
            <a:extLst>
              <a:ext uri="{FF2B5EF4-FFF2-40B4-BE49-F238E27FC236}">
                <a16:creationId xmlns:a16="http://schemas.microsoft.com/office/drawing/2014/main" id="{391AE6B3-1D2D-4C67-A4DB-888635B52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56FD65F-B342-4ABD-E81E-09F598809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29452"/>
            <a:ext cx="9144000" cy="2526738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Progettazione</a:t>
            </a:r>
            <a:endParaRPr lang="en-US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6D080EC2-42B5-4E04-BBF7-F0BC5CB7C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5665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magine 8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43DC1FCA-E39E-5213-AF32-6F2457EF8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7" y="209010"/>
            <a:ext cx="609600" cy="609600"/>
          </a:xfrm>
          <a:prstGeom prst="rect">
            <a:avLst/>
          </a:prstGeom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48F4B11-1F65-FCE9-47CC-208CF6B5E8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  <a:effectLst>
            <a:outerShdw blurRad="50800" dist="25400" dir="2700000" algn="tl" rotWithShape="0">
              <a:srgbClr val="0C09D5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704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4068837-84E7-8FFA-C37F-6001A0689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312" y="1441952"/>
            <a:ext cx="3429000" cy="9834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 err="1">
                <a:solidFill>
                  <a:srgbClr val="ED7D31"/>
                </a:solidFill>
                <a:latin typeface="+mj-lt"/>
                <a:ea typeface="+mj-ea"/>
                <a:cs typeface="+mj-cs"/>
              </a:rPr>
              <a:t>Casi</a:t>
            </a:r>
            <a:r>
              <a:rPr lang="en-US" sz="5400" kern="1200" dirty="0">
                <a:solidFill>
                  <a:srgbClr val="ED7D3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rgbClr val="ED7D31"/>
                </a:solidFill>
                <a:latin typeface="+mj-lt"/>
                <a:ea typeface="+mj-ea"/>
                <a:cs typeface="+mj-cs"/>
              </a:rPr>
              <a:t>d’uso</a:t>
            </a:r>
            <a:endParaRPr lang="en-US" sz="5400" kern="1200" dirty="0">
              <a:solidFill>
                <a:srgbClr val="ED7D3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2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asellaDiTesto 6">
            <a:extLst>
              <a:ext uri="{FF2B5EF4-FFF2-40B4-BE49-F238E27FC236}">
                <a16:creationId xmlns:a16="http://schemas.microsoft.com/office/drawing/2014/main" id="{D86DDED1-B62B-88AE-8760-29CA9580E751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>
                <a:solidFill>
                  <a:srgbClr val="0C01D3"/>
                </a:solidFill>
              </a:rPr>
              <a:t>Due tipi di </a:t>
            </a:r>
            <a:r>
              <a:rPr lang="en-US" sz="1500" dirty="0" err="1">
                <a:solidFill>
                  <a:srgbClr val="0C01D3"/>
                </a:solidFill>
              </a:rPr>
              <a:t>attori</a:t>
            </a:r>
            <a:r>
              <a:rPr lang="en-US" sz="1500" dirty="0">
                <a:solidFill>
                  <a:srgbClr val="0C01D3"/>
                </a:solidFill>
              </a:rPr>
              <a:t>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C01D3"/>
                </a:solidFill>
              </a:rPr>
              <a:t>«</a:t>
            </a:r>
            <a:r>
              <a:rPr lang="en-US" sz="1500" dirty="0" err="1">
                <a:solidFill>
                  <a:srgbClr val="0C01D3"/>
                </a:solidFill>
              </a:rPr>
              <a:t>amministrativi</a:t>
            </a:r>
            <a:r>
              <a:rPr lang="en-US" sz="1500" dirty="0">
                <a:solidFill>
                  <a:srgbClr val="0C01D3"/>
                </a:solidFill>
              </a:rPr>
              <a:t>»: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0C01D3"/>
                </a:solidFill>
              </a:rPr>
              <a:t>Presidente</a:t>
            </a:r>
            <a:r>
              <a:rPr lang="en-US" sz="1500" dirty="0">
                <a:solidFill>
                  <a:srgbClr val="0C01D3"/>
                </a:solidFill>
              </a:rPr>
              <a:t> del </a:t>
            </a:r>
            <a:r>
              <a:rPr lang="en-US" sz="1500" dirty="0" err="1">
                <a:solidFill>
                  <a:srgbClr val="0C01D3"/>
                </a:solidFill>
              </a:rPr>
              <a:t>seggio</a:t>
            </a:r>
            <a:endParaRPr lang="en-US" sz="1500" dirty="0">
              <a:solidFill>
                <a:srgbClr val="0C01D3"/>
              </a:solidFill>
            </a:endParaRP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0C01D3"/>
                </a:solidFill>
              </a:rPr>
              <a:t>Scrutatore</a:t>
            </a:r>
            <a:endParaRPr lang="en-US" sz="1500" dirty="0">
              <a:solidFill>
                <a:srgbClr val="0C01D3"/>
              </a:solidFill>
            </a:endParaRP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0C01D3"/>
                </a:solidFill>
              </a:rPr>
              <a:t>Amministratore</a:t>
            </a:r>
            <a:endParaRPr lang="en-US" sz="1500" dirty="0">
              <a:solidFill>
                <a:srgbClr val="0C01D3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C01D3"/>
                </a:solidFill>
              </a:rPr>
              <a:t>«</a:t>
            </a:r>
            <a:r>
              <a:rPr lang="en-US" sz="1500" dirty="0" err="1">
                <a:solidFill>
                  <a:srgbClr val="0C01D3"/>
                </a:solidFill>
              </a:rPr>
              <a:t>pubblici</a:t>
            </a:r>
            <a:r>
              <a:rPr lang="en-US" sz="1500" dirty="0">
                <a:solidFill>
                  <a:srgbClr val="0C01D3"/>
                </a:solidFill>
              </a:rPr>
              <a:t>»: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0C01D3"/>
                </a:solidFill>
              </a:rPr>
              <a:t>Elettore</a:t>
            </a:r>
            <a:endParaRPr lang="en-US" sz="1500" dirty="0">
              <a:solidFill>
                <a:srgbClr val="0C01D3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1020D7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>
                <a:solidFill>
                  <a:srgbClr val="0C01D3"/>
                </a:solidFill>
              </a:rPr>
              <a:t>Sistema </a:t>
            </a:r>
            <a:r>
              <a:rPr lang="en-US" sz="1500" dirty="0" err="1">
                <a:solidFill>
                  <a:srgbClr val="0C01D3"/>
                </a:solidFill>
              </a:rPr>
              <a:t>esterno</a:t>
            </a:r>
            <a:r>
              <a:rPr lang="en-US" sz="1500" dirty="0">
                <a:solidFill>
                  <a:srgbClr val="0C01D3"/>
                </a:solidFill>
              </a:rPr>
              <a:t> </a:t>
            </a:r>
            <a:r>
              <a:rPr lang="en-US" sz="1500" dirty="0" err="1">
                <a:solidFill>
                  <a:srgbClr val="0C01D3"/>
                </a:solidFill>
              </a:rPr>
              <a:t>unico</a:t>
            </a:r>
            <a:r>
              <a:rPr lang="en-US" sz="1500" dirty="0">
                <a:solidFill>
                  <a:srgbClr val="0C01D3"/>
                </a:solidFill>
              </a:rPr>
              <a:t>, </a:t>
            </a:r>
            <a:r>
              <a:rPr lang="en-US" sz="1500" dirty="0" err="1">
                <a:solidFill>
                  <a:srgbClr val="0C01D3"/>
                </a:solidFill>
              </a:rPr>
              <a:t>Spid</a:t>
            </a:r>
            <a:r>
              <a:rPr lang="en-US" sz="1500" dirty="0">
                <a:solidFill>
                  <a:srgbClr val="0C01D3"/>
                </a:solidFill>
              </a:rPr>
              <a:t>, per </a:t>
            </a:r>
            <a:r>
              <a:rPr lang="en-US" sz="1500" dirty="0" err="1">
                <a:solidFill>
                  <a:srgbClr val="0C01D3"/>
                </a:solidFill>
              </a:rPr>
              <a:t>l’autenticazione</a:t>
            </a:r>
            <a:r>
              <a:rPr lang="en-US" sz="1500" dirty="0">
                <a:solidFill>
                  <a:srgbClr val="0C01D3"/>
                </a:solidFill>
              </a:rPr>
              <a:t> </a:t>
            </a:r>
            <a:r>
              <a:rPr lang="en-US" sz="1500" dirty="0" err="1">
                <a:solidFill>
                  <a:srgbClr val="0C01D3"/>
                </a:solidFill>
              </a:rPr>
              <a:t>ufficiale</a:t>
            </a:r>
            <a:r>
              <a:rPr lang="en-US" sz="1500" dirty="0">
                <a:solidFill>
                  <a:srgbClr val="0C01D3"/>
                </a:solidFill>
              </a:rPr>
              <a:t> </a:t>
            </a:r>
            <a:r>
              <a:rPr lang="en-US" sz="1500" dirty="0" err="1">
                <a:solidFill>
                  <a:srgbClr val="0C01D3"/>
                </a:solidFill>
              </a:rPr>
              <a:t>degli</a:t>
            </a:r>
            <a:r>
              <a:rPr lang="en-US" sz="1500" dirty="0">
                <a:solidFill>
                  <a:srgbClr val="0C01D3"/>
                </a:solidFill>
              </a:rPr>
              <a:t> </a:t>
            </a:r>
            <a:r>
              <a:rPr lang="en-US" sz="1500" dirty="0" err="1">
                <a:solidFill>
                  <a:srgbClr val="0C01D3"/>
                </a:solidFill>
              </a:rPr>
              <a:t>utenti</a:t>
            </a:r>
            <a:r>
              <a:rPr lang="en-US" sz="1500" dirty="0">
                <a:solidFill>
                  <a:srgbClr val="0C01D3"/>
                </a:solidFill>
              </a:rPr>
              <a:t> </a:t>
            </a:r>
            <a:r>
              <a:rPr lang="en-US" sz="1500" dirty="0" err="1">
                <a:solidFill>
                  <a:srgbClr val="0C01D3"/>
                </a:solidFill>
              </a:rPr>
              <a:t>Elettori</a:t>
            </a:r>
            <a:endParaRPr lang="en-US" sz="1500" dirty="0">
              <a:solidFill>
                <a:srgbClr val="0C01D3"/>
              </a:solidFill>
            </a:endParaRP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89BA96C2-392F-4393-2A18-63FCE3845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6968" y="1441952"/>
            <a:ext cx="6903720" cy="4107712"/>
          </a:xfrm>
          <a:prstGeom prst="rect">
            <a:avLst/>
          </a:prstGeom>
        </p:spPr>
      </p:pic>
      <p:pic>
        <p:nvPicPr>
          <p:cNvPr id="9" name="Immagine 8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16B5146E-52C6-76E1-60AF-FB61BA6E1E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7" y="209010"/>
            <a:ext cx="609600" cy="609600"/>
          </a:xfrm>
          <a:prstGeom prst="rect">
            <a:avLst/>
          </a:prstGeom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CA33B62D-6B9C-A749-37FE-DA9134CFD5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  <a:effectLst>
            <a:outerShdw blurRad="50800" dist="25400" dir="2700000" algn="tl" rotWithShape="0">
              <a:srgbClr val="0C09D5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3454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F0019AB-16FE-D900-478F-5F997D45B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it-IT" sz="5400" dirty="0">
                <a:solidFill>
                  <a:srgbClr val="ED7D31"/>
                </a:solidFill>
              </a:rPr>
              <a:t>Analisi del Rischio</a:t>
            </a:r>
            <a:endParaRPr lang="en-GB" sz="5400" dirty="0">
              <a:solidFill>
                <a:srgbClr val="ED7D31"/>
              </a:solidFill>
            </a:endParaRP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B15E75-23E3-71EC-1517-BE28BB58E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>
                <a:solidFill>
                  <a:srgbClr val="0C01D3"/>
                </a:solidFill>
              </a:rPr>
              <a:t>Security use-case e misuse-case</a:t>
            </a:r>
          </a:p>
          <a:p>
            <a:pPr marL="0" indent="0">
              <a:buNone/>
            </a:pPr>
            <a:endParaRPr lang="en-US" sz="2200" dirty="0">
              <a:solidFill>
                <a:srgbClr val="0C01D3"/>
              </a:solidFill>
            </a:endParaRPr>
          </a:p>
          <a:p>
            <a:r>
              <a:rPr lang="en-US" sz="2200" dirty="0" err="1">
                <a:solidFill>
                  <a:srgbClr val="0C01D3"/>
                </a:solidFill>
              </a:rPr>
              <a:t>Sicurezza</a:t>
            </a:r>
            <a:r>
              <a:rPr lang="en-US" sz="2200" dirty="0">
                <a:solidFill>
                  <a:srgbClr val="0C01D3"/>
                </a:solidFill>
              </a:rPr>
              <a:t> </a:t>
            </a:r>
            <a:r>
              <a:rPr lang="en-US" sz="2200" dirty="0" err="1">
                <a:solidFill>
                  <a:srgbClr val="0C01D3"/>
                </a:solidFill>
              </a:rPr>
              <a:t>fondamentale</a:t>
            </a:r>
            <a:endParaRPr lang="en-US" sz="2200" dirty="0">
              <a:solidFill>
                <a:srgbClr val="0C01D3"/>
              </a:solidFill>
            </a:endParaRPr>
          </a:p>
          <a:p>
            <a:pPr lvl="1"/>
            <a:r>
              <a:rPr lang="en-US" sz="1800" dirty="0" err="1">
                <a:solidFill>
                  <a:srgbClr val="0C01D3"/>
                </a:solidFill>
              </a:rPr>
              <a:t>Voto</a:t>
            </a:r>
            <a:r>
              <a:rPr lang="en-US" sz="1800" dirty="0">
                <a:solidFill>
                  <a:srgbClr val="0C01D3"/>
                </a:solidFill>
              </a:rPr>
              <a:t> come </a:t>
            </a:r>
            <a:r>
              <a:rPr lang="en-US" sz="1800" dirty="0" err="1">
                <a:solidFill>
                  <a:srgbClr val="0C01D3"/>
                </a:solidFill>
              </a:rPr>
              <a:t>atto</a:t>
            </a:r>
            <a:r>
              <a:rPr lang="en-US" sz="1800" dirty="0">
                <a:solidFill>
                  <a:srgbClr val="0C01D3"/>
                </a:solidFill>
              </a:rPr>
              <a:t> </a:t>
            </a:r>
            <a:r>
              <a:rPr lang="en-US" sz="1800" dirty="0" err="1">
                <a:solidFill>
                  <a:srgbClr val="0C01D3"/>
                </a:solidFill>
              </a:rPr>
              <a:t>personale</a:t>
            </a:r>
            <a:r>
              <a:rPr lang="en-US" sz="1800" dirty="0">
                <a:solidFill>
                  <a:srgbClr val="0C01D3"/>
                </a:solidFill>
              </a:rPr>
              <a:t> e </a:t>
            </a:r>
            <a:r>
              <a:rPr lang="en-US" sz="1800" dirty="0" err="1">
                <a:solidFill>
                  <a:srgbClr val="0C01D3"/>
                </a:solidFill>
              </a:rPr>
              <a:t>privato</a:t>
            </a:r>
            <a:endParaRPr lang="en-US" sz="1800" dirty="0">
              <a:solidFill>
                <a:srgbClr val="0C01D3"/>
              </a:solidFill>
            </a:endParaRPr>
          </a:p>
          <a:p>
            <a:pPr lvl="1"/>
            <a:r>
              <a:rPr lang="en-US" sz="1800" dirty="0" err="1">
                <a:solidFill>
                  <a:srgbClr val="0C01D3"/>
                </a:solidFill>
              </a:rPr>
              <a:t>Essenziali</a:t>
            </a:r>
            <a:r>
              <a:rPr lang="en-US" sz="1800" dirty="0">
                <a:solidFill>
                  <a:srgbClr val="0C01D3"/>
                </a:solidFill>
              </a:rPr>
              <a:t> </a:t>
            </a:r>
            <a:r>
              <a:rPr lang="en-US" sz="1800" dirty="0" err="1">
                <a:solidFill>
                  <a:srgbClr val="0C01D3"/>
                </a:solidFill>
              </a:rPr>
              <a:t>anonimato</a:t>
            </a:r>
            <a:r>
              <a:rPr lang="en-US" sz="1800" dirty="0">
                <a:solidFill>
                  <a:srgbClr val="0C01D3"/>
                </a:solidFill>
              </a:rPr>
              <a:t> e </a:t>
            </a:r>
            <a:r>
              <a:rPr lang="en-US" sz="1800" dirty="0" err="1">
                <a:solidFill>
                  <a:srgbClr val="0C01D3"/>
                </a:solidFill>
              </a:rPr>
              <a:t>riservatezza</a:t>
            </a:r>
            <a:endParaRPr lang="en-US" sz="1800" dirty="0">
              <a:solidFill>
                <a:srgbClr val="0C01D3"/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3900DA0-8850-30BF-17AE-3DBDE8C05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132" y="1072159"/>
            <a:ext cx="6660108" cy="5577840"/>
          </a:xfrm>
          <a:prstGeom prst="rect">
            <a:avLst/>
          </a:prstGeom>
        </p:spPr>
      </p:pic>
      <p:pic>
        <p:nvPicPr>
          <p:cNvPr id="10" name="Immagine 9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81AC2983-E813-D6E9-521E-E456379826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7" y="209010"/>
            <a:ext cx="609600" cy="609600"/>
          </a:xfrm>
          <a:prstGeom prst="rect">
            <a:avLst/>
          </a:prstGeom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36123F3-DC84-1229-1A15-BDD139C21D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  <a:effectLst>
            <a:outerShdw blurRad="50800" dist="25400" dir="2700000" algn="tl" rotWithShape="0">
              <a:srgbClr val="0C09D5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6519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73FF41-ACED-8E52-282F-399EB7E5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80" y="377952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 err="1">
                <a:solidFill>
                  <a:srgbClr val="ED7D31"/>
                </a:solidFill>
                <a:latin typeface="+mj-lt"/>
                <a:ea typeface="+mj-ea"/>
                <a:cs typeface="+mj-cs"/>
              </a:rPr>
              <a:t>Architettura</a:t>
            </a:r>
            <a:endParaRPr lang="en-US" sz="6600" kern="1200" dirty="0">
              <a:solidFill>
                <a:srgbClr val="ED7D3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93362AE-B58B-5CA2-F2AE-EC1BA4B18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150" y="2005298"/>
            <a:ext cx="9121104" cy="4742976"/>
          </a:xfrm>
          <a:prstGeom prst="rect">
            <a:avLst/>
          </a:prstGeom>
        </p:spPr>
      </p:pic>
      <p:pic>
        <p:nvPicPr>
          <p:cNvPr id="9" name="Immagine 8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399414AD-9D02-0883-994D-7A15CBF4AC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7" y="209010"/>
            <a:ext cx="609600" cy="609600"/>
          </a:xfrm>
          <a:prstGeom prst="rect">
            <a:avLst/>
          </a:prstGeom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1BCF673-A5F0-19CD-040B-2CD3926E11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  <a:effectLst>
            <a:outerShdw blurRad="50800" dist="25400" dir="2700000" algn="tl" rotWithShape="0">
              <a:srgbClr val="0C09D5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8880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391A5FC-0166-530F-318B-CE840EA45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320" y="3429000"/>
            <a:ext cx="3565164" cy="89032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100" kern="1200" dirty="0">
                <a:solidFill>
                  <a:srgbClr val="ED7D31"/>
                </a:solidFill>
                <a:latin typeface="+mj-lt"/>
                <a:ea typeface="+mj-ea"/>
                <a:cs typeface="+mj-cs"/>
              </a:rPr>
              <a:t>Deployment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DE0C1AF-A4A2-59A5-72AA-E4F852A3E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762" y="1027621"/>
            <a:ext cx="6702960" cy="5747788"/>
          </a:xfrm>
          <a:prstGeom prst="rect">
            <a:avLst/>
          </a:prstGeom>
        </p:spPr>
      </p:pic>
      <p:pic>
        <p:nvPicPr>
          <p:cNvPr id="9" name="Immagine 8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5CD39E1B-5BDD-33C8-A872-D3CFD0158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7" y="209010"/>
            <a:ext cx="609600" cy="609600"/>
          </a:xfrm>
          <a:prstGeom prst="rect">
            <a:avLst/>
          </a:prstGeom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E50D7F05-90BC-1861-E26E-9BF4FFDB0B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  <a:effectLst>
            <a:outerShdw blurRad="50800" dist="25400" dir="2700000" algn="tl" rotWithShape="0">
              <a:srgbClr val="0C09D5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5097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2E09FD8-A0B3-9723-B35C-B284779EE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it-IT">
                <a:solidFill>
                  <a:srgbClr val="FFFFFF"/>
                </a:solidFill>
              </a:rPr>
              <a:t>Database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54A17E12-E8F5-5B38-6BB7-59C3B94B0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7" y="209010"/>
            <a:ext cx="609600" cy="609600"/>
          </a:xfrm>
          <a:prstGeom prst="rect">
            <a:avLst/>
          </a:prstGeom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4" name="Segnaposto contenuto 2">
            <a:extLst>
              <a:ext uri="{FF2B5EF4-FFF2-40B4-BE49-F238E27FC236}">
                <a16:creationId xmlns:a16="http://schemas.microsoft.com/office/drawing/2014/main" id="{27CA3151-F35E-B0E0-BD0E-C28E82DEE9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2125870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Immagine 8">
            <a:extLst>
              <a:ext uri="{FF2B5EF4-FFF2-40B4-BE49-F238E27FC236}">
                <a16:creationId xmlns:a16="http://schemas.microsoft.com/office/drawing/2014/main" id="{5E7D1640-8580-EF14-A80D-90E55CD32F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  <a:effectLst>
            <a:outerShdw blurRad="50800" dist="25400" dir="2700000" algn="tl" rotWithShape="0">
              <a:srgbClr val="0C09D5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5377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D8E54F9-849C-4865-8C5E-FD967B81D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91AE6B3-1D2D-4C67-A4DB-888635B52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8501DC09-D42F-3460-8E6F-6A256381F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9452"/>
            <a:ext cx="9144000" cy="2526738"/>
          </a:xfrm>
        </p:spPr>
        <p:txBody>
          <a:bodyPr>
            <a:normAutofit/>
          </a:bodyPr>
          <a:lstStyle/>
          <a:p>
            <a:r>
              <a:rPr lang="it-IT" sz="6600">
                <a:solidFill>
                  <a:srgbClr val="FFFFFF"/>
                </a:solidFill>
              </a:rPr>
              <a:t>Implementazione</a:t>
            </a:r>
            <a:endParaRPr lang="en-GB" sz="6600">
              <a:solidFill>
                <a:srgbClr val="FFFFFF"/>
              </a:solidFill>
            </a:endParaRP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6D080EC2-42B5-4E04-BBF7-F0BC5CB7C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5665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magine 7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CAF227C8-21E6-14F0-B84F-A1A528F74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7" y="271844"/>
            <a:ext cx="609600" cy="609600"/>
          </a:xfrm>
          <a:prstGeom prst="rect">
            <a:avLst/>
          </a:prstGeom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E8E5826C-C919-3D53-0B6B-F4F36DC6B9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  <a:effectLst>
            <a:outerShdw blurRad="50800" dist="25400" dir="2700000" algn="tl" rotWithShape="0">
              <a:srgbClr val="0C09D5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5691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C5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FB9C22F-62AF-D400-DEE6-1DDCCE74F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5400" dirty="0">
                <a:solidFill>
                  <a:srgbClr val="ED7D31"/>
                </a:solidFill>
              </a:rPr>
              <a:t>Ambiente e Strumenti</a:t>
            </a:r>
            <a:endParaRPr lang="en-GB" sz="5400" dirty="0">
              <a:solidFill>
                <a:srgbClr val="ED7D31"/>
              </a:solidFill>
            </a:endParaRP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Segnaposto contenuto 2">
            <a:extLst>
              <a:ext uri="{FF2B5EF4-FFF2-40B4-BE49-F238E27FC236}">
                <a16:creationId xmlns:a16="http://schemas.microsoft.com/office/drawing/2014/main" id="{F3C87573-1938-4AB3-BFED-EF531935A1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8864866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Immagine 7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A9764B38-838F-1E09-6562-856EC2B3AA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7" y="271844"/>
            <a:ext cx="609600" cy="609600"/>
          </a:xfrm>
          <a:prstGeom prst="rect">
            <a:avLst/>
          </a:prstGeom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AB490867-7C83-54C1-4B2C-E39978E3D0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066" y="271844"/>
            <a:ext cx="677507" cy="483933"/>
          </a:xfrm>
          <a:prstGeom prst="rect">
            <a:avLst/>
          </a:prstGeom>
          <a:effectLst>
            <a:outerShdw blurRad="50800" dist="25400" dir="2700000" algn="tl" rotWithShape="0">
              <a:srgbClr val="0C09D5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62962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ctor">
      <a:majorFont>
        <a:latin typeface="Actor"/>
        <a:ea typeface=""/>
        <a:cs typeface=""/>
      </a:majorFont>
      <a:minorFont>
        <a:latin typeface="Act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143</Words>
  <Application>Microsoft Office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Actor</vt:lpstr>
      <vt:lpstr>Arial</vt:lpstr>
      <vt:lpstr>Calibri</vt:lpstr>
      <vt:lpstr>Tema di Office</vt:lpstr>
      <vt:lpstr>Presentazione standard di PowerPoint</vt:lpstr>
      <vt:lpstr>Progettazione</vt:lpstr>
      <vt:lpstr>Casi d’uso</vt:lpstr>
      <vt:lpstr>Analisi del Rischio</vt:lpstr>
      <vt:lpstr>Architettura</vt:lpstr>
      <vt:lpstr>Deployment</vt:lpstr>
      <vt:lpstr>Database</vt:lpstr>
      <vt:lpstr>Implementazione</vt:lpstr>
      <vt:lpstr>Ambiente e Strumenti</vt:lpstr>
      <vt:lpstr>Dal login…</vt:lpstr>
      <vt:lpstr>…alle schermate</vt:lpstr>
      <vt:lpstr>Sviluppi futuri</vt:lpstr>
      <vt:lpstr>Considerazioni finali</vt:lpstr>
      <vt:lpstr>Grazie per l’attenzione!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Giancarlo Pastore</dc:creator>
  <cp:lastModifiedBy>Giancarlo Pastore</cp:lastModifiedBy>
  <cp:revision>61</cp:revision>
  <dcterms:created xsi:type="dcterms:W3CDTF">2022-07-17T08:45:56Z</dcterms:created>
  <dcterms:modified xsi:type="dcterms:W3CDTF">2022-07-20T10:02:03Z</dcterms:modified>
</cp:coreProperties>
</file>