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C01D3"/>
    <a:srgbClr val="1020D7"/>
    <a:srgbClr val="E23237"/>
    <a:srgbClr val="BBC5D9"/>
    <a:srgbClr val="3BA8F2"/>
    <a:srgbClr val="558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3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mindecs.co/angular-or-react-or-maybe-even-vue-j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3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mindecs.co/angular-or-react-or-maybe-even-vue-j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096CA-46DE-4965-BEFC-8FD6195ED933}">
      <dgm:prSet/>
      <dgm:spPr/>
      <dgm:t>
        <a:bodyPr/>
        <a:lstStyle/>
        <a:p>
          <a:endParaRPr lang="en-US"/>
        </a:p>
      </dgm:t>
    </dgm:pt>
    <dgm:pt modelId="{B1131143-6005-41C9-AE44-9BE42938E55C}" type="parTrans" cxnId="{4C087111-8A02-4729-8F7D-1135C622D7AD}">
      <dgm:prSet/>
      <dgm:spPr/>
      <dgm:t>
        <a:bodyPr/>
        <a:lstStyle/>
        <a:p>
          <a:endParaRPr lang="en-US"/>
        </a:p>
      </dgm:t>
    </dgm:pt>
    <dgm:pt modelId="{E1F2661D-7F3B-48E2-AD9B-FC45A53CC62E}" type="sibTrans" cxnId="{4C087111-8A02-4729-8F7D-1135C622D7AD}">
      <dgm:prSet/>
      <dgm:spPr/>
      <dgm:t>
        <a:bodyPr/>
        <a:lstStyle/>
        <a:p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Html, </a:t>
          </a:r>
          <a:r>
            <a:rPr lang="it-IT" dirty="0" err="1">
              <a:solidFill>
                <a:schemeClr val="bg1"/>
              </a:solidFill>
            </a:rPr>
            <a:t>Css</a:t>
          </a:r>
          <a:endParaRPr lang="it-IT" dirty="0">
            <a:solidFill>
              <a:schemeClr val="bg1"/>
            </a:solidFill>
          </a:endParaRP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5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5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5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5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5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5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5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5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5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5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4C087111-8A02-4729-8F7D-1135C622D7AD}" srcId="{0C6703EC-F402-461E-8374-19BE57CA7120}" destId="{0F8096CA-46DE-4965-BEFC-8FD6195ED933}" srcOrd="0" destOrd="0" parTransId="{B1131143-6005-41C9-AE44-9BE42938E55C}" sibTransId="{E1F2661D-7F3B-48E2-AD9B-FC45A53CC62E}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/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/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/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/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/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Html, </a:t>
          </a:r>
          <a:r>
            <a:rPr lang="it-IT" sz="2400" kern="1200" dirty="0" err="1">
              <a:solidFill>
                <a:schemeClr val="bg1"/>
              </a:solidFill>
            </a:rPr>
            <a:t>Css</a:t>
          </a:r>
          <a:endParaRPr lang="it-IT" sz="2400" kern="1200" dirty="0">
            <a:solidFill>
              <a:schemeClr val="bg1"/>
            </a:solidFill>
          </a:endParaRP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6" name="Immagine 5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EA43327-3F3C-FBE4-F614-4DF2A87CF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1020D7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75701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D1404D-CC9D-68F0-1210-EACF1863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5B2708-BBE5-80EA-50B0-25FBE2FBA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attori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che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interagiscono</a:t>
            </a:r>
            <a:r>
              <a:rPr lang="en-US" sz="1500" dirty="0">
                <a:solidFill>
                  <a:srgbClr val="1020D7"/>
                </a:solidFill>
              </a:rPr>
              <a:t> con il </a:t>
            </a:r>
            <a:r>
              <a:rPr lang="en-US" sz="1500" dirty="0" err="1">
                <a:solidFill>
                  <a:srgbClr val="1020D7"/>
                </a:solidFill>
              </a:rPr>
              <a:t>sistema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sono</a:t>
            </a:r>
            <a:r>
              <a:rPr lang="en-US" sz="1500" dirty="0">
                <a:solidFill>
                  <a:srgbClr val="1020D7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3 «</a:t>
            </a:r>
            <a:r>
              <a:rPr lang="en-US" sz="1500" dirty="0" err="1">
                <a:solidFill>
                  <a:srgbClr val="1020D7"/>
                </a:solidFill>
              </a:rPr>
              <a:t>amministrativi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Presidente</a:t>
            </a:r>
            <a:r>
              <a:rPr lang="en-US" sz="1500" dirty="0">
                <a:solidFill>
                  <a:srgbClr val="1020D7"/>
                </a:solidFill>
              </a:rPr>
              <a:t> del </a:t>
            </a:r>
            <a:r>
              <a:rPr lang="en-US" sz="1500" dirty="0" err="1">
                <a:solidFill>
                  <a:srgbClr val="1020D7"/>
                </a:solidFill>
              </a:rPr>
              <a:t>seggio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Scrutatore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Amministratore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E uno «</a:t>
            </a:r>
            <a:r>
              <a:rPr lang="en-US" sz="1500" dirty="0" err="1">
                <a:solidFill>
                  <a:srgbClr val="1020D7"/>
                </a:solidFill>
              </a:rPr>
              <a:t>pubblico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Elettore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Il Software fa </a:t>
            </a:r>
            <a:r>
              <a:rPr lang="en-US" sz="1500" dirty="0" err="1">
                <a:solidFill>
                  <a:srgbClr val="1020D7"/>
                </a:solidFill>
              </a:rPr>
              <a:t>uso</a:t>
            </a:r>
            <a:r>
              <a:rPr lang="en-US" sz="1500" dirty="0">
                <a:solidFill>
                  <a:srgbClr val="1020D7"/>
                </a:solidFill>
              </a:rPr>
              <a:t> di un </a:t>
            </a:r>
            <a:r>
              <a:rPr lang="en-US" sz="1500" dirty="0" err="1">
                <a:solidFill>
                  <a:srgbClr val="1020D7"/>
                </a:solidFill>
              </a:rPr>
              <a:t>unico</a:t>
            </a:r>
            <a:r>
              <a:rPr lang="en-US" sz="1500" dirty="0">
                <a:solidFill>
                  <a:srgbClr val="1020D7"/>
                </a:solidFill>
              </a:rPr>
              <a:t> Sistema </a:t>
            </a:r>
            <a:r>
              <a:rPr lang="en-US" sz="1500" dirty="0" err="1">
                <a:solidFill>
                  <a:srgbClr val="1020D7"/>
                </a:solidFill>
              </a:rPr>
              <a:t>esterno</a:t>
            </a:r>
            <a:r>
              <a:rPr lang="en-US" sz="1500" dirty="0">
                <a:solidFill>
                  <a:srgbClr val="1020D7"/>
                </a:solidFill>
              </a:rPr>
              <a:t>, </a:t>
            </a:r>
            <a:r>
              <a:rPr lang="en-US" sz="1500" dirty="0" err="1">
                <a:solidFill>
                  <a:srgbClr val="1020D7"/>
                </a:solidFill>
              </a:rPr>
              <a:t>Spid</a:t>
            </a:r>
            <a:r>
              <a:rPr lang="en-US" sz="1500" dirty="0">
                <a:solidFill>
                  <a:srgbClr val="1020D7"/>
                </a:solidFill>
              </a:rPr>
              <a:t>, per </a:t>
            </a:r>
            <a:r>
              <a:rPr lang="en-US" sz="1500" dirty="0" err="1">
                <a:solidFill>
                  <a:srgbClr val="1020D7"/>
                </a:solidFill>
              </a:rPr>
              <a:t>l’autenticazione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ufficiale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degli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utenti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Elettori</a:t>
            </a:r>
            <a:endParaRPr lang="en-US" sz="1500" dirty="0">
              <a:solidFill>
                <a:srgbClr val="1020D7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F6CF69D-1C6C-538F-F025-918E26B91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1" name="Immagine 1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60224D3-9B6F-8829-0564-26BD3BE8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9A3CB8C1-6F32-A15A-C1F5-B0B441D28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B6AD0D2-0D5B-7B2A-2D86-B76445E8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Database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7CE877-DEEC-3DD9-EFC7-E7E82F1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 DB2</a:t>
            </a:r>
          </a:p>
          <a:p>
            <a:r>
              <a:rPr lang="it-IT" dirty="0"/>
              <a:t>Interfaccia specifica</a:t>
            </a:r>
            <a:endParaRPr lang="en-GB" dirty="0"/>
          </a:p>
          <a:p>
            <a:r>
              <a:rPr lang="en-GB" dirty="0"/>
              <a:t>Log</a:t>
            </a:r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3" name="Immagine 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A697020-FE8F-BBD5-C276-C9670E57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54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EE21A0E-8026-47CC-DFA0-885859C261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43</cp:revision>
  <dcterms:created xsi:type="dcterms:W3CDTF">2022-07-17T08:45:56Z</dcterms:created>
  <dcterms:modified xsi:type="dcterms:W3CDTF">2022-07-19T10:48:05Z</dcterms:modified>
</cp:coreProperties>
</file>