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C01D3"/>
    <a:srgbClr val="BBC5D9"/>
    <a:srgbClr val="3BA8F2"/>
    <a:srgbClr val="E23237"/>
    <a:srgbClr val="5585A5"/>
    <a:srgbClr val="102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1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mindecs.co/angular-or-react-or-maybe-even-vue-j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1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mindecs.co/angular-or-react-or-maybe-even-vue-j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5585A5"/>
              </a:solidFill>
            </a:rPr>
            <a:t>Java</a:t>
          </a:r>
          <a:endParaRPr lang="en-US" dirty="0">
            <a:solidFill>
              <a:srgbClr val="5585A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096CA-46DE-4965-BEFC-8FD6195ED933}">
      <dgm:prSet/>
      <dgm:spPr/>
      <dgm:t>
        <a:bodyPr/>
        <a:lstStyle/>
        <a:p>
          <a:endParaRPr lang="en-US"/>
        </a:p>
      </dgm:t>
    </dgm:pt>
    <dgm:pt modelId="{B1131143-6005-41C9-AE44-9BE42938E55C}" type="parTrans" cxnId="{4C087111-8A02-4729-8F7D-1135C622D7AD}">
      <dgm:prSet/>
      <dgm:spPr/>
      <dgm:t>
        <a:bodyPr/>
        <a:lstStyle/>
        <a:p>
          <a:endParaRPr lang="en-US"/>
        </a:p>
      </dgm:t>
    </dgm:pt>
    <dgm:pt modelId="{E1F2661D-7F3B-48E2-AD9B-FC45A53CC62E}" type="sibTrans" cxnId="{4C087111-8A02-4729-8F7D-1135C622D7AD}">
      <dgm:prSet/>
      <dgm:spPr/>
      <dgm:t>
        <a:bodyPr/>
        <a:lstStyle/>
        <a:p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Html, </a:t>
          </a:r>
          <a:r>
            <a:rPr lang="it-IT" dirty="0" err="1">
              <a:solidFill>
                <a:schemeClr val="bg1"/>
              </a:solidFill>
            </a:rPr>
            <a:t>Css</a:t>
          </a:r>
          <a:endParaRPr lang="it-IT" dirty="0">
            <a:solidFill>
              <a:schemeClr val="bg1"/>
            </a:solidFill>
          </a:endParaRP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5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5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5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5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5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5"/>
      <dgm:spPr>
        <a:solidFill>
          <a:schemeClr val="tx1"/>
        </a:solidFill>
      </dgm:spPr>
    </dgm:pt>
    <dgm:pt modelId="{47036EFF-7447-41FF-96D9-D4118C7D8B66}" type="pres">
      <dgm:prSet presAssocID="{B00DA5AB-3D8B-4B29-A92A-07A9DF1F5C69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5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5"/>
      <dgm:spPr>
        <a:solidFill>
          <a:srgbClr val="7030A0"/>
        </a:solidFill>
      </dgm:spPr>
    </dgm:pt>
    <dgm:pt modelId="{F60CEBCF-C589-4083-91BD-805B905FD68E}" type="pres">
      <dgm:prSet presAssocID="{0C6703EC-F402-461E-8374-19BE57CA7120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n riempimento a tinta unita"/>
        </a:ext>
      </dgm:extLst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5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5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4C087111-8A02-4729-8F7D-1135C622D7AD}" srcId="{0C6703EC-F402-461E-8374-19BE57CA7120}" destId="{0F8096CA-46DE-4965-BEFC-8FD6195ED933}" srcOrd="0" destOrd="0" parTransId="{B1131143-6005-41C9-AE44-9BE42938E55C}" sibTransId="{E1F2661D-7F3B-48E2-AD9B-FC45A53CC62E}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5585A5"/>
              </a:solidFill>
            </a:rPr>
            <a:t>Java</a:t>
          </a:r>
          <a:endParaRPr lang="en-US" sz="2400" kern="1200" dirty="0">
            <a:solidFill>
              <a:srgbClr val="5585A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Html, </a:t>
          </a:r>
          <a:r>
            <a:rPr lang="it-IT" sz="2400" kern="1200" dirty="0" err="1">
              <a:solidFill>
                <a:schemeClr val="bg1"/>
              </a:solidFill>
            </a:rPr>
            <a:t>Css</a:t>
          </a:r>
          <a:endParaRPr lang="it-IT" sz="2400" kern="1200" dirty="0">
            <a:solidFill>
              <a:schemeClr val="bg1"/>
            </a:solidFill>
          </a:endParaRP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4636384" y="4799836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7" y="3945982"/>
            <a:ext cx="4890145" cy="275070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21" y="678295"/>
            <a:ext cx="4890145" cy="27507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24" y="3945983"/>
            <a:ext cx="4890142" cy="27507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Considerazioni finali e sviluppi futuri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8F789CB-F006-5669-0545-B5B25CFA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367344"/>
            <a:ext cx="10515600" cy="4125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200" dirty="0">
              <a:solidFill>
                <a:srgbClr val="ED7D31"/>
              </a:solidFill>
            </a:endParaRPr>
          </a:p>
          <a:p>
            <a:r>
              <a:rPr lang="it-IT" sz="2200" dirty="0">
                <a:solidFill>
                  <a:srgbClr val="0C01D3"/>
                </a:solidFill>
              </a:rPr>
              <a:t>Aggiunta di dettagli e animazioni alle statistiche</a:t>
            </a:r>
          </a:p>
          <a:p>
            <a:r>
              <a:rPr lang="it-IT" sz="2200" dirty="0">
                <a:solidFill>
                  <a:srgbClr val="0C01D3"/>
                </a:solidFill>
              </a:rPr>
              <a:t>Estensione del software a molti altri tipi di votazioni/elezioni</a:t>
            </a:r>
          </a:p>
          <a:p>
            <a:r>
              <a:rPr lang="it-IT" sz="2200" dirty="0">
                <a:solidFill>
                  <a:srgbClr val="0C01D3"/>
                </a:solidFill>
              </a:rPr>
              <a:t>Backup minimale</a:t>
            </a:r>
          </a:p>
          <a:p>
            <a:r>
              <a:rPr lang="it-IT" sz="2200" dirty="0">
                <a:solidFill>
                  <a:srgbClr val="0C01D3"/>
                </a:solidFill>
              </a:rPr>
              <a:t>Incrementare la sicurezza, come lo standard «inserire nome standard»</a:t>
            </a:r>
          </a:p>
          <a:p>
            <a:r>
              <a:rPr lang="it-IT" sz="2200" dirty="0">
                <a:solidFill>
                  <a:srgbClr val="0C01D3"/>
                </a:solidFill>
              </a:rPr>
              <a:t>Riconoscimento facciale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attori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che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interagiscono</a:t>
            </a:r>
            <a:r>
              <a:rPr lang="en-US" sz="1500" dirty="0">
                <a:solidFill>
                  <a:srgbClr val="1020D7"/>
                </a:solidFill>
              </a:rPr>
              <a:t> con il </a:t>
            </a:r>
            <a:r>
              <a:rPr lang="en-US" sz="1500" dirty="0" err="1">
                <a:solidFill>
                  <a:srgbClr val="1020D7"/>
                </a:solidFill>
              </a:rPr>
              <a:t>sistema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sono</a:t>
            </a:r>
            <a:r>
              <a:rPr lang="en-US" sz="1500" dirty="0">
                <a:solidFill>
                  <a:srgbClr val="1020D7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3 «</a:t>
            </a:r>
            <a:r>
              <a:rPr lang="en-US" sz="1500" dirty="0" err="1">
                <a:solidFill>
                  <a:srgbClr val="1020D7"/>
                </a:solidFill>
              </a:rPr>
              <a:t>amministrativi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Presidente</a:t>
            </a:r>
            <a:r>
              <a:rPr lang="en-US" sz="1500" dirty="0">
                <a:solidFill>
                  <a:srgbClr val="1020D7"/>
                </a:solidFill>
              </a:rPr>
              <a:t> del </a:t>
            </a:r>
            <a:r>
              <a:rPr lang="en-US" sz="1500" dirty="0" err="1">
                <a:solidFill>
                  <a:srgbClr val="1020D7"/>
                </a:solidFill>
              </a:rPr>
              <a:t>seggio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Scrutatore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Amministratore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E uno «</a:t>
            </a:r>
            <a:r>
              <a:rPr lang="en-US" sz="1500" dirty="0" err="1">
                <a:solidFill>
                  <a:srgbClr val="1020D7"/>
                </a:solidFill>
              </a:rPr>
              <a:t>pubblico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Elettore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Il Software fa </a:t>
            </a:r>
            <a:r>
              <a:rPr lang="en-US" sz="1500" dirty="0" err="1">
                <a:solidFill>
                  <a:srgbClr val="1020D7"/>
                </a:solidFill>
              </a:rPr>
              <a:t>uso</a:t>
            </a:r>
            <a:r>
              <a:rPr lang="en-US" sz="1500" dirty="0">
                <a:solidFill>
                  <a:srgbClr val="1020D7"/>
                </a:solidFill>
              </a:rPr>
              <a:t> di un </a:t>
            </a:r>
            <a:r>
              <a:rPr lang="en-US" sz="1500" dirty="0" err="1">
                <a:solidFill>
                  <a:srgbClr val="1020D7"/>
                </a:solidFill>
              </a:rPr>
              <a:t>unico</a:t>
            </a:r>
            <a:r>
              <a:rPr lang="en-US" sz="1500" dirty="0">
                <a:solidFill>
                  <a:srgbClr val="1020D7"/>
                </a:solidFill>
              </a:rPr>
              <a:t> Sistema </a:t>
            </a:r>
            <a:r>
              <a:rPr lang="en-US" sz="1500" dirty="0" err="1">
                <a:solidFill>
                  <a:srgbClr val="1020D7"/>
                </a:solidFill>
              </a:rPr>
              <a:t>esterno</a:t>
            </a:r>
            <a:r>
              <a:rPr lang="en-US" sz="1500" dirty="0">
                <a:solidFill>
                  <a:srgbClr val="1020D7"/>
                </a:solidFill>
              </a:rPr>
              <a:t>, </a:t>
            </a:r>
            <a:r>
              <a:rPr lang="en-US" sz="1500" dirty="0" err="1">
                <a:solidFill>
                  <a:srgbClr val="1020D7"/>
                </a:solidFill>
              </a:rPr>
              <a:t>Spid</a:t>
            </a:r>
            <a:r>
              <a:rPr lang="en-US" sz="1500" dirty="0">
                <a:solidFill>
                  <a:srgbClr val="1020D7"/>
                </a:solidFill>
              </a:rPr>
              <a:t>, per </a:t>
            </a:r>
            <a:r>
              <a:rPr lang="en-US" sz="1500" dirty="0" err="1">
                <a:solidFill>
                  <a:srgbClr val="1020D7"/>
                </a:solidFill>
              </a:rPr>
              <a:t>l’autenticazione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ufficiale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degli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utenti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Elettori</a:t>
            </a:r>
            <a:endParaRPr lang="en-US" sz="1500" dirty="0">
              <a:solidFill>
                <a:srgbClr val="1020D7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75144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CBE3B-FA9F-5968-2F5F-7198ED9D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Persistenza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FF0ABF-BA2E-447E-89FE-BF80B4BB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15" y="1961931"/>
            <a:ext cx="7681771" cy="46858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AE02CA-BC64-661F-9A00-66C02A3F2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547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28350"/>
            <a:ext cx="11604347" cy="2452687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170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Actor</vt:lpstr>
      <vt:lpstr>Arial</vt:lpstr>
      <vt:lpstr>Calibri</vt:lpstr>
      <vt:lpstr>Tema di Office</vt:lpstr>
      <vt:lpstr>Presentazione standard di PowerPoint</vt:lpstr>
      <vt:lpstr>Casi d’uso</vt:lpstr>
      <vt:lpstr>Analisi del Rischio</vt:lpstr>
      <vt:lpstr>Architettura</vt:lpstr>
      <vt:lpstr>Deployment</vt:lpstr>
      <vt:lpstr>Persistenza</vt:lpstr>
      <vt:lpstr>Implementazione</vt:lpstr>
      <vt:lpstr>Ambiente e Strumenti</vt:lpstr>
      <vt:lpstr>Dal login…</vt:lpstr>
      <vt:lpstr>…alle schermate</vt:lpstr>
      <vt:lpstr>Considerazioni finali e 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21</cp:revision>
  <dcterms:created xsi:type="dcterms:W3CDTF">2022-07-17T08:45:56Z</dcterms:created>
  <dcterms:modified xsi:type="dcterms:W3CDTF">2022-07-18T11:58:40Z</dcterms:modified>
</cp:coreProperties>
</file>