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9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D5"/>
    <a:srgbClr val="ED7D31"/>
    <a:srgbClr val="FFC000"/>
    <a:srgbClr val="FFF045"/>
    <a:srgbClr val="C5E866"/>
    <a:srgbClr val="002728"/>
    <a:srgbClr val="BBC5D9"/>
    <a:srgbClr val="1B90D7"/>
    <a:srgbClr val="22A668"/>
    <a:srgbClr val="3F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>
      <p:cViewPr>
        <p:scale>
          <a:sx n="75" d="100"/>
          <a:sy n="75" d="100"/>
        </p:scale>
        <p:origin x="1896" y="10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200" b="1" i="1" dirty="0"/>
            <a:t>Server DBMS</a:t>
          </a:r>
          <a:endParaRPr lang="en-US" sz="2200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2200" b="1" i="1" dirty="0"/>
            <a:t>Filesystem</a:t>
          </a:r>
          <a:endParaRPr lang="en-US" sz="22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618BF3E3-AF2B-4344-B08B-8FF50911C7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1" dirty="0" err="1"/>
            <a:t>Metodologia</a:t>
          </a:r>
          <a:r>
            <a:rPr lang="en-US" sz="1500" b="0" i="1" dirty="0"/>
            <a:t> forza </a:t>
          </a:r>
          <a:r>
            <a:rPr lang="en-US" sz="1500" b="0" i="1" dirty="0" err="1"/>
            <a:t>bruta</a:t>
          </a:r>
          <a:r>
            <a:rPr lang="en-US" sz="1500" b="0" i="1" dirty="0"/>
            <a:t> per </a:t>
          </a:r>
          <a:r>
            <a:rPr lang="en-US" sz="1500" b="0" i="1" dirty="0" err="1"/>
            <a:t>operazioni</a:t>
          </a:r>
          <a:r>
            <a:rPr lang="en-US" sz="1500" b="0" i="1" dirty="0"/>
            <a:t> CRUD</a:t>
          </a:r>
        </a:p>
      </dgm:t>
    </dgm:pt>
    <dgm:pt modelId="{4163FDB7-8C7D-46E6-A412-66342EE2CF6E}" type="parTrans" cxnId="{6ABC81C7-7B9F-42AD-AAED-05BA0BCC8A55}">
      <dgm:prSet/>
      <dgm:spPr/>
      <dgm:t>
        <a:bodyPr/>
        <a:lstStyle/>
        <a:p>
          <a:endParaRPr lang="it-IT"/>
        </a:p>
      </dgm:t>
    </dgm:pt>
    <dgm:pt modelId="{F85A5771-4937-4DAE-AABA-337CCA65F79A}" type="sibTrans" cxnId="{6ABC81C7-7B9F-42AD-AAED-05BA0BCC8A55}">
      <dgm:prSet/>
      <dgm:spPr/>
      <dgm:t>
        <a:bodyPr/>
        <a:lstStyle/>
        <a:p>
          <a:endParaRPr lang="it-IT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D76B52A4-6FB1-4D7F-BE55-3F3708B15B2B}" type="presOf" srcId="{618BF3E3-AF2B-4344-B08B-8FF50911C713}" destId="{90502953-01B4-467A-A7D8-85C56F92DB67}" srcOrd="0" destOrd="1" presId="urn:microsoft.com/office/officeart/2018/5/layout/CenteredIconLabelDescriptionList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6ABC81C7-7B9F-42AD-AAED-05BA0BCC8A55}" srcId="{FAA34760-D6DA-427D-ABF0-BF65AEBDF8AF}" destId="{618BF3E3-AF2B-4344-B08B-8FF50911C713}" srcOrd="1" destOrd="0" parTransId="{4163FDB7-8C7D-46E6-A412-66342EE2CF6E}" sibTransId="{F85A5771-4937-4DAE-AABA-337CCA65F79A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rgbClr val="FFF045"/>
              </a:solidFill>
            </a:rPr>
            <a:t>WebStorm</a:t>
          </a:r>
          <a:endParaRPr lang="en-US" dirty="0">
            <a:solidFill>
              <a:srgbClr val="FFF04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22A668"/>
              </a:solidFill>
            </a:rPr>
            <a:t>Node.js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rgbClr val="1B90D7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3B3838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205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18866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1886615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613436"/>
          <a:ext cx="4320000" cy="15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Server DBMS</a:t>
          </a:r>
          <a:endParaRPr lang="en-US" sz="2200" b="1" i="1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dirty="0" err="1"/>
            <a:t>Metodologia</a:t>
          </a:r>
          <a:r>
            <a:rPr lang="en-US" sz="1500" b="0" i="1" kern="1200" dirty="0"/>
            <a:t> forza </a:t>
          </a:r>
          <a:r>
            <a:rPr lang="en-US" sz="1500" b="0" i="1" kern="1200" dirty="0" err="1"/>
            <a:t>bruta</a:t>
          </a:r>
          <a:r>
            <a:rPr lang="en-US" sz="1500" b="0" i="1" kern="1200" dirty="0"/>
            <a:t> per </a:t>
          </a:r>
          <a:r>
            <a:rPr lang="en-US" sz="1500" b="0" i="1" kern="1200" dirty="0" err="1"/>
            <a:t>operazioni</a:t>
          </a:r>
          <a:r>
            <a:rPr lang="en-US" sz="1500" b="0" i="1" kern="1200" dirty="0"/>
            <a:t> CRUD</a:t>
          </a:r>
        </a:p>
      </dsp:txBody>
      <dsp:txXfrm>
        <a:off x="559800" y="2613436"/>
        <a:ext cx="4320000" cy="1532750"/>
      </dsp:txXfrm>
    </dsp:sp>
    <dsp:sp modelId="{FE48CAC1-927A-4452-B58D-DE24AFDB32A6}">
      <dsp:nvSpPr>
        <dsp:cNvPr id="0" name=""/>
        <dsp:cNvSpPr/>
      </dsp:nvSpPr>
      <dsp:spPr>
        <a:xfrm>
          <a:off x="7039800" y="205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18866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1886615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613436"/>
          <a:ext cx="4320000" cy="15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1" kern="1200" dirty="0"/>
            <a:t>Filesystem</a:t>
          </a:r>
          <a:endParaRPr lang="en-US" sz="2200" b="1" i="1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613436"/>
        <a:ext cx="4320000" cy="1532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rgbClr val="1B90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FF045"/>
              </a:solidFill>
            </a:rPr>
            <a:t>WebStorm</a:t>
          </a:r>
          <a:endParaRPr lang="en-US" sz="2400" kern="1200" dirty="0">
            <a:solidFill>
              <a:srgbClr val="FFF04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3B38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22A668"/>
              </a:solidFill>
            </a:rPr>
            <a:t>Node.js</a:t>
          </a: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  <a:effectLst/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81" y="3858368"/>
            <a:ext cx="4890145" cy="2485823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016" y="646251"/>
            <a:ext cx="4890145" cy="2485823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0677" y="3778325"/>
            <a:ext cx="4890142" cy="248327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C2CEA2E-541D-E4E7-9811-ABC50F53C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62485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944895D-7978-3BC6-DA53-5DF298EA5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E30197DF-3A40-B10C-F78C-7C7BB27B8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B868383-6142-BAEB-17E3-08F2108F6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Grazie per l’attenzione!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7B9C7B7-756C-180D-7891-F254CC99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it-IT" sz="2000" i="1" dirty="0">
                <a:solidFill>
                  <a:srgbClr val="FFFFFF"/>
                </a:solidFill>
              </a:rPr>
              <a:t>Presentazione a cura di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Barbieri Riccardo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Pastore Giancarlo</a:t>
            </a:r>
          </a:p>
          <a:p>
            <a:r>
              <a:rPr lang="en-GB" sz="2000" i="1" dirty="0" err="1">
                <a:solidFill>
                  <a:srgbClr val="FFFFFF"/>
                </a:solidFill>
              </a:rPr>
              <a:t>Tassinari</a:t>
            </a:r>
            <a:r>
              <a:rPr lang="en-GB" sz="2000" i="1" dirty="0">
                <a:solidFill>
                  <a:srgbClr val="FFFFFF"/>
                </a:solidFill>
              </a:rPr>
              <a:t> Gabriele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81351D-2294-A4D0-D018-E90EFB8B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8400" cy="6084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D5BEBB-575E-75DD-C29A-374DB8EE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12" y="576044"/>
            <a:ext cx="2850727" cy="1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8F4B11-1F65-FCE9-47CC-208CF6B5E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Unico </a:t>
            </a:r>
            <a:r>
              <a:rPr lang="en-US" sz="1500" dirty="0" err="1">
                <a:solidFill>
                  <a:srgbClr val="0C01D3"/>
                </a:solidFill>
              </a:rPr>
              <a:t>sistema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A33B62D-6B9C-A749-37FE-DA9134CF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36123F3-DC84-1229-1A15-BDD139C2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1BCF673-A5F0-19CD-040B-2CD3926E1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566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5E7D1640-8580-EF14-A80D-90E55CD32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E5826C-C919-3D53-0B6B-F4F36DC6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48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490867-7C83-54C1-4B2C-E39978E3D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B95321-8223-4DA9-ACA1-D6E7D0DDE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0214"/>
              </p:ext>
            </p:extLst>
          </p:nvPr>
        </p:nvGraphicFramePr>
        <p:xfrm>
          <a:off x="0" y="0"/>
          <a:ext cx="12204504" cy="429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380640" imgH="8558640" progId="">
                  <p:embed/>
                </p:oleObj>
              </mc:Choice>
              <mc:Fallback>
                <p:oleObj r:id="rId2" imgW="24380640" imgH="8558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204504" cy="4290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CA67D3A-31A5-A50A-E577-65322E3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148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Actor</vt:lpstr>
      <vt:lpstr>Arial</vt:lpstr>
      <vt:lpstr>Calibri</vt:lpstr>
      <vt:lpstr>Tema di Office</vt:lpstr>
      <vt:lpstr>PowerPoint Presentation</vt:lpstr>
      <vt:lpstr>Progettazione</vt:lpstr>
      <vt:lpstr>Casi d’uso</vt:lpstr>
      <vt:lpstr>Analisi del Rischio</vt:lpstr>
      <vt:lpstr>Architettura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Riccardo Barbieri - riccardo.barbieri11@studio.unibo.it</cp:lastModifiedBy>
  <cp:revision>62</cp:revision>
  <dcterms:created xsi:type="dcterms:W3CDTF">2022-07-17T08:45:56Z</dcterms:created>
  <dcterms:modified xsi:type="dcterms:W3CDTF">2022-07-20T13:20:25Z</dcterms:modified>
</cp:coreProperties>
</file>