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1D3"/>
    <a:srgbClr val="BB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503" autoAdjust="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B0E5C-6F6E-4941-87A0-5ADF3FA99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7D9331-49C8-0025-993E-A1C2073CF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9710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CC25362-46A8-F9B1-D760-B9DF8884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4" y="1730282"/>
            <a:ext cx="4228571" cy="24126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A2673C-0845-3E47-03C1-0D1B35EE64DF}"/>
              </a:ext>
            </a:extLst>
          </p:cNvPr>
          <p:cNvSpPr txBox="1"/>
          <p:nvPr/>
        </p:nvSpPr>
        <p:spPr>
          <a:xfrm>
            <a:off x="4663555" y="4802403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C01D3"/>
                </a:solidFill>
              </a:rPr>
              <a:t>Gabriele Tassinari 914765</a:t>
            </a:r>
            <a:endParaRPr lang="en-GB" dirty="0">
              <a:solidFill>
                <a:srgbClr val="0C01D3"/>
              </a:solidFill>
            </a:endParaRPr>
          </a:p>
          <a:p>
            <a:r>
              <a:rPr lang="it-IT" dirty="0">
                <a:solidFill>
                  <a:srgbClr val="0C01D3"/>
                </a:solidFill>
              </a:rPr>
              <a:t>Riccardo Barbieri 924598</a:t>
            </a:r>
            <a:endParaRPr lang="en-GB" dirty="0">
              <a:solidFill>
                <a:srgbClr val="0C01D3"/>
              </a:solidFill>
            </a:endParaRPr>
          </a:p>
          <a:p>
            <a:r>
              <a:rPr lang="it-IT" dirty="0">
                <a:solidFill>
                  <a:srgbClr val="0C01D3"/>
                </a:solidFill>
              </a:rPr>
              <a:t>Giancarlo Pastore 916379</a:t>
            </a:r>
            <a:endParaRPr lang="en-GB" dirty="0">
              <a:solidFill>
                <a:srgbClr val="0C01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kern="1200" dirty="0">
                <a:solidFill>
                  <a:srgbClr val="0C01D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d’uso</a:t>
            </a:r>
            <a:endParaRPr lang="en-US" kern="1200" dirty="0">
              <a:solidFill>
                <a:srgbClr val="0C01D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>
                <a:solidFill>
                  <a:srgbClr val="0C01D3"/>
                </a:solidFill>
              </a:rPr>
              <a:t>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che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interagiscono</a:t>
            </a:r>
            <a:r>
              <a:rPr lang="en-US" sz="1500" dirty="0">
                <a:solidFill>
                  <a:srgbClr val="0C01D3"/>
                </a:solidFill>
              </a:rPr>
              <a:t> con il </a:t>
            </a:r>
            <a:r>
              <a:rPr lang="en-US" sz="1500" dirty="0" err="1">
                <a:solidFill>
                  <a:srgbClr val="0C01D3"/>
                </a:solidFill>
              </a:rPr>
              <a:t>sistema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sono</a:t>
            </a:r>
            <a:r>
              <a:rPr lang="en-US" sz="1500" dirty="0">
                <a:solidFill>
                  <a:srgbClr val="0C01D3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3 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E uno «</a:t>
            </a:r>
            <a:r>
              <a:rPr lang="en-US" sz="1500" dirty="0" err="1">
                <a:solidFill>
                  <a:srgbClr val="0C01D3"/>
                </a:solidFill>
              </a:rPr>
              <a:t>pubblico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Il Software fa </a:t>
            </a:r>
            <a:r>
              <a:rPr lang="en-US" sz="1500" dirty="0" err="1">
                <a:solidFill>
                  <a:srgbClr val="0C01D3"/>
                </a:solidFill>
              </a:rPr>
              <a:t>uso</a:t>
            </a:r>
            <a:r>
              <a:rPr lang="en-US" sz="1500" dirty="0">
                <a:solidFill>
                  <a:srgbClr val="0C01D3"/>
                </a:solidFill>
              </a:rPr>
              <a:t> di un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 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076" y="1533550"/>
            <a:ext cx="7367520" cy="43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0C01D3"/>
                </a:solidFill>
              </a:rPr>
              <a:t>Analisi del Rischio</a:t>
            </a:r>
            <a:endParaRPr lang="en-GB" sz="5400" dirty="0">
              <a:solidFill>
                <a:srgbClr val="0C01D3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110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Actor</vt:lpstr>
      <vt:lpstr>Arial</vt:lpstr>
      <vt:lpstr>Calibri</vt:lpstr>
      <vt:lpstr>Wingdings</vt:lpstr>
      <vt:lpstr>Tema di Office</vt:lpstr>
      <vt:lpstr>Presentazione standard di PowerPoint</vt:lpstr>
      <vt:lpstr>Casi d’uso</vt:lpstr>
      <vt:lpstr>Analisi del Rischio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3</cp:revision>
  <dcterms:created xsi:type="dcterms:W3CDTF">2022-07-17T08:45:56Z</dcterms:created>
  <dcterms:modified xsi:type="dcterms:W3CDTF">2022-07-17T10:23:51Z</dcterms:modified>
</cp:coreProperties>
</file>