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258" r:id="rId3"/>
    <p:sldId id="259" r:id="rId4"/>
    <p:sldId id="260" r:id="rId5"/>
    <p:sldId id="261" r:id="rId6"/>
    <p:sldId id="267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0D7"/>
    <a:srgbClr val="BBC5D9"/>
    <a:srgbClr val="ED7D31"/>
    <a:srgbClr val="0C01D3"/>
    <a:srgbClr val="3BA8F2"/>
    <a:srgbClr val="E23237"/>
    <a:srgbClr val="558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03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8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1.png"/><Relationship Id="rId5" Type="http://schemas.openxmlformats.org/officeDocument/2006/relationships/hyperlink" Target="https://freebiesupply.com/logos/java-logo-3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mindecs.co/angular-or-react-or-maybe-even-vue-js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1.png"/><Relationship Id="rId5" Type="http://schemas.openxmlformats.org/officeDocument/2006/relationships/hyperlink" Target="https://freebiesupply.com/logos/java-logo-3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mindecs.co/angular-or-react-or-maybe-even-vue-j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48320-660B-41FD-81C9-CA02624A0F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DFF89B5-D8BC-4014-A119-EDF881DBB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Git</a:t>
          </a:r>
        </a:p>
      </dgm:t>
    </dgm:pt>
    <dgm:pt modelId="{C284868C-975B-4C2F-B5F5-9ADEB4CDB3DE}" type="parTrans" cxnId="{9751B939-58E7-463E-B4F4-ACB4A7517A31}">
      <dgm:prSet/>
      <dgm:spPr/>
      <dgm:t>
        <a:bodyPr/>
        <a:lstStyle/>
        <a:p>
          <a:endParaRPr lang="en-US"/>
        </a:p>
      </dgm:t>
    </dgm:pt>
    <dgm:pt modelId="{0801084D-275A-4D13-9E00-C8B2FA5A734F}" type="sibTrans" cxnId="{9751B939-58E7-463E-B4F4-ACB4A7517A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69BD19-04E8-4F59-A011-62E2B150EC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3BA8F2"/>
              </a:solidFill>
            </a:rPr>
            <a:t>VisualStudio</a:t>
          </a:r>
          <a:r>
            <a:rPr lang="it-IT" dirty="0">
              <a:solidFill>
                <a:srgbClr val="3BA8F2"/>
              </a:solidFill>
            </a:rPr>
            <a:t> Code </a:t>
          </a:r>
          <a:endParaRPr lang="en-US" dirty="0">
            <a:solidFill>
              <a:srgbClr val="3BA8F2"/>
            </a:solidFill>
          </a:endParaRPr>
        </a:p>
      </dgm:t>
    </dgm:pt>
    <dgm:pt modelId="{32B9BBC6-53A7-45F6-8F23-F808DBF3E89E}" type="parTrans" cxnId="{053404BC-21B9-4BA2-9BF7-298E98674204}">
      <dgm:prSet/>
      <dgm:spPr/>
      <dgm:t>
        <a:bodyPr/>
        <a:lstStyle/>
        <a:p>
          <a:endParaRPr lang="en-US"/>
        </a:p>
      </dgm:t>
    </dgm:pt>
    <dgm:pt modelId="{2F8CE607-D0A6-4AE5-B79F-8A37093C0B8F}" type="sibTrans" cxnId="{053404BC-21B9-4BA2-9BF7-298E986742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0DA5AB-3D8B-4B29-A92A-07A9DF1F5C6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rgbClr val="5585A5"/>
              </a:solidFill>
            </a:rPr>
            <a:t>Java</a:t>
          </a:r>
          <a:endParaRPr lang="en-US" dirty="0">
            <a:solidFill>
              <a:srgbClr val="5585A5"/>
            </a:solidFill>
          </a:endParaRPr>
        </a:p>
      </dgm:t>
    </dgm:pt>
    <dgm:pt modelId="{CBFE1D96-7C5F-4E89-B97A-4B3DEE855D74}" type="parTrans" cxnId="{62464800-6B2B-4AB9-931F-5E8ECDF75228}">
      <dgm:prSet/>
      <dgm:spPr/>
      <dgm:t>
        <a:bodyPr/>
        <a:lstStyle/>
        <a:p>
          <a:endParaRPr lang="en-US"/>
        </a:p>
      </dgm:t>
    </dgm:pt>
    <dgm:pt modelId="{CFCFFCAE-6F1F-46FD-B01F-24D1D3EB5CFB}" type="sibTrans" cxnId="{62464800-6B2B-4AB9-931F-5E8ECDF752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8096CA-46DE-4965-BEFC-8FD6195ED933}">
      <dgm:prSet/>
      <dgm:spPr/>
      <dgm:t>
        <a:bodyPr/>
        <a:lstStyle/>
        <a:p>
          <a:endParaRPr lang="en-US"/>
        </a:p>
      </dgm:t>
    </dgm:pt>
    <dgm:pt modelId="{B1131143-6005-41C9-AE44-9BE42938E55C}" type="parTrans" cxnId="{4C087111-8A02-4729-8F7D-1135C622D7AD}">
      <dgm:prSet/>
      <dgm:spPr/>
      <dgm:t>
        <a:bodyPr/>
        <a:lstStyle/>
        <a:p>
          <a:endParaRPr lang="en-US"/>
        </a:p>
      </dgm:t>
    </dgm:pt>
    <dgm:pt modelId="{E1F2661D-7F3B-48E2-AD9B-FC45A53CC62E}" type="sibTrans" cxnId="{4C087111-8A02-4729-8F7D-1135C622D7AD}">
      <dgm:prSet/>
      <dgm:spPr/>
      <dgm:t>
        <a:bodyPr/>
        <a:lstStyle/>
        <a:p>
          <a:endParaRPr lang="en-US"/>
        </a:p>
      </dgm:t>
    </dgm:pt>
    <dgm:pt modelId="{0C6703EC-F402-461E-8374-19BE57CA712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Html, </a:t>
          </a:r>
          <a:r>
            <a:rPr lang="it-IT" dirty="0" err="1">
              <a:solidFill>
                <a:schemeClr val="bg1"/>
              </a:solidFill>
            </a:rPr>
            <a:t>Css</a:t>
          </a:r>
          <a:endParaRPr lang="it-IT" dirty="0">
            <a:solidFill>
              <a:schemeClr val="bg1"/>
            </a:solidFill>
          </a:endParaRPr>
        </a:p>
      </dgm:t>
    </dgm:pt>
    <dgm:pt modelId="{E6AAA9F7-B1FF-40BE-94D4-308E9B4A5EB8}" type="parTrans" cxnId="{B3F048F1-3B80-4798-AD22-C03455E1F152}">
      <dgm:prSet/>
      <dgm:spPr/>
      <dgm:t>
        <a:bodyPr/>
        <a:lstStyle/>
        <a:p>
          <a:endParaRPr lang="en-GB"/>
        </a:p>
      </dgm:t>
    </dgm:pt>
    <dgm:pt modelId="{1211D37E-EC49-4B9C-9BAA-426E8291384A}" type="sibTrans" cxnId="{B3F048F1-3B80-4798-AD22-C03455E1F152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ECCEEF4-0978-4AEF-B333-AC2C80B4861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E23237"/>
              </a:solidFill>
            </a:rPr>
            <a:t>Angular</a:t>
          </a:r>
          <a:endParaRPr lang="en-GB" dirty="0">
            <a:solidFill>
              <a:srgbClr val="E23237"/>
            </a:solidFill>
          </a:endParaRPr>
        </a:p>
      </dgm:t>
    </dgm:pt>
    <dgm:pt modelId="{48AA51EC-4C0E-44F1-9966-BF5021CF02BF}" type="parTrans" cxnId="{53FF073B-9C92-448E-94CB-F8C048BCF695}">
      <dgm:prSet/>
      <dgm:spPr/>
      <dgm:t>
        <a:bodyPr/>
        <a:lstStyle/>
        <a:p>
          <a:endParaRPr lang="en-GB"/>
        </a:p>
      </dgm:t>
    </dgm:pt>
    <dgm:pt modelId="{546E6F92-2441-4B47-982F-F3824C8AB005}" type="sibTrans" cxnId="{53FF073B-9C92-448E-94CB-F8C048BCF695}">
      <dgm:prSet/>
      <dgm:spPr/>
      <dgm:t>
        <a:bodyPr/>
        <a:lstStyle/>
        <a:p>
          <a:endParaRPr lang="en-GB"/>
        </a:p>
      </dgm:t>
    </dgm:pt>
    <dgm:pt modelId="{7EF234A0-8DA5-4D21-88C5-50061580D5BA}" type="pres">
      <dgm:prSet presAssocID="{84748320-660B-41FD-81C9-CA02624A0F4C}" presName="root" presStyleCnt="0">
        <dgm:presLayoutVars>
          <dgm:dir/>
          <dgm:resizeHandles val="exact"/>
        </dgm:presLayoutVars>
      </dgm:prSet>
      <dgm:spPr/>
    </dgm:pt>
    <dgm:pt modelId="{3953D132-8E5B-4487-BD3B-6C5207452D84}" type="pres">
      <dgm:prSet presAssocID="{84748320-660B-41FD-81C9-CA02624A0F4C}" presName="container" presStyleCnt="0">
        <dgm:presLayoutVars>
          <dgm:dir/>
          <dgm:resizeHandles val="exact"/>
        </dgm:presLayoutVars>
      </dgm:prSet>
      <dgm:spPr/>
    </dgm:pt>
    <dgm:pt modelId="{C8DE9ABE-4484-4EAD-9F0D-8E1E9279F350}" type="pres">
      <dgm:prSet presAssocID="{8DFF89B5-D8BC-4014-A119-EDF881DBB6B7}" presName="compNode" presStyleCnt="0"/>
      <dgm:spPr/>
    </dgm:pt>
    <dgm:pt modelId="{32AEB77B-CE3D-4252-854E-DB7E26D006BB}" type="pres">
      <dgm:prSet presAssocID="{8DFF89B5-D8BC-4014-A119-EDF881DBB6B7}" presName="iconBgRect" presStyleLbl="bgShp" presStyleIdx="0" presStyleCnt="5"/>
      <dgm:spPr>
        <a:solidFill>
          <a:schemeClr val="bg1"/>
        </a:solidFill>
      </dgm:spPr>
    </dgm:pt>
    <dgm:pt modelId="{B573E0A5-790A-4A1A-BB25-AB1CAD1EF6DC}" type="pres">
      <dgm:prSet presAssocID="{8DFF89B5-D8BC-4014-A119-EDF881DBB6B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4F5A111-B443-4F1B-A051-A051A0302A06}" type="pres">
      <dgm:prSet presAssocID="{8DFF89B5-D8BC-4014-A119-EDF881DBB6B7}" presName="spaceRect" presStyleCnt="0"/>
      <dgm:spPr/>
    </dgm:pt>
    <dgm:pt modelId="{F36141C2-74AC-419D-B6F2-8268CB221162}" type="pres">
      <dgm:prSet presAssocID="{8DFF89B5-D8BC-4014-A119-EDF881DBB6B7}" presName="textRect" presStyleLbl="revTx" presStyleIdx="0" presStyleCnt="5">
        <dgm:presLayoutVars>
          <dgm:chMax val="1"/>
          <dgm:chPref val="1"/>
        </dgm:presLayoutVars>
      </dgm:prSet>
      <dgm:spPr/>
    </dgm:pt>
    <dgm:pt modelId="{60BD4632-D224-49DE-B12E-DCC031C616CC}" type="pres">
      <dgm:prSet presAssocID="{0801084D-275A-4D13-9E00-C8B2FA5A734F}" presName="sibTrans" presStyleLbl="sibTrans2D1" presStyleIdx="0" presStyleCnt="0"/>
      <dgm:spPr/>
    </dgm:pt>
    <dgm:pt modelId="{E15C52E8-3EF5-4832-88D6-65876AAFE4FE}" type="pres">
      <dgm:prSet presAssocID="{DE69BD19-04E8-4F59-A011-62E2B150ECCB}" presName="compNode" presStyleCnt="0"/>
      <dgm:spPr/>
    </dgm:pt>
    <dgm:pt modelId="{5720C254-FEBE-4527-AF58-A09FDB454C70}" type="pres">
      <dgm:prSet presAssocID="{DE69BD19-04E8-4F59-A011-62E2B150ECCB}" presName="iconBgRect" presStyleLbl="bgShp" presStyleIdx="1" presStyleCnt="5"/>
      <dgm:spPr>
        <a:solidFill>
          <a:srgbClr val="ED7D31"/>
        </a:solidFill>
      </dgm:spPr>
    </dgm:pt>
    <dgm:pt modelId="{D454F6E3-69BD-481E-9AA8-9A9D6F77CBDE}" type="pres">
      <dgm:prSet presAssocID="{DE69BD19-04E8-4F59-A011-62E2B150ECCB}" presName="iconRect" presStyleLbl="node1" presStyleIdx="1" presStyleCnt="5"/>
      <dgm:spPr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BFC832-FD1F-4F2D-A02E-DFE6D55A83F2}" type="pres">
      <dgm:prSet presAssocID="{DE69BD19-04E8-4F59-A011-62E2B150ECCB}" presName="spaceRect" presStyleCnt="0"/>
      <dgm:spPr/>
    </dgm:pt>
    <dgm:pt modelId="{592A0547-0022-4C98-9DF3-CD746DA4270B}" type="pres">
      <dgm:prSet presAssocID="{DE69BD19-04E8-4F59-A011-62E2B150ECCB}" presName="textRect" presStyleLbl="revTx" presStyleIdx="1" presStyleCnt="5">
        <dgm:presLayoutVars>
          <dgm:chMax val="1"/>
          <dgm:chPref val="1"/>
        </dgm:presLayoutVars>
      </dgm:prSet>
      <dgm:spPr/>
    </dgm:pt>
    <dgm:pt modelId="{5AC6B1B3-C656-4F16-9CD7-0C3E93F520C3}" type="pres">
      <dgm:prSet presAssocID="{2F8CE607-D0A6-4AE5-B79F-8A37093C0B8F}" presName="sibTrans" presStyleLbl="sibTrans2D1" presStyleIdx="0" presStyleCnt="0"/>
      <dgm:spPr/>
    </dgm:pt>
    <dgm:pt modelId="{4DB96EF3-8ED1-4942-8C0E-851C73C24399}" type="pres">
      <dgm:prSet presAssocID="{B00DA5AB-3D8B-4B29-A92A-07A9DF1F5C69}" presName="compNode" presStyleCnt="0"/>
      <dgm:spPr/>
    </dgm:pt>
    <dgm:pt modelId="{63F68EA7-2F44-4F46-A057-AF4E60A46C49}" type="pres">
      <dgm:prSet presAssocID="{B00DA5AB-3D8B-4B29-A92A-07A9DF1F5C69}" presName="iconBgRect" presStyleLbl="bgShp" presStyleIdx="2" presStyleCnt="5"/>
      <dgm:spPr>
        <a:solidFill>
          <a:schemeClr val="tx1"/>
        </a:solidFill>
      </dgm:spPr>
    </dgm:pt>
    <dgm:pt modelId="{47036EFF-7447-41FF-96D9-D4118C7D8B66}" type="pres">
      <dgm:prSet presAssocID="{B00DA5AB-3D8B-4B29-A92A-07A9DF1F5C69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C8188410-0A64-4D2F-9E5B-01B4C1E606EF}" type="pres">
      <dgm:prSet presAssocID="{B00DA5AB-3D8B-4B29-A92A-07A9DF1F5C69}" presName="spaceRect" presStyleCnt="0"/>
      <dgm:spPr/>
    </dgm:pt>
    <dgm:pt modelId="{57AE38EE-C7D5-4F12-A845-B3C68A2CD36B}" type="pres">
      <dgm:prSet presAssocID="{B00DA5AB-3D8B-4B29-A92A-07A9DF1F5C69}" presName="textRect" presStyleLbl="revTx" presStyleIdx="2" presStyleCnt="5">
        <dgm:presLayoutVars>
          <dgm:chMax val="1"/>
          <dgm:chPref val="1"/>
        </dgm:presLayoutVars>
      </dgm:prSet>
      <dgm:spPr/>
    </dgm:pt>
    <dgm:pt modelId="{791A9F34-B3C5-4BE9-80FD-00C5AAF6E582}" type="pres">
      <dgm:prSet presAssocID="{CFCFFCAE-6F1F-46FD-B01F-24D1D3EB5CFB}" presName="sibTrans" presStyleLbl="sibTrans2D1" presStyleIdx="0" presStyleCnt="0"/>
      <dgm:spPr/>
    </dgm:pt>
    <dgm:pt modelId="{D20758CF-092E-47EF-9911-29BF27667AB9}" type="pres">
      <dgm:prSet presAssocID="{0C6703EC-F402-461E-8374-19BE57CA7120}" presName="compNode" presStyleCnt="0"/>
      <dgm:spPr/>
    </dgm:pt>
    <dgm:pt modelId="{A17F5C9F-93DB-4ED5-BB4F-D31EB156A8D1}" type="pres">
      <dgm:prSet presAssocID="{0C6703EC-F402-461E-8374-19BE57CA7120}" presName="iconBgRect" presStyleLbl="bgShp" presStyleIdx="3" presStyleCnt="5"/>
      <dgm:spPr>
        <a:solidFill>
          <a:srgbClr val="7030A0"/>
        </a:solidFill>
      </dgm:spPr>
    </dgm:pt>
    <dgm:pt modelId="{F60CEBCF-C589-4083-91BD-805B905FD68E}" type="pres">
      <dgm:prSet presAssocID="{0C6703EC-F402-461E-8374-19BE57CA7120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con riempimento a tinta unita"/>
        </a:ext>
      </dgm:extLst>
    </dgm:pt>
    <dgm:pt modelId="{555D43B0-F7A1-4844-B9C7-06802FA24A02}" type="pres">
      <dgm:prSet presAssocID="{0C6703EC-F402-461E-8374-19BE57CA7120}" presName="spaceRect" presStyleCnt="0"/>
      <dgm:spPr/>
    </dgm:pt>
    <dgm:pt modelId="{48065E13-9000-43EB-9521-58099CBA42E6}" type="pres">
      <dgm:prSet presAssocID="{0C6703EC-F402-461E-8374-19BE57CA7120}" presName="textRect" presStyleLbl="revTx" presStyleIdx="3" presStyleCnt="5">
        <dgm:presLayoutVars>
          <dgm:chMax val="1"/>
          <dgm:chPref val="1"/>
        </dgm:presLayoutVars>
      </dgm:prSet>
      <dgm:spPr/>
    </dgm:pt>
    <dgm:pt modelId="{75412DA9-E65B-4B91-BA25-E7CE0811B655}" type="pres">
      <dgm:prSet presAssocID="{1211D37E-EC49-4B9C-9BAA-426E8291384A}" presName="sibTrans" presStyleLbl="sibTrans2D1" presStyleIdx="0" presStyleCnt="0"/>
      <dgm:spPr/>
    </dgm:pt>
    <dgm:pt modelId="{26F0B7FC-6B2F-4691-A2B6-7E7C93157045}" type="pres">
      <dgm:prSet presAssocID="{6ECCEEF4-0978-4AEF-B333-AC2C80B48618}" presName="compNode" presStyleCnt="0"/>
      <dgm:spPr/>
    </dgm:pt>
    <dgm:pt modelId="{17148300-6A56-4D1C-BC79-A25BA7DD393E}" type="pres">
      <dgm:prSet presAssocID="{6ECCEEF4-0978-4AEF-B333-AC2C80B48618}" presName="iconBgRect" presStyleLbl="bgShp" presStyleIdx="4" presStyleCnt="5"/>
      <dgm:spPr>
        <a:solidFill>
          <a:srgbClr val="002060"/>
        </a:solidFill>
      </dgm:spPr>
    </dgm:pt>
    <dgm:pt modelId="{A5C71D99-EFD1-4CA5-99AD-FE3B3922B325}" type="pres">
      <dgm:prSet presAssocID="{6ECCEEF4-0978-4AEF-B333-AC2C80B48618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/>
          </a:stretch>
        </a:blipFill>
      </dgm:spPr>
    </dgm:pt>
    <dgm:pt modelId="{9DD64ACA-C16A-4686-9646-7F03F097F72A}" type="pres">
      <dgm:prSet presAssocID="{6ECCEEF4-0978-4AEF-B333-AC2C80B48618}" presName="spaceRect" presStyleCnt="0"/>
      <dgm:spPr/>
    </dgm:pt>
    <dgm:pt modelId="{8F9C8D91-A2F5-42AD-8C0B-ED2BE4CAA54D}" type="pres">
      <dgm:prSet presAssocID="{6ECCEEF4-0978-4AEF-B333-AC2C80B4861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2464800-6B2B-4AB9-931F-5E8ECDF75228}" srcId="{84748320-660B-41FD-81C9-CA02624A0F4C}" destId="{B00DA5AB-3D8B-4B29-A92A-07A9DF1F5C69}" srcOrd="2" destOrd="0" parTransId="{CBFE1D96-7C5F-4E89-B97A-4B3DEE855D74}" sibTransId="{CFCFFCAE-6F1F-46FD-B01F-24D1D3EB5CFB}"/>
    <dgm:cxn modelId="{1362A300-D358-4E44-BACB-71B573FAB497}" type="presOf" srcId="{6ECCEEF4-0978-4AEF-B333-AC2C80B48618}" destId="{8F9C8D91-A2F5-42AD-8C0B-ED2BE4CAA54D}" srcOrd="0" destOrd="0" presId="urn:microsoft.com/office/officeart/2018/2/layout/IconCircleList"/>
    <dgm:cxn modelId="{185F3501-96AC-438F-BFA2-E08931D9F897}" type="presOf" srcId="{0801084D-275A-4D13-9E00-C8B2FA5A734F}" destId="{60BD4632-D224-49DE-B12E-DCC031C616CC}" srcOrd="0" destOrd="0" presId="urn:microsoft.com/office/officeart/2018/2/layout/IconCircleList"/>
    <dgm:cxn modelId="{64D72903-25CF-48A6-BA9B-10DEE34DD1A2}" type="presOf" srcId="{B00DA5AB-3D8B-4B29-A92A-07A9DF1F5C69}" destId="{57AE38EE-C7D5-4F12-A845-B3C68A2CD36B}" srcOrd="0" destOrd="0" presId="urn:microsoft.com/office/officeart/2018/2/layout/IconCircleList"/>
    <dgm:cxn modelId="{4C087111-8A02-4729-8F7D-1135C622D7AD}" srcId="{0C6703EC-F402-461E-8374-19BE57CA7120}" destId="{0F8096CA-46DE-4965-BEFC-8FD6195ED933}" srcOrd="0" destOrd="0" parTransId="{B1131143-6005-41C9-AE44-9BE42938E55C}" sibTransId="{E1F2661D-7F3B-48E2-AD9B-FC45A53CC62E}"/>
    <dgm:cxn modelId="{3805B019-E8AC-4F5F-BCD5-0E292D71C879}" type="presOf" srcId="{8DFF89B5-D8BC-4014-A119-EDF881DBB6B7}" destId="{F36141C2-74AC-419D-B6F2-8268CB221162}" srcOrd="0" destOrd="0" presId="urn:microsoft.com/office/officeart/2018/2/layout/IconCircleList"/>
    <dgm:cxn modelId="{D69F3725-1871-42F8-BC14-5819033E5756}" type="presOf" srcId="{1211D37E-EC49-4B9C-9BAA-426E8291384A}" destId="{75412DA9-E65B-4B91-BA25-E7CE0811B655}" srcOrd="0" destOrd="0" presId="urn:microsoft.com/office/officeart/2018/2/layout/IconCircleList"/>
    <dgm:cxn modelId="{9751B939-58E7-463E-B4F4-ACB4A7517A31}" srcId="{84748320-660B-41FD-81C9-CA02624A0F4C}" destId="{8DFF89B5-D8BC-4014-A119-EDF881DBB6B7}" srcOrd="0" destOrd="0" parTransId="{C284868C-975B-4C2F-B5F5-9ADEB4CDB3DE}" sibTransId="{0801084D-275A-4D13-9E00-C8B2FA5A734F}"/>
    <dgm:cxn modelId="{53FF073B-9C92-448E-94CB-F8C048BCF695}" srcId="{84748320-660B-41FD-81C9-CA02624A0F4C}" destId="{6ECCEEF4-0978-4AEF-B333-AC2C80B48618}" srcOrd="4" destOrd="0" parTransId="{48AA51EC-4C0E-44F1-9966-BF5021CF02BF}" sibTransId="{546E6F92-2441-4B47-982F-F3824C8AB005}"/>
    <dgm:cxn modelId="{BAD4AD45-5A1C-40C0-9DBF-63A8DD6B812F}" type="presOf" srcId="{2F8CE607-D0A6-4AE5-B79F-8A37093C0B8F}" destId="{5AC6B1B3-C656-4F16-9CD7-0C3E93F520C3}" srcOrd="0" destOrd="0" presId="urn:microsoft.com/office/officeart/2018/2/layout/IconCircleList"/>
    <dgm:cxn modelId="{673AE569-0365-4E4C-9F19-9CEFC554EE56}" type="presOf" srcId="{CFCFFCAE-6F1F-46FD-B01F-24D1D3EB5CFB}" destId="{791A9F34-B3C5-4BE9-80FD-00C5AAF6E582}" srcOrd="0" destOrd="0" presId="urn:microsoft.com/office/officeart/2018/2/layout/IconCircleList"/>
    <dgm:cxn modelId="{9F48A3B2-F9F6-4595-B5F3-D72FB56513A3}" type="presOf" srcId="{0C6703EC-F402-461E-8374-19BE57CA7120}" destId="{48065E13-9000-43EB-9521-58099CBA42E6}" srcOrd="0" destOrd="0" presId="urn:microsoft.com/office/officeart/2018/2/layout/IconCircleList"/>
    <dgm:cxn modelId="{053404BC-21B9-4BA2-9BF7-298E98674204}" srcId="{84748320-660B-41FD-81C9-CA02624A0F4C}" destId="{DE69BD19-04E8-4F59-A011-62E2B150ECCB}" srcOrd="1" destOrd="0" parTransId="{32B9BBC6-53A7-45F6-8F23-F808DBF3E89E}" sibTransId="{2F8CE607-D0A6-4AE5-B79F-8A37093C0B8F}"/>
    <dgm:cxn modelId="{1C0C08D6-4233-40E0-9E90-31AAA3546A61}" type="presOf" srcId="{84748320-660B-41FD-81C9-CA02624A0F4C}" destId="{7EF234A0-8DA5-4D21-88C5-50061580D5BA}" srcOrd="0" destOrd="0" presId="urn:microsoft.com/office/officeart/2018/2/layout/IconCircleList"/>
    <dgm:cxn modelId="{B3F048F1-3B80-4798-AD22-C03455E1F152}" srcId="{84748320-660B-41FD-81C9-CA02624A0F4C}" destId="{0C6703EC-F402-461E-8374-19BE57CA7120}" srcOrd="3" destOrd="0" parTransId="{E6AAA9F7-B1FF-40BE-94D4-308E9B4A5EB8}" sibTransId="{1211D37E-EC49-4B9C-9BAA-426E8291384A}"/>
    <dgm:cxn modelId="{AD350CF6-ECAB-4F02-8E4E-631B52D3FD8C}" type="presOf" srcId="{DE69BD19-04E8-4F59-A011-62E2B150ECCB}" destId="{592A0547-0022-4C98-9DF3-CD746DA4270B}" srcOrd="0" destOrd="0" presId="urn:microsoft.com/office/officeart/2018/2/layout/IconCircleList"/>
    <dgm:cxn modelId="{3CF4726F-41B6-4C2D-82F9-5379CE29B912}" type="presParOf" srcId="{7EF234A0-8DA5-4D21-88C5-50061580D5BA}" destId="{3953D132-8E5B-4487-BD3B-6C5207452D84}" srcOrd="0" destOrd="0" presId="urn:microsoft.com/office/officeart/2018/2/layout/IconCircleList"/>
    <dgm:cxn modelId="{97652859-D8B6-4595-A21D-43601541832E}" type="presParOf" srcId="{3953D132-8E5B-4487-BD3B-6C5207452D84}" destId="{C8DE9ABE-4484-4EAD-9F0D-8E1E9279F350}" srcOrd="0" destOrd="0" presId="urn:microsoft.com/office/officeart/2018/2/layout/IconCircleList"/>
    <dgm:cxn modelId="{6BCFFF34-477D-4C24-8104-16F518BE4938}" type="presParOf" srcId="{C8DE9ABE-4484-4EAD-9F0D-8E1E9279F350}" destId="{32AEB77B-CE3D-4252-854E-DB7E26D006BB}" srcOrd="0" destOrd="0" presId="urn:microsoft.com/office/officeart/2018/2/layout/IconCircleList"/>
    <dgm:cxn modelId="{A2E1B44B-E8DA-40F7-838F-0DDB0E73AE28}" type="presParOf" srcId="{C8DE9ABE-4484-4EAD-9F0D-8E1E9279F350}" destId="{B573E0A5-790A-4A1A-BB25-AB1CAD1EF6DC}" srcOrd="1" destOrd="0" presId="urn:microsoft.com/office/officeart/2018/2/layout/IconCircleList"/>
    <dgm:cxn modelId="{9A31CC58-1FB0-4A0C-9011-81B8D65018BD}" type="presParOf" srcId="{C8DE9ABE-4484-4EAD-9F0D-8E1E9279F350}" destId="{54F5A111-B443-4F1B-A051-A051A0302A06}" srcOrd="2" destOrd="0" presId="urn:microsoft.com/office/officeart/2018/2/layout/IconCircleList"/>
    <dgm:cxn modelId="{9D600CB4-96C9-4160-9FEB-49EF99247B96}" type="presParOf" srcId="{C8DE9ABE-4484-4EAD-9F0D-8E1E9279F350}" destId="{F36141C2-74AC-419D-B6F2-8268CB221162}" srcOrd="3" destOrd="0" presId="urn:microsoft.com/office/officeart/2018/2/layout/IconCircleList"/>
    <dgm:cxn modelId="{814783DB-B474-41E4-9424-72BE52A1769C}" type="presParOf" srcId="{3953D132-8E5B-4487-BD3B-6C5207452D84}" destId="{60BD4632-D224-49DE-B12E-DCC031C616CC}" srcOrd="1" destOrd="0" presId="urn:microsoft.com/office/officeart/2018/2/layout/IconCircleList"/>
    <dgm:cxn modelId="{26C1E486-2AC7-4E91-ABF8-B8F01B5307EC}" type="presParOf" srcId="{3953D132-8E5B-4487-BD3B-6C5207452D84}" destId="{E15C52E8-3EF5-4832-88D6-65876AAFE4FE}" srcOrd="2" destOrd="0" presId="urn:microsoft.com/office/officeart/2018/2/layout/IconCircleList"/>
    <dgm:cxn modelId="{E2B89924-5791-4BF2-AAE5-E6A4FCF97E75}" type="presParOf" srcId="{E15C52E8-3EF5-4832-88D6-65876AAFE4FE}" destId="{5720C254-FEBE-4527-AF58-A09FDB454C70}" srcOrd="0" destOrd="0" presId="urn:microsoft.com/office/officeart/2018/2/layout/IconCircleList"/>
    <dgm:cxn modelId="{26C4FD7D-2014-4C1B-BBB9-093443831998}" type="presParOf" srcId="{E15C52E8-3EF5-4832-88D6-65876AAFE4FE}" destId="{D454F6E3-69BD-481E-9AA8-9A9D6F77CBDE}" srcOrd="1" destOrd="0" presId="urn:microsoft.com/office/officeart/2018/2/layout/IconCircleList"/>
    <dgm:cxn modelId="{8AF4EFC3-28A3-4DB5-B30C-401DE7A0CE69}" type="presParOf" srcId="{E15C52E8-3EF5-4832-88D6-65876AAFE4FE}" destId="{3EBFC832-FD1F-4F2D-A02E-DFE6D55A83F2}" srcOrd="2" destOrd="0" presId="urn:microsoft.com/office/officeart/2018/2/layout/IconCircleList"/>
    <dgm:cxn modelId="{E884894B-7C8D-4F22-A86E-BA4915C8E2DF}" type="presParOf" srcId="{E15C52E8-3EF5-4832-88D6-65876AAFE4FE}" destId="{592A0547-0022-4C98-9DF3-CD746DA4270B}" srcOrd="3" destOrd="0" presId="urn:microsoft.com/office/officeart/2018/2/layout/IconCircleList"/>
    <dgm:cxn modelId="{4D5C81B5-152F-4E79-A694-108E67290739}" type="presParOf" srcId="{3953D132-8E5B-4487-BD3B-6C5207452D84}" destId="{5AC6B1B3-C656-4F16-9CD7-0C3E93F520C3}" srcOrd="3" destOrd="0" presId="urn:microsoft.com/office/officeart/2018/2/layout/IconCircleList"/>
    <dgm:cxn modelId="{A0872B14-EDDD-4D07-B013-897052B3FCE2}" type="presParOf" srcId="{3953D132-8E5B-4487-BD3B-6C5207452D84}" destId="{4DB96EF3-8ED1-4942-8C0E-851C73C24399}" srcOrd="4" destOrd="0" presId="urn:microsoft.com/office/officeart/2018/2/layout/IconCircleList"/>
    <dgm:cxn modelId="{12C3EEFC-E37C-4551-A6EA-9F29B9F348D9}" type="presParOf" srcId="{4DB96EF3-8ED1-4942-8C0E-851C73C24399}" destId="{63F68EA7-2F44-4F46-A057-AF4E60A46C49}" srcOrd="0" destOrd="0" presId="urn:microsoft.com/office/officeart/2018/2/layout/IconCircleList"/>
    <dgm:cxn modelId="{00350361-7D77-4184-B303-DD1FB68C7F19}" type="presParOf" srcId="{4DB96EF3-8ED1-4942-8C0E-851C73C24399}" destId="{47036EFF-7447-41FF-96D9-D4118C7D8B66}" srcOrd="1" destOrd="0" presId="urn:microsoft.com/office/officeart/2018/2/layout/IconCircleList"/>
    <dgm:cxn modelId="{DD53EEE7-448C-48C3-919B-21774CA134D5}" type="presParOf" srcId="{4DB96EF3-8ED1-4942-8C0E-851C73C24399}" destId="{C8188410-0A64-4D2F-9E5B-01B4C1E606EF}" srcOrd="2" destOrd="0" presId="urn:microsoft.com/office/officeart/2018/2/layout/IconCircleList"/>
    <dgm:cxn modelId="{744F6566-1709-4854-91B1-14A4AE376137}" type="presParOf" srcId="{4DB96EF3-8ED1-4942-8C0E-851C73C24399}" destId="{57AE38EE-C7D5-4F12-A845-B3C68A2CD36B}" srcOrd="3" destOrd="0" presId="urn:microsoft.com/office/officeart/2018/2/layout/IconCircleList"/>
    <dgm:cxn modelId="{F96DAA5B-36EC-4765-8AD4-BE8CCE316F56}" type="presParOf" srcId="{3953D132-8E5B-4487-BD3B-6C5207452D84}" destId="{791A9F34-B3C5-4BE9-80FD-00C5AAF6E582}" srcOrd="5" destOrd="0" presId="urn:microsoft.com/office/officeart/2018/2/layout/IconCircleList"/>
    <dgm:cxn modelId="{220EEFE7-4263-4F8A-AB66-7BA6CF68A153}" type="presParOf" srcId="{3953D132-8E5B-4487-BD3B-6C5207452D84}" destId="{D20758CF-092E-47EF-9911-29BF27667AB9}" srcOrd="6" destOrd="0" presId="urn:microsoft.com/office/officeart/2018/2/layout/IconCircleList"/>
    <dgm:cxn modelId="{16F27C43-C311-49FD-A4D3-4153558BC92F}" type="presParOf" srcId="{D20758CF-092E-47EF-9911-29BF27667AB9}" destId="{A17F5C9F-93DB-4ED5-BB4F-D31EB156A8D1}" srcOrd="0" destOrd="0" presId="urn:microsoft.com/office/officeart/2018/2/layout/IconCircleList"/>
    <dgm:cxn modelId="{FBD12B12-8747-4A85-8D02-9D6295FD22F1}" type="presParOf" srcId="{D20758CF-092E-47EF-9911-29BF27667AB9}" destId="{F60CEBCF-C589-4083-91BD-805B905FD68E}" srcOrd="1" destOrd="0" presId="urn:microsoft.com/office/officeart/2018/2/layout/IconCircleList"/>
    <dgm:cxn modelId="{3A919B45-DD20-4634-BD9E-C7E5BDA4467A}" type="presParOf" srcId="{D20758CF-092E-47EF-9911-29BF27667AB9}" destId="{555D43B0-F7A1-4844-B9C7-06802FA24A02}" srcOrd="2" destOrd="0" presId="urn:microsoft.com/office/officeart/2018/2/layout/IconCircleList"/>
    <dgm:cxn modelId="{7AA138F8-A89E-4397-9E92-C66A83130E02}" type="presParOf" srcId="{D20758CF-092E-47EF-9911-29BF27667AB9}" destId="{48065E13-9000-43EB-9521-58099CBA42E6}" srcOrd="3" destOrd="0" presId="urn:microsoft.com/office/officeart/2018/2/layout/IconCircleList"/>
    <dgm:cxn modelId="{CE15BC7A-D840-48FE-9417-9D04C9BDF103}" type="presParOf" srcId="{3953D132-8E5B-4487-BD3B-6C5207452D84}" destId="{75412DA9-E65B-4B91-BA25-E7CE0811B655}" srcOrd="7" destOrd="0" presId="urn:microsoft.com/office/officeart/2018/2/layout/IconCircleList"/>
    <dgm:cxn modelId="{A7692A3C-45F8-4785-827F-6654F61B2424}" type="presParOf" srcId="{3953D132-8E5B-4487-BD3B-6C5207452D84}" destId="{26F0B7FC-6B2F-4691-A2B6-7E7C93157045}" srcOrd="8" destOrd="0" presId="urn:microsoft.com/office/officeart/2018/2/layout/IconCircleList"/>
    <dgm:cxn modelId="{C565AE81-B963-47D0-80CD-30A7A9E711C0}" type="presParOf" srcId="{26F0B7FC-6B2F-4691-A2B6-7E7C93157045}" destId="{17148300-6A56-4D1C-BC79-A25BA7DD393E}" srcOrd="0" destOrd="0" presId="urn:microsoft.com/office/officeart/2018/2/layout/IconCircleList"/>
    <dgm:cxn modelId="{6F017F8A-39B0-4F67-A673-68CB2CE86A25}" type="presParOf" srcId="{26F0B7FC-6B2F-4691-A2B6-7E7C93157045}" destId="{A5C71D99-EFD1-4CA5-99AD-FE3B3922B325}" srcOrd="1" destOrd="0" presId="urn:microsoft.com/office/officeart/2018/2/layout/IconCircleList"/>
    <dgm:cxn modelId="{374C6437-410F-47FB-B25B-794D129B744F}" type="presParOf" srcId="{26F0B7FC-6B2F-4691-A2B6-7E7C93157045}" destId="{9DD64ACA-C16A-4686-9646-7F03F097F72A}" srcOrd="2" destOrd="0" presId="urn:microsoft.com/office/officeart/2018/2/layout/IconCircleList"/>
    <dgm:cxn modelId="{F52F7BBF-4C84-4037-8F93-25316E1307A6}" type="presParOf" srcId="{26F0B7FC-6B2F-4691-A2B6-7E7C93157045}" destId="{8F9C8D91-A2F5-42AD-8C0B-ED2BE4CAA5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EB77B-CE3D-4252-854E-DB7E26D006BB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3E0A5-790A-4A1A-BB25-AB1CAD1EF6DC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141C2-74AC-419D-B6F2-8268CB221162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Git</a:t>
          </a:r>
        </a:p>
      </dsp:txBody>
      <dsp:txXfrm>
        <a:off x="1172126" y="741537"/>
        <a:ext cx="2114937" cy="897246"/>
      </dsp:txXfrm>
    </dsp:sp>
    <dsp:sp modelId="{5720C254-FEBE-4527-AF58-A09FDB454C70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rgbClr val="ED7D3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4F6E3-69BD-481E-9AA8-9A9D6F77CBDE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A0547-0022-4C98-9DF3-CD746DA4270B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3BA8F2"/>
              </a:solidFill>
            </a:rPr>
            <a:t>VisualStudio</a:t>
          </a:r>
          <a:r>
            <a:rPr lang="it-IT" sz="2400" kern="1200" dirty="0">
              <a:solidFill>
                <a:srgbClr val="3BA8F2"/>
              </a:solidFill>
            </a:rPr>
            <a:t> Code </a:t>
          </a:r>
          <a:endParaRPr lang="en-US" sz="2400" kern="1200" dirty="0">
            <a:solidFill>
              <a:srgbClr val="3BA8F2"/>
            </a:solidFill>
          </a:endParaRPr>
        </a:p>
      </dsp:txBody>
      <dsp:txXfrm>
        <a:off x="4745088" y="741537"/>
        <a:ext cx="2114937" cy="897246"/>
      </dsp:txXfrm>
    </dsp:sp>
    <dsp:sp modelId="{63F68EA7-2F44-4F46-A057-AF4E60A46C49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36EFF-7447-41FF-96D9-D4118C7D8B66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E38EE-C7D5-4F12-A845-B3C68A2CD36B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rgbClr val="5585A5"/>
              </a:solidFill>
            </a:rPr>
            <a:t>Java</a:t>
          </a:r>
          <a:endParaRPr lang="en-US" sz="2400" kern="1200" dirty="0">
            <a:solidFill>
              <a:srgbClr val="5585A5"/>
            </a:solidFill>
          </a:endParaRPr>
        </a:p>
      </dsp:txBody>
      <dsp:txXfrm>
        <a:off x="8318049" y="741537"/>
        <a:ext cx="2114937" cy="897246"/>
      </dsp:txXfrm>
    </dsp:sp>
    <dsp:sp modelId="{A17F5C9F-93DB-4ED5-BB4F-D31EB156A8D1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CEBCF-C589-4083-91BD-805B905FD68E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65E13-9000-43EB-9521-58099CBA42E6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/>
              </a:solidFill>
            </a:rPr>
            <a:t>Html, </a:t>
          </a:r>
          <a:r>
            <a:rPr lang="it-IT" sz="2400" kern="1200" dirty="0" err="1">
              <a:solidFill>
                <a:schemeClr val="bg1"/>
              </a:solidFill>
            </a:rPr>
            <a:t>Css</a:t>
          </a:r>
          <a:endParaRPr lang="it-IT" sz="2400" kern="1200" dirty="0">
            <a:solidFill>
              <a:schemeClr val="bg1"/>
            </a:solidFill>
          </a:endParaRPr>
        </a:p>
      </dsp:txBody>
      <dsp:txXfrm>
        <a:off x="1172126" y="2310092"/>
        <a:ext cx="2114937" cy="897246"/>
      </dsp:txXfrm>
    </dsp:sp>
    <dsp:sp modelId="{17148300-6A56-4D1C-BC79-A25BA7DD393E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71D99-EFD1-4CA5-99AD-FE3B3922B325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C8D91-A2F5-42AD-8C0B-ED2BE4CAA54D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E23237"/>
              </a:solidFill>
            </a:rPr>
            <a:t>Angular</a:t>
          </a:r>
          <a:endParaRPr lang="en-GB" sz="2400" kern="1200" dirty="0">
            <a:solidFill>
              <a:srgbClr val="E23237"/>
            </a:solidFill>
          </a:endParaRPr>
        </a:p>
      </dsp:txBody>
      <dsp:txXfrm>
        <a:off x="4745088" y="231009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44D21D7-044A-9784-6738-DAC9CBD28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5D130-3345-A7BE-FE8D-1B934CBB8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E37D8-F87F-43EF-A613-4C53E71D9A8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FD35C5-0EAE-A33E-6F0C-FAEB524F54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D625F2-298C-8056-C85B-B9F40F19EC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D852-2BD8-4CE0-B20F-1F413457DCE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3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27A4-93D9-4CD1-9442-4D43CEEDFFC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B0E5C-6F6E-4941-87A0-5ADF3FA996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A5196-7C46-F4F6-7CCC-4D5D9435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221FA-F248-6692-8C97-69F085D3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E9627-F169-BFF7-5008-044EF1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D7CEE-A973-DA61-574D-024AEB2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63795-9EFD-3406-C9A6-A59A601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DE9A8-C2BE-E2BF-8DD2-CAA989E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C763FB-8612-B98C-E20B-BC4515D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51D8-82C2-99C8-DC56-152F7D6F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04773-432A-5CF6-7D3F-91EF92A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0F8D0-887B-25F6-2BEF-1F3DC161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F97CED-01CA-5022-0345-5C5EF893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B618EC-4FF3-CD5B-1C12-8AD7E473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D4BCC-BB26-9320-DC67-7BD32CD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C13BB-0180-F2E7-561B-1ACE614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49D1D-3E94-F1F2-8B99-3DE2A223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E3A03-CE9F-A881-A0CC-D768708A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0C11EC-47B8-3316-F8A9-B5FB351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C329-7002-6D41-66D1-5AA5E0E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5DDA6-3052-8769-7766-26CF854D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427CD-79BA-6940-BE82-9DDD356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33D3-0AFA-4152-AF0C-5609755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AEFAC0-CF5E-8EB8-52A7-5F82EFB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5C311-CD44-EE1D-ADB3-6B97AF5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F407C-0095-77CE-52E3-95A96D1C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EB00D-DFDE-2EB5-C0D6-71E37A1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8B337-5E57-43BA-86F9-84902A7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69E95-9783-B352-1E9A-517C5D78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31AE39-8A41-7511-77B0-D28AF360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EF8AA-69C0-2238-01C6-A28FA32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466312-B4B5-B30E-F24E-5775246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09EA0-320E-A72E-3832-4703665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4DFB8-92A8-1344-50F4-FFC129D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0525E8-57BF-A3BC-777C-9E79BF0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7F8280-D00E-2508-800F-44AEDEE3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5C86B8-06F0-26F8-660E-C4BFC8D0E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567193-47E9-F057-DC1E-BD9BCA36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629218-B0E2-6D63-3273-91A1535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5613C-0FB3-B1AA-51D8-5D5C28C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1D4E7B-36F6-3CF0-AF26-CA21F5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96392-7F6B-3536-D94E-6D7B61D9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F36401-827D-E94E-20DE-7BF45C1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6F696-72F7-55B1-2606-916FD98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056C4F-34CB-DC77-DCE6-0A88C22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B25581-54B2-DEDF-9698-61B86355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770A47-6E15-80D5-A85E-BD0CC6A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6E4B2C-4A03-65E4-8B09-737F6D8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2D5BC-CFF5-A7B7-9FF2-B0B0C72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0D1-5FFB-32EB-5A80-27317614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939BAF-B07F-64D8-5C69-EBD71D0D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B605F5-EB8E-E142-CB3D-455BF32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8D1BCD-DA8E-78B1-C51B-2BF61EBC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211354-4F03-B458-DB4E-AD8ED1E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D401E-3E45-2B15-8BCC-D670B2E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B1127-5227-7716-B850-7886AB25C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6DD05-4CA3-BE09-A732-8D435755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C43B5-C155-798F-C6F9-8CCFEF7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6A2031-3CE8-08AC-8BD9-ACD2659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C527B-741B-E20F-0B6A-2053C7C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4EC93-940E-68F3-0158-7857D8B4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BF20E-BF85-1D4B-5149-9AC46B15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0C1B4-217D-5613-7996-95F988FA8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1F85569-811E-07D0-A13E-CB5E53D5F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24" y="1193569"/>
            <a:ext cx="4228571" cy="241269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8C21ECC-BA8D-880C-EB54-165531395D1F}"/>
              </a:ext>
            </a:extLst>
          </p:cNvPr>
          <p:cNvSpPr txBox="1"/>
          <p:nvPr/>
        </p:nvSpPr>
        <p:spPr>
          <a:xfrm>
            <a:off x="4636384" y="4799836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Barbieri Riccardo   924598</a:t>
            </a:r>
          </a:p>
          <a:p>
            <a:r>
              <a:rPr lang="it-IT" i="1" dirty="0">
                <a:solidFill>
                  <a:schemeClr val="bg1"/>
                </a:solidFill>
              </a:rPr>
              <a:t>Pastore Giancarlo  916379</a:t>
            </a:r>
            <a:br>
              <a:rPr lang="it-IT" i="1" dirty="0">
                <a:solidFill>
                  <a:schemeClr val="bg1"/>
                </a:solidFill>
              </a:rPr>
            </a:br>
            <a:r>
              <a:rPr lang="it-IT" i="1" dirty="0">
                <a:solidFill>
                  <a:schemeClr val="bg1"/>
                </a:solidFill>
              </a:rPr>
              <a:t>Tassinari Gabriele  914765</a:t>
            </a:r>
            <a:endParaRPr lang="en-GB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8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A44EF5-F021-10D3-F516-0F4E2FA6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it-IT" sz="5400">
                <a:solidFill>
                  <a:srgbClr val="ED7D31"/>
                </a:solidFill>
              </a:rPr>
              <a:t>…alle schermate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E3A1EF7-2E0A-6C05-4DE8-D5E920F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31" y="3945982"/>
            <a:ext cx="4890145" cy="2750705"/>
          </a:xfrm>
          <a:prstGeom prst="rect">
            <a:avLst/>
          </a:prstGeom>
          <a:effectLst>
            <a:outerShdw blurRad="63500" dist="63500" dir="8100000" algn="tr" rotWithShape="0">
              <a:srgbClr val="1020D7">
                <a:alpha val="40000"/>
              </a:srgbClr>
            </a:outerShdw>
          </a:effectLst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D7419E-A4B0-C6C1-476C-EFD3D1D9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21" y="975527"/>
            <a:ext cx="4890145" cy="2750705"/>
          </a:xfrm>
          <a:prstGeom prst="rect">
            <a:avLst/>
          </a:prstGeom>
          <a:effectLst>
            <a:outerShdw blurRad="63500" dist="63500" algn="l" rotWithShape="0">
              <a:srgbClr val="1020D7">
                <a:alpha val="4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D3F9B97-51DA-85FA-3F5D-25D9E4420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24" y="3945983"/>
            <a:ext cx="4890142" cy="2750705"/>
          </a:xfrm>
          <a:prstGeom prst="rect">
            <a:avLst/>
          </a:prstGeom>
          <a:effectLst>
            <a:outerShdw blurRad="63500" dist="63500" dir="2700000" algn="tl" rotWithShape="0">
              <a:srgbClr val="1020D7">
                <a:alpha val="40000"/>
              </a:srgb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CEFDD91-26D7-71EE-769D-C7D998656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5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3D1BB6-BF57-2463-DBAD-8522EEAD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82" y="584912"/>
            <a:ext cx="10515600" cy="1348065"/>
          </a:xfrm>
        </p:spPr>
        <p:txBody>
          <a:bodyPr>
            <a:normAutofit fontScale="90000"/>
          </a:bodyPr>
          <a:lstStyle/>
          <a:p>
            <a:r>
              <a:rPr lang="it-IT" sz="5400" dirty="0">
                <a:solidFill>
                  <a:srgbClr val="FFFFFF"/>
                </a:solidFill>
              </a:rPr>
              <a:t>Considerazioni finali e sviluppi futuri</a:t>
            </a:r>
            <a:endParaRPr lang="en-GB" sz="5400" dirty="0">
              <a:solidFill>
                <a:srgbClr val="FFFFFF"/>
              </a:solidFill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28F789CB-F006-5669-0545-B5B25CFA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82" y="2932326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200" dirty="0">
              <a:solidFill>
                <a:srgbClr val="1020D7"/>
              </a:solidFill>
            </a:endParaRPr>
          </a:p>
          <a:p>
            <a:r>
              <a:rPr lang="it-IT" sz="2400" dirty="0">
                <a:solidFill>
                  <a:srgbClr val="1020D7"/>
                </a:solidFill>
              </a:rPr>
              <a:t>Aggiunta di dettagli e animazioni alle statistiche</a:t>
            </a:r>
          </a:p>
          <a:p>
            <a:r>
              <a:rPr lang="it-IT" sz="2200" dirty="0">
                <a:solidFill>
                  <a:srgbClr val="1020D7"/>
                </a:solidFill>
              </a:rPr>
              <a:t>Estensione del software a molti altri tipi di votazioni/elezioni</a:t>
            </a:r>
          </a:p>
          <a:p>
            <a:r>
              <a:rPr lang="it-IT" sz="2200" dirty="0">
                <a:solidFill>
                  <a:srgbClr val="1020D7"/>
                </a:solidFill>
              </a:rPr>
              <a:t>Backup minimale</a:t>
            </a:r>
          </a:p>
          <a:p>
            <a:r>
              <a:rPr lang="it-IT" sz="2200" dirty="0">
                <a:solidFill>
                  <a:srgbClr val="1020D7"/>
                </a:solidFill>
              </a:rPr>
              <a:t>Incrementare la sicurezza, come lo standard «inserire nome standard»</a:t>
            </a:r>
          </a:p>
          <a:p>
            <a:r>
              <a:rPr lang="it-IT" sz="2200" dirty="0">
                <a:solidFill>
                  <a:srgbClr val="1020D7"/>
                </a:solidFill>
              </a:rPr>
              <a:t>Riconoscimento facciale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98590E5-8E74-DD1C-28CE-A64920BB6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31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068837-84E7-8FFA-C37F-6001A068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1441952"/>
            <a:ext cx="3429000" cy="983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d’uso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6">
            <a:extLst>
              <a:ext uri="{FF2B5EF4-FFF2-40B4-BE49-F238E27FC236}">
                <a16:creationId xmlns:a16="http://schemas.microsoft.com/office/drawing/2014/main" id="{D86DDED1-B62B-88AE-8760-29CA9580E75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Gli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attori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che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interagiscono</a:t>
            </a:r>
            <a:r>
              <a:rPr lang="en-US" sz="1500" dirty="0">
                <a:solidFill>
                  <a:srgbClr val="1020D7"/>
                </a:solidFill>
              </a:rPr>
              <a:t> con il </a:t>
            </a:r>
            <a:r>
              <a:rPr lang="en-US" sz="1500" dirty="0" err="1">
                <a:solidFill>
                  <a:srgbClr val="1020D7"/>
                </a:solidFill>
              </a:rPr>
              <a:t>sistema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sono</a:t>
            </a:r>
            <a:r>
              <a:rPr lang="en-US" sz="1500" dirty="0">
                <a:solidFill>
                  <a:srgbClr val="1020D7"/>
                </a:solidFill>
              </a:rPr>
              <a:t> di due tipi: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020D7"/>
                </a:solidFill>
              </a:rPr>
              <a:t>3 «</a:t>
            </a:r>
            <a:r>
              <a:rPr lang="en-US" sz="1500" dirty="0" err="1">
                <a:solidFill>
                  <a:srgbClr val="1020D7"/>
                </a:solidFill>
              </a:rPr>
              <a:t>amministrativi</a:t>
            </a:r>
            <a:r>
              <a:rPr lang="en-US" sz="1500" dirty="0">
                <a:solidFill>
                  <a:srgbClr val="1020D7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Presidente</a:t>
            </a:r>
            <a:r>
              <a:rPr lang="en-US" sz="1500" dirty="0">
                <a:solidFill>
                  <a:srgbClr val="1020D7"/>
                </a:solidFill>
              </a:rPr>
              <a:t> del </a:t>
            </a:r>
            <a:r>
              <a:rPr lang="en-US" sz="1500" dirty="0" err="1">
                <a:solidFill>
                  <a:srgbClr val="1020D7"/>
                </a:solidFill>
              </a:rPr>
              <a:t>seggio</a:t>
            </a:r>
            <a:endParaRPr lang="en-US" sz="1500" dirty="0">
              <a:solidFill>
                <a:srgbClr val="1020D7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Scrutatore</a:t>
            </a:r>
            <a:endParaRPr lang="en-US" sz="1500" dirty="0">
              <a:solidFill>
                <a:srgbClr val="1020D7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Amministratore</a:t>
            </a:r>
            <a:endParaRPr lang="en-US" sz="1500" dirty="0">
              <a:solidFill>
                <a:srgbClr val="1020D7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020D7"/>
                </a:solidFill>
              </a:rPr>
              <a:t>E uno «</a:t>
            </a:r>
            <a:r>
              <a:rPr lang="en-US" sz="1500" dirty="0" err="1">
                <a:solidFill>
                  <a:srgbClr val="1020D7"/>
                </a:solidFill>
              </a:rPr>
              <a:t>pubblico</a:t>
            </a:r>
            <a:r>
              <a:rPr lang="en-US" sz="1500" dirty="0">
                <a:solidFill>
                  <a:srgbClr val="1020D7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Elettore</a:t>
            </a:r>
            <a:endParaRPr lang="en-US" sz="1500" dirty="0">
              <a:solidFill>
                <a:srgbClr val="1020D7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1020D7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020D7"/>
                </a:solidFill>
              </a:rPr>
              <a:t>Il Software fa </a:t>
            </a:r>
            <a:r>
              <a:rPr lang="en-US" sz="1500" dirty="0" err="1">
                <a:solidFill>
                  <a:srgbClr val="1020D7"/>
                </a:solidFill>
              </a:rPr>
              <a:t>uso</a:t>
            </a:r>
            <a:r>
              <a:rPr lang="en-US" sz="1500" dirty="0">
                <a:solidFill>
                  <a:srgbClr val="1020D7"/>
                </a:solidFill>
              </a:rPr>
              <a:t> di un </a:t>
            </a:r>
            <a:r>
              <a:rPr lang="en-US" sz="1500" dirty="0" err="1">
                <a:solidFill>
                  <a:srgbClr val="1020D7"/>
                </a:solidFill>
              </a:rPr>
              <a:t>unico</a:t>
            </a:r>
            <a:r>
              <a:rPr lang="en-US" sz="1500" dirty="0">
                <a:solidFill>
                  <a:srgbClr val="1020D7"/>
                </a:solidFill>
              </a:rPr>
              <a:t> Sistema </a:t>
            </a:r>
            <a:r>
              <a:rPr lang="en-US" sz="1500" dirty="0" err="1">
                <a:solidFill>
                  <a:srgbClr val="1020D7"/>
                </a:solidFill>
              </a:rPr>
              <a:t>esterno</a:t>
            </a:r>
            <a:r>
              <a:rPr lang="en-US" sz="1500" dirty="0">
                <a:solidFill>
                  <a:srgbClr val="1020D7"/>
                </a:solidFill>
              </a:rPr>
              <a:t>, </a:t>
            </a:r>
            <a:r>
              <a:rPr lang="en-US" sz="1500" dirty="0" err="1">
                <a:solidFill>
                  <a:srgbClr val="1020D7"/>
                </a:solidFill>
              </a:rPr>
              <a:t>Spid</a:t>
            </a:r>
            <a:r>
              <a:rPr lang="en-US" sz="1500" dirty="0">
                <a:solidFill>
                  <a:srgbClr val="1020D7"/>
                </a:solidFill>
              </a:rPr>
              <a:t>, per </a:t>
            </a:r>
            <a:r>
              <a:rPr lang="en-US" sz="1500" dirty="0" err="1">
                <a:solidFill>
                  <a:srgbClr val="1020D7"/>
                </a:solidFill>
              </a:rPr>
              <a:t>l’autenticazione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ufficiale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degli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utenti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Elettori</a:t>
            </a:r>
            <a:endParaRPr lang="en-US" sz="1500" dirty="0">
              <a:solidFill>
                <a:srgbClr val="1020D7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BA96C2-392F-4393-2A18-63FCE384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968" y="1441952"/>
            <a:ext cx="6903720" cy="410771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1E41714-B214-CD19-5C76-3E5C2F34E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019AB-16FE-D900-478F-5F997D45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ED7D31"/>
                </a:solidFill>
              </a:rPr>
              <a:t>Analisi del Rischio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15E75-23E3-71EC-1517-BE28BB58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>
                <a:solidFill>
                  <a:srgbClr val="0C01D3"/>
                </a:solidFill>
              </a:rPr>
              <a:t>Il </a:t>
            </a:r>
            <a:r>
              <a:rPr lang="en-US" sz="2200" dirty="0" err="1">
                <a:solidFill>
                  <a:srgbClr val="0C01D3"/>
                </a:solidFill>
              </a:rPr>
              <a:t>diagramma</a:t>
            </a:r>
            <a:r>
              <a:rPr lang="en-US" sz="2200" dirty="0">
                <a:solidFill>
                  <a:srgbClr val="0C01D3"/>
                </a:solidFill>
              </a:rPr>
              <a:t> a </a:t>
            </a:r>
            <a:r>
              <a:rPr lang="en-US" sz="2200" dirty="0" err="1">
                <a:solidFill>
                  <a:srgbClr val="0C01D3"/>
                </a:solidFill>
              </a:rPr>
              <a:t>destra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presenta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i</a:t>
            </a:r>
            <a:r>
              <a:rPr lang="en-US" sz="2200" dirty="0">
                <a:solidFill>
                  <a:srgbClr val="0C01D3"/>
                </a:solidFill>
              </a:rPr>
              <a:t> security use-case e misuse-case</a:t>
            </a:r>
          </a:p>
          <a:p>
            <a:r>
              <a:rPr lang="en-US" sz="2200" dirty="0">
                <a:solidFill>
                  <a:srgbClr val="0C01D3"/>
                </a:solidFill>
              </a:rPr>
              <a:t>La </a:t>
            </a:r>
            <a:r>
              <a:rPr lang="en-US" sz="2200" dirty="0" err="1">
                <a:solidFill>
                  <a:srgbClr val="0C01D3"/>
                </a:solidFill>
              </a:rPr>
              <a:t>sicurezza</a:t>
            </a:r>
            <a:r>
              <a:rPr lang="en-US" sz="2200" dirty="0">
                <a:solidFill>
                  <a:srgbClr val="0C01D3"/>
                </a:solidFill>
              </a:rPr>
              <a:t> è </a:t>
            </a:r>
            <a:r>
              <a:rPr lang="en-US" sz="2200" dirty="0" err="1">
                <a:solidFill>
                  <a:srgbClr val="0C01D3"/>
                </a:solidFill>
              </a:rPr>
              <a:t>fondamentale</a:t>
            </a:r>
            <a:r>
              <a:rPr lang="en-US" sz="2200" dirty="0">
                <a:solidFill>
                  <a:srgbClr val="0C01D3"/>
                </a:solidFill>
              </a:rPr>
              <a:t>, in </a:t>
            </a:r>
            <a:r>
              <a:rPr lang="en-US" sz="2200" dirty="0" err="1">
                <a:solidFill>
                  <a:srgbClr val="0C01D3"/>
                </a:solidFill>
              </a:rPr>
              <a:t>quanto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esprimere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voto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nell’ambito</a:t>
            </a:r>
            <a:r>
              <a:rPr lang="en-US" sz="2200" dirty="0">
                <a:solidFill>
                  <a:srgbClr val="0C01D3"/>
                </a:solidFill>
              </a:rPr>
              <a:t> di </a:t>
            </a:r>
            <a:r>
              <a:rPr lang="en-US" sz="2200" dirty="0" err="1">
                <a:solidFill>
                  <a:srgbClr val="0C01D3"/>
                </a:solidFill>
              </a:rPr>
              <a:t>un’elezione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rappresenta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atto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personale</a:t>
            </a:r>
            <a:r>
              <a:rPr lang="en-US" sz="2200" dirty="0">
                <a:solidFill>
                  <a:srgbClr val="0C01D3"/>
                </a:solidFill>
              </a:rPr>
              <a:t> e </a:t>
            </a:r>
            <a:r>
              <a:rPr lang="en-US" sz="2200" dirty="0" err="1">
                <a:solidFill>
                  <a:srgbClr val="0C01D3"/>
                </a:solidFill>
              </a:rPr>
              <a:t>privato</a:t>
            </a:r>
            <a:r>
              <a:rPr lang="en-US" sz="2200" dirty="0">
                <a:solidFill>
                  <a:srgbClr val="0C01D3"/>
                </a:solidFill>
              </a:rPr>
              <a:t>, prima </a:t>
            </a:r>
            <a:r>
              <a:rPr lang="en-US" sz="2200" dirty="0" err="1">
                <a:solidFill>
                  <a:srgbClr val="0C01D3"/>
                </a:solidFill>
              </a:rPr>
              <a:t>ancora</a:t>
            </a:r>
            <a:r>
              <a:rPr lang="en-US" sz="2200" dirty="0">
                <a:solidFill>
                  <a:srgbClr val="0C01D3"/>
                </a:solidFill>
              </a:rPr>
              <a:t> di </a:t>
            </a:r>
            <a:r>
              <a:rPr lang="en-US" sz="2200" dirty="0" err="1">
                <a:solidFill>
                  <a:srgbClr val="0C01D3"/>
                </a:solidFill>
              </a:rPr>
              <a:t>essere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atto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ufficiale</a:t>
            </a:r>
            <a:r>
              <a:rPr lang="en-US" sz="2200" dirty="0">
                <a:solidFill>
                  <a:srgbClr val="0C01D3"/>
                </a:solidFill>
              </a:rPr>
              <a:t>.</a:t>
            </a:r>
            <a:br>
              <a:rPr lang="en-US" sz="2200" dirty="0">
                <a:solidFill>
                  <a:srgbClr val="0C01D3"/>
                </a:solidFill>
              </a:rPr>
            </a:br>
            <a:r>
              <a:rPr lang="en-US" sz="2200" dirty="0" err="1">
                <a:solidFill>
                  <a:srgbClr val="0C01D3"/>
                </a:solidFill>
              </a:rPr>
              <a:t>Pertanto</a:t>
            </a:r>
            <a:r>
              <a:rPr lang="en-US" sz="2200" dirty="0">
                <a:solidFill>
                  <a:srgbClr val="0C01D3"/>
                </a:solidFill>
              </a:rPr>
              <a:t>, </a:t>
            </a:r>
            <a:r>
              <a:rPr lang="en-US" sz="2200" dirty="0" err="1">
                <a:solidFill>
                  <a:srgbClr val="0C01D3"/>
                </a:solidFill>
              </a:rPr>
              <a:t>riservatezza</a:t>
            </a:r>
            <a:r>
              <a:rPr lang="en-US" sz="2200" dirty="0">
                <a:solidFill>
                  <a:srgbClr val="0C01D3"/>
                </a:solidFill>
              </a:rPr>
              <a:t> e </a:t>
            </a:r>
            <a:r>
              <a:rPr lang="en-US" sz="2200" dirty="0" err="1">
                <a:solidFill>
                  <a:srgbClr val="0C01D3"/>
                </a:solidFill>
              </a:rPr>
              <a:t>anonimato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sono</a:t>
            </a:r>
            <a:r>
              <a:rPr lang="en-US" sz="2200" dirty="0">
                <a:solidFill>
                  <a:srgbClr val="0C01D3"/>
                </a:solidFill>
              </a:rPr>
              <a:t> state </a:t>
            </a:r>
            <a:r>
              <a:rPr lang="en-US" sz="2200" dirty="0" err="1">
                <a:solidFill>
                  <a:srgbClr val="0C01D3"/>
                </a:solidFill>
              </a:rPr>
              <a:t>chiare</a:t>
            </a:r>
            <a:r>
              <a:rPr lang="en-US" sz="2200" dirty="0">
                <a:solidFill>
                  <a:srgbClr val="0C01D3"/>
                </a:solidFill>
              </a:rPr>
              <a:t> fin </a:t>
            </a:r>
            <a:r>
              <a:rPr lang="en-US" sz="2200" dirty="0" err="1">
                <a:solidFill>
                  <a:srgbClr val="0C01D3"/>
                </a:solidFill>
              </a:rPr>
              <a:t>dall’inizio</a:t>
            </a:r>
            <a:r>
              <a:rPr lang="en-US" sz="2200" dirty="0">
                <a:solidFill>
                  <a:srgbClr val="0C01D3"/>
                </a:solidFill>
              </a:rPr>
              <a:t>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900DA0-8850-30BF-17AE-3DBDE8C0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2" y="1072159"/>
            <a:ext cx="6660108" cy="55778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505617-94CA-C0BB-1A5D-A7A8E9271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1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73FF41-ACED-8E52-282F-399EB7E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377952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Architettura</a:t>
            </a:r>
            <a:endParaRPr lang="en-US" sz="66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3362AE-B58B-5CA2-F2AE-EC1BA4B1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50" y="2005298"/>
            <a:ext cx="9121104" cy="47429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BA7DFD9-9AE6-68D7-67B5-9F4F62375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8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91A5FC-0166-530F-318B-CE840EA4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20" y="3429000"/>
            <a:ext cx="3565164" cy="890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E0C1AF-A4A2-59A5-72AA-E4F852A3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762" y="1027621"/>
            <a:ext cx="6702960" cy="57477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1329318-DC82-58D9-328D-25D9FBFFB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9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4CBE3B-FA9F-5968-2F5F-7198ED9D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Persistenza</a:t>
            </a:r>
            <a:endParaRPr lang="en-US" sz="66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FF0ABF-BA2E-447E-89FE-BF80B4BB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15" y="1961931"/>
            <a:ext cx="7681771" cy="468588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4AE02CA-BC64-661F-9A00-66C02A3F2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2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501DC09-D42F-3460-8E6F-6A256381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it-IT" sz="6600">
                <a:solidFill>
                  <a:srgbClr val="FFFFFF"/>
                </a:solidFill>
              </a:rPr>
              <a:t>Implementazione</a:t>
            </a:r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D732362-A5C3-A232-C5B8-0E79F069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9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B9C22F-62AF-D400-DEE6-1DDCCE74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ED7D31"/>
                </a:solidFill>
              </a:rPr>
              <a:t>Ambiente e Strumenti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C70C311-5F67-5263-B378-5A1691CF9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F3C87573-1938-4AB3-BFED-EF531935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52547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629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A2198-CDA4-5830-5E6F-7A30E089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26" y="3828350"/>
            <a:ext cx="11604347" cy="2452687"/>
          </a:xfrm>
        </p:spPr>
        <p:txBody>
          <a:bodyPr anchor="ctr">
            <a:normAutofit/>
          </a:bodyPr>
          <a:lstStyle/>
          <a:p>
            <a:pPr algn="ctr"/>
            <a:r>
              <a:rPr lang="it-IT" sz="3600">
                <a:solidFill>
                  <a:srgbClr val="ED7D31"/>
                </a:solidFill>
              </a:rPr>
              <a:t>Dal login…</a:t>
            </a:r>
            <a:endParaRPr lang="en-GB" sz="3600" dirty="0">
              <a:solidFill>
                <a:srgbClr val="ED7D31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D1A7772-DDAF-AEDB-CAC2-938D293B1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2" b="1307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4CC8760-665A-699A-D5A1-83952FE5A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65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ctor">
      <a:majorFont>
        <a:latin typeface="Actor"/>
        <a:ea typeface=""/>
        <a:cs typeface=""/>
      </a:majorFont>
      <a:minorFont>
        <a:latin typeface="Act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170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Actor</vt:lpstr>
      <vt:lpstr>Arial</vt:lpstr>
      <vt:lpstr>Calibri</vt:lpstr>
      <vt:lpstr>Tema di Office</vt:lpstr>
      <vt:lpstr>Presentazione standard di PowerPoint</vt:lpstr>
      <vt:lpstr>Casi d’uso</vt:lpstr>
      <vt:lpstr>Analisi del Rischio</vt:lpstr>
      <vt:lpstr>Architettura</vt:lpstr>
      <vt:lpstr>Deployment</vt:lpstr>
      <vt:lpstr>Persistenza</vt:lpstr>
      <vt:lpstr>Implementazione</vt:lpstr>
      <vt:lpstr>Ambiente e Strumenti</vt:lpstr>
      <vt:lpstr>Dal login…</vt:lpstr>
      <vt:lpstr>…alle schermate</vt:lpstr>
      <vt:lpstr>Considerazioni finali e sviluppi futuri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Pastore</dc:creator>
  <cp:lastModifiedBy>Giancarlo Pastore</cp:lastModifiedBy>
  <cp:revision>22</cp:revision>
  <dcterms:created xsi:type="dcterms:W3CDTF">2022-07-17T08:45:56Z</dcterms:created>
  <dcterms:modified xsi:type="dcterms:W3CDTF">2022-07-18T17:15:09Z</dcterms:modified>
</cp:coreProperties>
</file>